
<file path=[Content_Types].xml><?xml version="1.0" encoding="utf-8"?>
<Types xmlns="http://schemas.openxmlformats.org/package/2006/content-types">
  <Default Extension="mp3" ContentType="audio/mpeg"/>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81" r:id="rId9"/>
    <p:sldId id="264" r:id="rId10"/>
    <p:sldId id="268" r:id="rId11"/>
    <p:sldId id="272" r:id="rId12"/>
    <p:sldId id="276" r:id="rId13"/>
    <p:sldId id="277" r:id="rId14"/>
    <p:sldId id="282" r:id="rId15"/>
    <p:sldId id="279" r:id="rId16"/>
    <p:sldId id="273" r:id="rId17"/>
    <p:sldId id="274" r:id="rId18"/>
    <p:sldId id="275" r:id="rId19"/>
    <p:sldId id="269" r:id="rId20"/>
    <p:sldId id="283" r:id="rId21"/>
    <p:sldId id="280" r:id="rId22"/>
    <p:sldId id="271" r:id="rId23"/>
    <p:sldId id="265" r:id="rId24"/>
    <p:sldId id="267" r:id="rId25"/>
  </p:sldIdLst>
  <p:sldSz cx="12192000" cy="6858000"/>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6876"/>
    <a:srgbClr val="63D3BE"/>
    <a:srgbClr val="67A6DE"/>
    <a:srgbClr val="E06692"/>
    <a:srgbClr val="43E5D2"/>
    <a:srgbClr val="70A8DA"/>
    <a:srgbClr val="3CDB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2017/10/1 Sunday</a:t>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542734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321104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574275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42286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263084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253039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499571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322587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3935737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976728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3339167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4279129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1773444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1270064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494446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643997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473703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2421233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2066898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27320028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28387481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017078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10309606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2425815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2017/10/1 Sunday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2017/10/1 Sunday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2.m4a"/><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audio" Target="../media/media2.m4a"/><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BBB14111-66BB-4CBB-A588-2F61EC4CAC41}"/>
              </a:ext>
            </a:extLst>
          </p:cNvPr>
          <p:cNvSpPr/>
          <p:nvPr/>
        </p:nvSpPr>
        <p:spPr>
          <a:xfrm>
            <a:off x="0" y="0"/>
            <a:ext cx="12192000" cy="6858000"/>
          </a:xfrm>
          <a:prstGeom prst="rect">
            <a:avLst/>
          </a:prstGeom>
          <a:solidFill>
            <a:srgbClr val="43E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259"/>
          <p:cNvSpPr>
            <a:spLocks noChangeArrowheads="1"/>
          </p:cNvSpPr>
          <p:nvPr/>
        </p:nvSpPr>
        <p:spPr bwMode="auto">
          <a:xfrm>
            <a:off x="2502014" y="2861804"/>
            <a:ext cx="7434276" cy="81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sz="5330" b="1" cap="all" dirty="0">
                <a:solidFill>
                  <a:schemeClr val="bg1"/>
                </a:solidFill>
                <a:effectLst>
                  <a:outerShdw blurRad="38100" dist="38100" dir="2700000" algn="tl">
                    <a:srgbClr val="000000">
                      <a:alpha val="43137"/>
                    </a:srgbClr>
                  </a:outerShdw>
                </a:effectLst>
                <a:cs typeface="Arial" panose="020B0604020202020204" pitchFamily="34" charset="0"/>
              </a:rPr>
              <a:t>教师说课PPT模板</a:t>
            </a:r>
          </a:p>
        </p:txBody>
      </p:sp>
      <p:sp>
        <p:nvSpPr>
          <p:cNvPr id="19" name="矩形 259"/>
          <p:cNvSpPr>
            <a:spLocks noChangeArrowheads="1"/>
          </p:cNvSpPr>
          <p:nvPr/>
        </p:nvSpPr>
        <p:spPr bwMode="auto">
          <a:xfrm>
            <a:off x="3787102" y="3803557"/>
            <a:ext cx="4864100" cy="60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1400" dirty="0">
                <a:solidFill>
                  <a:schemeClr val="bg1"/>
                </a:solidFill>
                <a:effectLst>
                  <a:outerShdw blurRad="38100" dist="38100" dir="2700000" algn="tl">
                    <a:srgbClr val="000000">
                      <a:alpha val="43137"/>
                    </a:srgbClr>
                  </a:outerShdw>
                </a:effectLst>
                <a:cs typeface="Arial" panose="020B0604020202020204" pitchFamily="34" charset="0"/>
              </a:rPr>
              <a:t>YEAR-END SUMMARY PLAN BUSINESS REPORT PPT IN THE NEW YEAR</a:t>
            </a:r>
          </a:p>
        </p:txBody>
      </p:sp>
      <p:sp>
        <p:nvSpPr>
          <p:cNvPr id="20" name="矩形 259"/>
          <p:cNvSpPr>
            <a:spLocks noChangeArrowheads="1"/>
          </p:cNvSpPr>
          <p:nvPr/>
        </p:nvSpPr>
        <p:spPr bwMode="auto">
          <a:xfrm>
            <a:off x="4484165" y="1323493"/>
            <a:ext cx="3469974"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lang="en-US" altLang="zh-CN" sz="9600" b="1" cap="all" dirty="0">
                <a:solidFill>
                  <a:schemeClr val="bg1"/>
                </a:solidFill>
                <a:effectLst>
                  <a:outerShdw blurRad="38100" dist="38100" dir="2700000" algn="tl">
                    <a:srgbClr val="000000">
                      <a:alpha val="43137"/>
                    </a:srgbClr>
                  </a:outerShdw>
                </a:effectLst>
                <a:cs typeface="Arial" panose="020B0604020202020204" pitchFamily="34" charset="0"/>
              </a:rPr>
              <a:t>201X</a:t>
            </a:r>
          </a:p>
        </p:txBody>
      </p:sp>
      <p:sp>
        <p:nvSpPr>
          <p:cNvPr id="21" name="矩形 259"/>
          <p:cNvSpPr>
            <a:spLocks noChangeArrowheads="1"/>
          </p:cNvSpPr>
          <p:nvPr/>
        </p:nvSpPr>
        <p:spPr bwMode="auto">
          <a:xfrm>
            <a:off x="4978628" y="4533767"/>
            <a:ext cx="2481047" cy="245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lang="zh-CN" altLang="en-US" sz="1600" dirty="0">
                <a:solidFill>
                  <a:schemeClr val="bg1"/>
                </a:solidFill>
                <a:effectLst>
                  <a:outerShdw blurRad="38100" dist="38100" dir="2700000" algn="tl">
                    <a:srgbClr val="000000">
                      <a:alpha val="43137"/>
                    </a:srgbClr>
                  </a:outerShdw>
                </a:effectLst>
                <a:cs typeface="Arial" panose="020B0604020202020204" pitchFamily="34" charset="0"/>
              </a:rPr>
              <a:t>汇报人：代用名</a:t>
            </a:r>
            <a:endParaRPr lang="en-US" altLang="zh-CN" sz="1600" dirty="0">
              <a:solidFill>
                <a:schemeClr val="bg1"/>
              </a:solidFill>
              <a:effectLst>
                <a:outerShdw blurRad="38100" dist="38100" dir="2700000" algn="tl">
                  <a:srgbClr val="000000">
                    <a:alpha val="43137"/>
                  </a:srgbClr>
                </a:outerShdw>
              </a:effectLst>
              <a:cs typeface="Arial" panose="020B0604020202020204" pitchFamily="34" charset="0"/>
            </a:endParaRPr>
          </a:p>
        </p:txBody>
      </p:sp>
      <p:pic>
        <p:nvPicPr>
          <p:cNvPr id="6" name="Dirty Dropouts - Unity">
            <a:hlinkClick r:id="" action="ppaction://media"/>
            <a:extLst>
              <a:ext uri="{FF2B5EF4-FFF2-40B4-BE49-F238E27FC236}">
                <a16:creationId xmlns:a16="http://schemas.microsoft.com/office/drawing/2014/main" id="{BC25FA92-056C-4C8F-B58B-007216815C7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 y="-60063"/>
            <a:ext cx="609600" cy="609600"/>
          </a:xfrm>
          <a:prstGeom prst="rect">
            <a:avLst/>
          </a:prstGeom>
        </p:spPr>
      </p:pic>
      <p:sp>
        <p:nvSpPr>
          <p:cNvPr id="17" name="矩形 16">
            <a:extLst>
              <a:ext uri="{FF2B5EF4-FFF2-40B4-BE49-F238E27FC236}">
                <a16:creationId xmlns:a16="http://schemas.microsoft.com/office/drawing/2014/main" id="{4614AFB3-2E60-48D0-AA10-EC560D1BC109}"/>
              </a:ext>
            </a:extLst>
          </p:cNvPr>
          <p:cNvSpPr/>
          <p:nvPr/>
        </p:nvSpPr>
        <p:spPr>
          <a:xfrm>
            <a:off x="3271706" y="2848092"/>
            <a:ext cx="5905850" cy="833498"/>
          </a:xfrm>
          <a:prstGeom prst="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Diana Boncheva - Beethoven Virus.mp3">
            <a:hlinkClick r:id="" action="ppaction://media"/>
            <a:extLst>
              <a:ext uri="{FF2B5EF4-FFF2-40B4-BE49-F238E27FC236}">
                <a16:creationId xmlns:a16="http://schemas.microsoft.com/office/drawing/2014/main" id="{5879D4B4-564D-4343-81BC-78F48AAF5EB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750268" y="8169339"/>
            <a:ext cx="609600" cy="609600"/>
          </a:xfrm>
          <a:prstGeom prst="rect">
            <a:avLst/>
          </a:prstGeom>
        </p:spPr>
      </p:pic>
      <p:sp>
        <p:nvSpPr>
          <p:cNvPr id="23" name="圆角矩形 47">
            <a:extLst>
              <a:ext uri="{FF2B5EF4-FFF2-40B4-BE49-F238E27FC236}">
                <a16:creationId xmlns:a16="http://schemas.microsoft.com/office/drawing/2014/main" id="{53D418E1-F911-4408-80DA-3E868166F750}"/>
              </a:ext>
            </a:extLst>
          </p:cNvPr>
          <p:cNvSpPr/>
          <p:nvPr/>
        </p:nvSpPr>
        <p:spPr>
          <a:xfrm>
            <a:off x="4400923" y="5183601"/>
            <a:ext cx="3836073" cy="455572"/>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a:t>t</a:t>
            </a:r>
            <a:endParaRPr lang="zh-CN" altLang="en-US" dirty="0"/>
          </a:p>
        </p:txBody>
      </p:sp>
      <p:sp>
        <p:nvSpPr>
          <p:cNvPr id="24" name="TextBox 48">
            <a:extLst>
              <a:ext uri="{FF2B5EF4-FFF2-40B4-BE49-F238E27FC236}">
                <a16:creationId xmlns:a16="http://schemas.microsoft.com/office/drawing/2014/main" id="{A49C0FE1-A34C-451D-8FF5-75637FE7807A}"/>
              </a:ext>
            </a:extLst>
          </p:cNvPr>
          <p:cNvSpPr txBox="1"/>
          <p:nvPr/>
        </p:nvSpPr>
        <p:spPr>
          <a:xfrm>
            <a:off x="5153676" y="5183601"/>
            <a:ext cx="2675081" cy="400105"/>
          </a:xfrm>
          <a:prstGeom prst="rect">
            <a:avLst/>
          </a:prstGeom>
          <a:noFill/>
        </p:spPr>
        <p:txBody>
          <a:bodyPr wrap="square" lIns="121917" tIns="60958" rIns="121917" bIns="60958" rtlCol="0">
            <a:spAutoFit/>
          </a:bodyPr>
          <a:lstStyle/>
          <a:p>
            <a:pPr algn="ctr"/>
            <a:r>
              <a:rPr lang="zh-CN" altLang="en-US" b="1" dirty="0">
                <a:solidFill>
                  <a:schemeClr val="tx1">
                    <a:lumMod val="65000"/>
                    <a:lumOff val="35000"/>
                  </a:schemeClr>
                </a:solidFill>
                <a:effectLst>
                  <a:outerShdw blurRad="38100" dist="38100" dir="2700000" algn="tl">
                    <a:srgbClr val="000000">
                      <a:alpha val="43137"/>
                    </a:srgbClr>
                  </a:outerShdw>
                </a:effectLst>
                <a:latin typeface="微软雅黑" pitchFamily="34" charset="-122"/>
                <a:ea typeface="微软雅黑" pitchFamily="34" charset="-122"/>
              </a:rPr>
              <a:t>汇报人：   </a:t>
            </a:r>
          </a:p>
        </p:txBody>
      </p:sp>
      <p:grpSp>
        <p:nvGrpSpPr>
          <p:cNvPr id="25" name="组合 24">
            <a:extLst>
              <a:ext uri="{FF2B5EF4-FFF2-40B4-BE49-F238E27FC236}">
                <a16:creationId xmlns:a16="http://schemas.microsoft.com/office/drawing/2014/main" id="{D0BBE783-B13B-4BA4-A438-D5468C270328}"/>
              </a:ext>
            </a:extLst>
          </p:cNvPr>
          <p:cNvGrpSpPr/>
          <p:nvPr/>
        </p:nvGrpSpPr>
        <p:grpSpPr>
          <a:xfrm>
            <a:off x="4392534" y="5150768"/>
            <a:ext cx="624130" cy="498232"/>
            <a:chOff x="899592" y="2377261"/>
            <a:chExt cx="720079" cy="574619"/>
          </a:xfrm>
          <a:effectLst>
            <a:outerShdw blurRad="50800" dist="38100" dir="2700000" algn="tl" rotWithShape="0">
              <a:prstClr val="black">
                <a:alpha val="40000"/>
              </a:prstClr>
            </a:outerShdw>
          </a:effectLst>
        </p:grpSpPr>
        <p:sp>
          <p:nvSpPr>
            <p:cNvPr id="26" name="圆角矩形 50">
              <a:extLst>
                <a:ext uri="{FF2B5EF4-FFF2-40B4-BE49-F238E27FC236}">
                  <a16:creationId xmlns:a16="http://schemas.microsoft.com/office/drawing/2014/main" id="{0C8FF5F2-6E4E-444B-BB70-A3D5A8993CBF}"/>
                </a:ext>
              </a:extLst>
            </p:cNvPr>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sp>
          <p:nvSpPr>
            <p:cNvPr id="27" name="圆角矩形 51">
              <a:extLst>
                <a:ext uri="{FF2B5EF4-FFF2-40B4-BE49-F238E27FC236}">
                  <a16:creationId xmlns:a16="http://schemas.microsoft.com/office/drawing/2014/main" id="{EFE77630-7457-418B-A647-745992D7AFED}"/>
                </a:ext>
              </a:extLst>
            </p:cNvPr>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itchFamily="34" charset="-122"/>
              </a:endParaRPr>
            </a:p>
          </p:txBody>
        </p:sp>
      </p:grpSp>
      <p:pic>
        <p:nvPicPr>
          <p:cNvPr id="28" name="Picture 2" descr="C:\Users\Administrator\Desktop\手.png">
            <a:extLst>
              <a:ext uri="{FF2B5EF4-FFF2-40B4-BE49-F238E27FC236}">
                <a16:creationId xmlns:a16="http://schemas.microsoft.com/office/drawing/2014/main" id="{FF1FDD53-F294-4941-BB53-F55836BEBB15}"/>
              </a:ext>
            </a:extLst>
          </p:cNvPr>
          <p:cNvPicPr>
            <a:picLocks noChangeAspect="1" noChangeArrowheads="1"/>
          </p:cNvPicPr>
          <p:nvPr/>
        </p:nvPicPr>
        <p:blipFill>
          <a:blip r:embed="rId9"/>
          <a:srcRect/>
          <a:stretch>
            <a:fillRect/>
          </a:stretch>
        </p:blipFill>
        <p:spPr bwMode="auto">
          <a:xfrm flipH="1">
            <a:off x="4221139" y="5214449"/>
            <a:ext cx="3052116" cy="2967044"/>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1500" advClick="0" advTm="8003">
        <p:random/>
      </p:transition>
    </mc:Choice>
    <mc:Fallback xmlns="">
      <p:transition spd="slow" advClick="0" advTm="800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41" presetClass="entr" presetSubtype="0" fill="hold" grpId="0" nodeType="afterEffect">
                                  <p:stCondLst>
                                    <p:cond delay="0"/>
                                  </p:stCondLst>
                                  <p:iterate type="lt">
                                    <p:tmPct val="10000"/>
                                  </p:iterate>
                                  <p:childTnLst>
                                    <p:set>
                                      <p:cBhvr>
                                        <p:cTn id="9" dur="1" fill="hold">
                                          <p:stCondLst>
                                            <p:cond delay="0"/>
                                          </p:stCondLst>
                                        </p:cTn>
                                        <p:tgtEl>
                                          <p:spTgt spid="20"/>
                                        </p:tgtEl>
                                        <p:attrNameLst>
                                          <p:attrName>style.visibility</p:attrName>
                                        </p:attrNameLst>
                                      </p:cBhvr>
                                      <p:to>
                                        <p:strVal val="visible"/>
                                      </p:to>
                                    </p:set>
                                    <p:anim calcmode="lin" valueType="num">
                                      <p:cBhvr>
                                        <p:cTn id="10"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1" dur="500" fill="hold"/>
                                        <p:tgtEl>
                                          <p:spTgt spid="20"/>
                                        </p:tgtEl>
                                        <p:attrNameLst>
                                          <p:attrName>ppt_y</p:attrName>
                                        </p:attrNameLst>
                                      </p:cBhvr>
                                      <p:tavLst>
                                        <p:tav tm="0">
                                          <p:val>
                                            <p:strVal val="#ppt_y"/>
                                          </p:val>
                                        </p:tav>
                                        <p:tav tm="100000">
                                          <p:val>
                                            <p:strVal val="#ppt_y"/>
                                          </p:val>
                                        </p:tav>
                                      </p:tavLst>
                                    </p:anim>
                                    <p:anim calcmode="lin" valueType="num">
                                      <p:cBhvr>
                                        <p:cTn id="12"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3"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4" dur="500" tmFilter="0,0; .5, 1; 1, 1"/>
                                        <p:tgtEl>
                                          <p:spTgt spid="20"/>
                                        </p:tgtEl>
                                      </p:cBhvr>
                                    </p:animEffect>
                                  </p:childTnLst>
                                </p:cTn>
                              </p:par>
                            </p:childTnLst>
                          </p:cTn>
                        </p:par>
                        <p:par>
                          <p:cTn id="15" fill="hold">
                            <p:stCondLst>
                              <p:cond delay="650"/>
                            </p:stCondLst>
                            <p:childTnLst>
                              <p:par>
                                <p:cTn id="16" presetID="26" presetClass="emph" presetSubtype="0" fill="hold" grpId="1" nodeType="afterEffect">
                                  <p:stCondLst>
                                    <p:cond delay="0"/>
                                  </p:stCondLst>
                                  <p:iterate type="lt">
                                    <p:tmPct val="0"/>
                                  </p:iterate>
                                  <p:childTnLst>
                                    <p:animEffect transition="out" filter="fade">
                                      <p:cBhvr>
                                        <p:cTn id="17" dur="500" tmFilter="0, 0; .2, .5; .8, .5; 1, 0"/>
                                        <p:tgtEl>
                                          <p:spTgt spid="20"/>
                                        </p:tgtEl>
                                      </p:cBhvr>
                                    </p:animEffect>
                                    <p:animScale>
                                      <p:cBhvr>
                                        <p:cTn id="18" dur="250" autoRev="1" fill="hold"/>
                                        <p:tgtEl>
                                          <p:spTgt spid="20"/>
                                        </p:tgtEl>
                                      </p:cBhvr>
                                      <p:by x="105000" y="105000"/>
                                    </p:animScale>
                                  </p:childTnLst>
                                </p:cTn>
                              </p:par>
                            </p:childTnLst>
                          </p:cTn>
                        </p:par>
                        <p:par>
                          <p:cTn id="19" fill="hold">
                            <p:stCondLst>
                              <p:cond delay="115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8"/>
                                        </p:tgtEl>
                                        <p:attrNameLst>
                                          <p:attrName>ppt_y</p:attrName>
                                        </p:attrNameLst>
                                      </p:cBhvr>
                                      <p:tavLst>
                                        <p:tav tm="0">
                                          <p:val>
                                            <p:strVal val="#ppt_y"/>
                                          </p:val>
                                        </p:tav>
                                        <p:tav tm="100000">
                                          <p:val>
                                            <p:strVal val="#ppt_y"/>
                                          </p:val>
                                        </p:tav>
                                      </p:tavLst>
                                    </p:anim>
                                    <p:anim calcmode="lin" valueType="num">
                                      <p:cBhvr>
                                        <p:cTn id="2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8"/>
                                        </p:tgtEl>
                                      </p:cBhvr>
                                    </p:animEffect>
                                  </p:childTnLst>
                                </p:cTn>
                              </p:par>
                            </p:childTnLst>
                          </p:cTn>
                        </p:par>
                        <p:par>
                          <p:cTn id="27" fill="hold">
                            <p:stCondLst>
                              <p:cond delay="20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8"/>
                                        </p:tgtEl>
                                      </p:cBhvr>
                                    </p:animEffect>
                                    <p:animScale>
                                      <p:cBhvr>
                                        <p:cTn id="30" dur="250" autoRev="1" fill="hold"/>
                                        <p:tgtEl>
                                          <p:spTgt spid="18"/>
                                        </p:tgtEl>
                                      </p:cBhvr>
                                      <p:by x="105000" y="105000"/>
                                    </p:animScale>
                                  </p:childTnLst>
                                </p:cTn>
                              </p:par>
                            </p:childTnLst>
                          </p:cTn>
                        </p:par>
                        <p:par>
                          <p:cTn id="31" fill="hold">
                            <p:stCondLst>
                              <p:cond delay="2550"/>
                            </p:stCondLst>
                            <p:childTnLst>
                              <p:par>
                                <p:cTn id="32" presetID="42" presetClass="entr" presetSubtype="0" fill="hold" grpId="0" nodeType="afterEffect">
                                  <p:stCondLst>
                                    <p:cond delay="0"/>
                                  </p:stCondLst>
                                  <p:iterate type="lt">
                                    <p:tmPct val="0"/>
                                  </p:iterate>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anim calcmode="lin" valueType="num">
                                      <p:cBhvr>
                                        <p:cTn id="35" dur="1000" fill="hold"/>
                                        <p:tgtEl>
                                          <p:spTgt spid="19"/>
                                        </p:tgtEl>
                                        <p:attrNameLst>
                                          <p:attrName>ppt_x</p:attrName>
                                        </p:attrNameLst>
                                      </p:cBhvr>
                                      <p:tavLst>
                                        <p:tav tm="0">
                                          <p:val>
                                            <p:strVal val="#ppt_x"/>
                                          </p:val>
                                        </p:tav>
                                        <p:tav tm="100000">
                                          <p:val>
                                            <p:strVal val="#ppt_x"/>
                                          </p:val>
                                        </p:tav>
                                      </p:tavLst>
                                    </p:anim>
                                    <p:anim calcmode="lin" valueType="num">
                                      <p:cBhvr>
                                        <p:cTn id="36" dur="1000" fill="hold"/>
                                        <p:tgtEl>
                                          <p:spTgt spid="19"/>
                                        </p:tgtEl>
                                        <p:attrNameLst>
                                          <p:attrName>ppt_y</p:attrName>
                                        </p:attrNameLst>
                                      </p:cBhvr>
                                      <p:tavLst>
                                        <p:tav tm="0">
                                          <p:val>
                                            <p:strVal val="#ppt_y+.1"/>
                                          </p:val>
                                        </p:tav>
                                        <p:tav tm="100000">
                                          <p:val>
                                            <p:strVal val="#ppt_y"/>
                                          </p:val>
                                        </p:tav>
                                      </p:tavLst>
                                    </p:anim>
                                  </p:childTnLst>
                                </p:cTn>
                              </p:par>
                            </p:childTnLst>
                          </p:cTn>
                        </p:par>
                        <p:par>
                          <p:cTn id="37" fill="hold">
                            <p:stCondLst>
                              <p:cond delay="355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19"/>
                                        </p:tgtEl>
                                      </p:cBhvr>
                                    </p:animEffect>
                                    <p:animScale>
                                      <p:cBhvr>
                                        <p:cTn id="40" dur="250" autoRev="1" fill="hold"/>
                                        <p:tgtEl>
                                          <p:spTgt spid="19"/>
                                        </p:tgtEl>
                                      </p:cBhvr>
                                      <p:by x="105000" y="105000"/>
                                    </p:animScale>
                                  </p:childTnLst>
                                </p:cTn>
                              </p:par>
                            </p:childTnLst>
                          </p:cTn>
                        </p:par>
                        <p:par>
                          <p:cTn id="41" fill="hold">
                            <p:stCondLst>
                              <p:cond delay="40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21"/>
                                        </p:tgtEl>
                                        <p:attrNameLst>
                                          <p:attrName>style.visibility</p:attrName>
                                        </p:attrNameLst>
                                      </p:cBhvr>
                                      <p:to>
                                        <p:strVal val="visible"/>
                                      </p:to>
                                    </p:set>
                                    <p:anim calcmode="lin" valueType="num">
                                      <p:cBhvr>
                                        <p:cTn id="4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21"/>
                                        </p:tgtEl>
                                        <p:attrNameLst>
                                          <p:attrName>ppt_y</p:attrName>
                                        </p:attrNameLst>
                                      </p:cBhvr>
                                      <p:tavLst>
                                        <p:tav tm="0">
                                          <p:val>
                                            <p:strVal val="#ppt_y"/>
                                          </p:val>
                                        </p:tav>
                                        <p:tav tm="100000">
                                          <p:val>
                                            <p:strVal val="#ppt_y"/>
                                          </p:val>
                                        </p:tav>
                                      </p:tavLst>
                                    </p:anim>
                                    <p:anim calcmode="lin" valueType="num">
                                      <p:cBhvr>
                                        <p:cTn id="4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21"/>
                                        </p:tgtEl>
                                      </p:cBhvr>
                                    </p:animEffect>
                                  </p:childTnLst>
                                </p:cTn>
                              </p:par>
                            </p:childTnLst>
                          </p:cTn>
                        </p:par>
                        <p:par>
                          <p:cTn id="49" fill="hold">
                            <p:stCondLst>
                              <p:cond delay="4850"/>
                            </p:stCondLst>
                            <p:childTnLst>
                              <p:par>
                                <p:cTn id="50" presetID="26" presetClass="emph" presetSubtype="0" fill="hold" grpId="1" nodeType="afterEffect">
                                  <p:stCondLst>
                                    <p:cond delay="0"/>
                                  </p:stCondLst>
                                  <p:iterate type="lt">
                                    <p:tmPct val="0"/>
                                  </p:iterate>
                                  <p:childTnLst>
                                    <p:animEffect transition="out" filter="fade">
                                      <p:cBhvr>
                                        <p:cTn id="51" dur="500" tmFilter="0, 0; .2, .5; .8, .5; 1, 0"/>
                                        <p:tgtEl>
                                          <p:spTgt spid="21"/>
                                        </p:tgtEl>
                                      </p:cBhvr>
                                    </p:animEffect>
                                    <p:animScale>
                                      <p:cBhvr>
                                        <p:cTn id="52" dur="250" autoRev="1" fill="hold"/>
                                        <p:tgtEl>
                                          <p:spTgt spid="21"/>
                                        </p:tgtEl>
                                      </p:cBhvr>
                                      <p:by x="105000" y="105000"/>
                                    </p:animScale>
                                  </p:childTnLst>
                                </p:cTn>
                              </p:par>
                              <p:par>
                                <p:cTn id="53" presetID="1" presetClass="mediacall" presetSubtype="0" fill="hold" nodeType="withEffect">
                                  <p:stCondLst>
                                    <p:cond delay="0"/>
                                  </p:stCondLst>
                                  <p:childTnLst>
                                    <p:cmd type="call" cmd="playFrom(0.0)">
                                      <p:cBhvr>
                                        <p:cTn id="54" dur="1" fill="hold"/>
                                        <p:tgtEl>
                                          <p:spTgt spid="22"/>
                                        </p:tgtEl>
                                      </p:cBhvr>
                                    </p:cmd>
                                  </p:childTnLst>
                                </p:cTn>
                              </p:par>
                            </p:childTnLst>
                          </p:cTn>
                        </p:par>
                        <p:par>
                          <p:cTn id="55" fill="hold">
                            <p:stCondLst>
                              <p:cond delay="5350"/>
                            </p:stCondLst>
                            <p:childTnLst>
                              <p:par>
                                <p:cTn id="56" presetID="10"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childTnLst>
                          </p:cTn>
                        </p:par>
                        <p:par>
                          <p:cTn id="62" fill="hold">
                            <p:stCondLst>
                              <p:cond delay="5850"/>
                            </p:stCondLst>
                            <p:childTnLst>
                              <p:par>
                                <p:cTn id="63" presetID="1" presetClass="entr" presetSubtype="0" fill="hold" nodeType="after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par>
                                <p:cTn id="65" presetID="63" presetClass="path" presetSubtype="0" accel="50000" decel="50000" fill="hold" nodeType="withEffect">
                                  <p:stCondLst>
                                    <p:cond delay="0"/>
                                  </p:stCondLst>
                                  <p:childTnLst>
                                    <p:animMotion origin="layout" path="M 2.5E-6 -3.23699E-6 L 0.42617 -3.23699E-6 " pathEditMode="relative" rAng="0" ptsTypes="AA">
                                      <p:cBhvr>
                                        <p:cTn id="66" dur="2000" fill="hold"/>
                                        <p:tgtEl>
                                          <p:spTgt spid="25"/>
                                        </p:tgtEl>
                                        <p:attrNameLst>
                                          <p:attrName>ppt_x</p:attrName>
                                          <p:attrName>ppt_y</p:attrName>
                                        </p:attrNameLst>
                                      </p:cBhvr>
                                      <p:rCtr x="21302" y="0"/>
                                    </p:animMotion>
                                  </p:childTnLst>
                                </p:cTn>
                              </p:par>
                              <p:par>
                                <p:cTn id="67" presetID="22" presetClass="entr" presetSubtype="8" fill="hold" grpId="0" nodeType="withEffect">
                                  <p:stCondLst>
                                    <p:cond delay="250"/>
                                  </p:stCondLst>
                                  <p:childTnLst>
                                    <p:set>
                                      <p:cBhvr>
                                        <p:cTn id="68" dur="1" fill="hold">
                                          <p:stCondLst>
                                            <p:cond delay="0"/>
                                          </p:stCondLst>
                                        </p:cTn>
                                        <p:tgtEl>
                                          <p:spTgt spid="24"/>
                                        </p:tgtEl>
                                        <p:attrNameLst>
                                          <p:attrName>style.visibility</p:attrName>
                                        </p:attrNameLst>
                                      </p:cBhvr>
                                      <p:to>
                                        <p:strVal val="visible"/>
                                      </p:to>
                                    </p:set>
                                    <p:animEffect transition="in" filter="wipe(left)">
                                      <p:cBhvr>
                                        <p:cTn id="69" dur="1750"/>
                                        <p:tgtEl>
                                          <p:spTgt spid="24"/>
                                        </p:tgtEl>
                                      </p:cBhvr>
                                    </p:animEffect>
                                  </p:childTnLst>
                                </p:cTn>
                              </p:par>
                              <p:par>
                                <p:cTn id="70" presetID="1" presetClass="entr" presetSubtype="0" fill="hold" nodeType="withEffect">
                                  <p:stCondLst>
                                    <p:cond delay="0"/>
                                  </p:stCondLst>
                                  <p:childTnLst>
                                    <p:set>
                                      <p:cBhvr>
                                        <p:cTn id="71" dur="1" fill="hold">
                                          <p:stCondLst>
                                            <p:cond delay="0"/>
                                          </p:stCondLst>
                                        </p:cTn>
                                        <p:tgtEl>
                                          <p:spTgt spid="28"/>
                                        </p:tgtEl>
                                        <p:attrNameLst>
                                          <p:attrName>style.visibility</p:attrName>
                                        </p:attrNameLst>
                                      </p:cBhvr>
                                      <p:to>
                                        <p:strVal val="visible"/>
                                      </p:to>
                                    </p:set>
                                  </p:childTnLst>
                                </p:cTn>
                              </p:par>
                              <p:par>
                                <p:cTn id="72" presetID="63" presetClass="path" presetSubtype="0" accel="50000" decel="50000" fill="hold" nodeType="withEffect">
                                  <p:stCondLst>
                                    <p:cond delay="0"/>
                                  </p:stCondLst>
                                  <p:childTnLst>
                                    <p:animMotion origin="layout" path="M -2.5E-6 9.82659E-7 L 0.41719 9.82659E-7 " pathEditMode="relative" rAng="0" ptsTypes="AA">
                                      <p:cBhvr>
                                        <p:cTn id="73" dur="2000" fill="hold"/>
                                        <p:tgtEl>
                                          <p:spTgt spid="28"/>
                                        </p:tgtEl>
                                        <p:attrNameLst>
                                          <p:attrName>ppt_x</p:attrName>
                                          <p:attrName>ppt_y</p:attrName>
                                        </p:attrNameLst>
                                      </p:cBhvr>
                                      <p:rCtr x="20859" y="0"/>
                                    </p:animMotion>
                                  </p:childTnLst>
                                </p:cTn>
                              </p:par>
                            </p:childTnLst>
                          </p:cTn>
                        </p:par>
                        <p:par>
                          <p:cTn id="74" fill="hold">
                            <p:stCondLst>
                              <p:cond delay="7850"/>
                            </p:stCondLst>
                            <p:childTnLst>
                              <p:par>
                                <p:cTn id="75" presetID="42" presetClass="exit" presetSubtype="0" fill="hold" nodeType="afterEffect">
                                  <p:stCondLst>
                                    <p:cond delay="0"/>
                                  </p:stCondLst>
                                  <p:childTnLst>
                                    <p:animEffect transition="out" filter="fade">
                                      <p:cBhvr>
                                        <p:cTn id="76" dur="1000"/>
                                        <p:tgtEl>
                                          <p:spTgt spid="28"/>
                                        </p:tgtEl>
                                      </p:cBhvr>
                                    </p:animEffect>
                                    <p:anim calcmode="lin" valueType="num">
                                      <p:cBhvr>
                                        <p:cTn id="77" dur="1000"/>
                                        <p:tgtEl>
                                          <p:spTgt spid="28"/>
                                        </p:tgtEl>
                                        <p:attrNameLst>
                                          <p:attrName>ppt_x</p:attrName>
                                        </p:attrNameLst>
                                      </p:cBhvr>
                                      <p:tavLst>
                                        <p:tav tm="0">
                                          <p:val>
                                            <p:strVal val="ppt_x"/>
                                          </p:val>
                                        </p:tav>
                                        <p:tav tm="100000">
                                          <p:val>
                                            <p:strVal val="ppt_x"/>
                                          </p:val>
                                        </p:tav>
                                      </p:tavLst>
                                    </p:anim>
                                    <p:anim calcmode="lin" valueType="num">
                                      <p:cBhvr>
                                        <p:cTn id="78" dur="1000"/>
                                        <p:tgtEl>
                                          <p:spTgt spid="28"/>
                                        </p:tgtEl>
                                        <p:attrNameLst>
                                          <p:attrName>ppt_y</p:attrName>
                                        </p:attrNameLst>
                                      </p:cBhvr>
                                      <p:tavLst>
                                        <p:tav tm="0">
                                          <p:val>
                                            <p:strVal val="ppt_y"/>
                                          </p:val>
                                        </p:tav>
                                        <p:tav tm="100000">
                                          <p:val>
                                            <p:strVal val="ppt_y+.1"/>
                                          </p:val>
                                        </p:tav>
                                      </p:tavLst>
                                    </p:anim>
                                    <p:set>
                                      <p:cBhvr>
                                        <p:cTn id="79" dur="1" fill="hold">
                                          <p:stCondLst>
                                            <p:cond delay="9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42424" numSld="999" showWhenStopped="0">
                <p:cTn id="80" repeatCount="indefinite" fill="hold" display="0">
                  <p:stCondLst>
                    <p:cond delay="indefinite"/>
                  </p:stCondLst>
                  <p:endCondLst>
                    <p:cond evt="onStopAudio" delay="0">
                      <p:tgtEl>
                        <p:sldTgt/>
                      </p:tgtEl>
                    </p:cond>
                  </p:endCondLst>
                </p:cTn>
                <p:tgtEl>
                  <p:spTgt spid="6"/>
                </p:tgtEl>
              </p:cMediaNode>
            </p:audio>
            <p:audio>
              <p:cMediaNode vol="80000" numSld="999">
                <p:cTn id="81" repeatCount="indefinite" fill="hold" display="0">
                  <p:stCondLst>
                    <p:cond delay="indefinite"/>
                  </p:stCondLst>
                  <p:endCondLst>
                    <p:cond evt="onStopAudio" delay="0">
                      <p:tgtEl>
                        <p:sldTgt/>
                      </p:tgtEl>
                    </p:cond>
                  </p:endCondLst>
                </p:cTn>
                <p:tgtEl>
                  <p:spTgt spid="22"/>
                </p:tgtEl>
              </p:cMediaNode>
            </p:audio>
          </p:childTnLst>
        </p:cTn>
      </p:par>
    </p:tnLst>
    <p:bldLst>
      <p:bldP spid="18" grpId="0"/>
      <p:bldP spid="18" grpId="1"/>
      <p:bldP spid="19" grpId="0"/>
      <p:bldP spid="19" grpId="1"/>
      <p:bldP spid="20" grpId="0"/>
      <p:bldP spid="20" grpId="1"/>
      <p:bldP spid="21" grpId="0"/>
      <p:bldP spid="21" grpId="1"/>
      <p:bldP spid="23" grpId="0" animBg="1"/>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六边形 39">
            <a:extLst>
              <a:ext uri="{FF2B5EF4-FFF2-40B4-BE49-F238E27FC236}">
                <a16:creationId xmlns:a16="http://schemas.microsoft.com/office/drawing/2014/main" id="{00A7E20A-5BD7-4732-91B3-ABBB27150CAF}"/>
              </a:ext>
            </a:extLst>
          </p:cNvPr>
          <p:cNvSpPr/>
          <p:nvPr/>
        </p:nvSpPr>
        <p:spPr>
          <a:xfrm>
            <a:off x="4720596" y="1359770"/>
            <a:ext cx="6269473" cy="89010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六边形 40">
            <a:extLst>
              <a:ext uri="{FF2B5EF4-FFF2-40B4-BE49-F238E27FC236}">
                <a16:creationId xmlns:a16="http://schemas.microsoft.com/office/drawing/2014/main" id="{5831BC3B-D5CD-45C4-8217-1FF7521073AB}"/>
              </a:ext>
            </a:extLst>
          </p:cNvPr>
          <p:cNvSpPr/>
          <p:nvPr/>
        </p:nvSpPr>
        <p:spPr>
          <a:xfrm>
            <a:off x="5527284" y="1443699"/>
            <a:ext cx="5373523" cy="716264"/>
          </a:xfrm>
          <a:prstGeom prst="hexagon">
            <a:avLst/>
          </a:prstGeom>
          <a:solidFill>
            <a:srgbClr val="43E5D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六边形 41">
            <a:extLst>
              <a:ext uri="{FF2B5EF4-FFF2-40B4-BE49-F238E27FC236}">
                <a16:creationId xmlns:a16="http://schemas.microsoft.com/office/drawing/2014/main" id="{294B8778-0A43-44E6-B0B7-C1F10CFD21A4}"/>
              </a:ext>
            </a:extLst>
          </p:cNvPr>
          <p:cNvSpPr/>
          <p:nvPr/>
        </p:nvSpPr>
        <p:spPr>
          <a:xfrm>
            <a:off x="4720596" y="2468462"/>
            <a:ext cx="6269473" cy="89010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六边形 42">
            <a:extLst>
              <a:ext uri="{FF2B5EF4-FFF2-40B4-BE49-F238E27FC236}">
                <a16:creationId xmlns:a16="http://schemas.microsoft.com/office/drawing/2014/main" id="{66BE4E8E-B8F0-488D-BDA3-CA7D7A9B7D4A}"/>
              </a:ext>
            </a:extLst>
          </p:cNvPr>
          <p:cNvSpPr/>
          <p:nvPr/>
        </p:nvSpPr>
        <p:spPr>
          <a:xfrm>
            <a:off x="5527284" y="2552391"/>
            <a:ext cx="5373523" cy="716264"/>
          </a:xfrm>
          <a:prstGeom prst="hexagon">
            <a:avLst/>
          </a:prstGeom>
          <a:solidFill>
            <a:srgbClr val="43E5D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a:extLst>
              <a:ext uri="{FF2B5EF4-FFF2-40B4-BE49-F238E27FC236}">
                <a16:creationId xmlns:a16="http://schemas.microsoft.com/office/drawing/2014/main" id="{C8F14E88-907F-42A0-9774-0950802C11EA}"/>
              </a:ext>
            </a:extLst>
          </p:cNvPr>
          <p:cNvSpPr/>
          <p:nvPr/>
        </p:nvSpPr>
        <p:spPr>
          <a:xfrm>
            <a:off x="4720596" y="3573570"/>
            <a:ext cx="6269473" cy="89010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六边形 44">
            <a:extLst>
              <a:ext uri="{FF2B5EF4-FFF2-40B4-BE49-F238E27FC236}">
                <a16:creationId xmlns:a16="http://schemas.microsoft.com/office/drawing/2014/main" id="{0F3EF8B1-F199-4D9F-94B4-CB76A8B99F16}"/>
              </a:ext>
            </a:extLst>
          </p:cNvPr>
          <p:cNvSpPr/>
          <p:nvPr/>
        </p:nvSpPr>
        <p:spPr>
          <a:xfrm>
            <a:off x="5527284" y="3657499"/>
            <a:ext cx="5373523" cy="716264"/>
          </a:xfrm>
          <a:prstGeom prst="hexagon">
            <a:avLst/>
          </a:prstGeom>
          <a:solidFill>
            <a:srgbClr val="43E5D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六边形 45">
            <a:extLst>
              <a:ext uri="{FF2B5EF4-FFF2-40B4-BE49-F238E27FC236}">
                <a16:creationId xmlns:a16="http://schemas.microsoft.com/office/drawing/2014/main" id="{B0981225-6523-4B41-A99D-ABC18645D294}"/>
              </a:ext>
            </a:extLst>
          </p:cNvPr>
          <p:cNvSpPr/>
          <p:nvPr/>
        </p:nvSpPr>
        <p:spPr>
          <a:xfrm>
            <a:off x="4720596" y="4680470"/>
            <a:ext cx="6269473" cy="890103"/>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六边形 46">
            <a:extLst>
              <a:ext uri="{FF2B5EF4-FFF2-40B4-BE49-F238E27FC236}">
                <a16:creationId xmlns:a16="http://schemas.microsoft.com/office/drawing/2014/main" id="{8E6F864A-9D3A-4F9E-AEF7-EE66042F7B99}"/>
              </a:ext>
            </a:extLst>
          </p:cNvPr>
          <p:cNvSpPr/>
          <p:nvPr/>
        </p:nvSpPr>
        <p:spPr>
          <a:xfrm>
            <a:off x="5527284" y="4764399"/>
            <a:ext cx="5373523" cy="716264"/>
          </a:xfrm>
          <a:prstGeom prst="hexagon">
            <a:avLst/>
          </a:prstGeom>
          <a:solidFill>
            <a:srgbClr val="43E5D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Rectangle 7">
            <a:extLst>
              <a:ext uri="{FF2B5EF4-FFF2-40B4-BE49-F238E27FC236}">
                <a16:creationId xmlns:a16="http://schemas.microsoft.com/office/drawing/2014/main" id="{694BDE57-AF20-4BCB-A6D6-81DF81C0C1E2}"/>
              </a:ext>
            </a:extLst>
          </p:cNvPr>
          <p:cNvSpPr>
            <a:spLocks noChangeArrowheads="1"/>
          </p:cNvSpPr>
          <p:nvPr/>
        </p:nvSpPr>
        <p:spPr bwMode="auto">
          <a:xfrm>
            <a:off x="6777552" y="1523009"/>
            <a:ext cx="3457781" cy="584775"/>
          </a:xfrm>
          <a:prstGeom prst="rect">
            <a:avLst/>
          </a:prstGeom>
          <a:noFill/>
          <a:ln w="9525">
            <a:noFill/>
            <a:miter lim="800000"/>
            <a:headEnd/>
            <a:tailEnd/>
          </a:ln>
        </p:spPr>
        <p:txBody>
          <a:bodyPr wrap="square">
            <a:spAutoFit/>
          </a:bodyPr>
          <a:lstStyle/>
          <a:p>
            <a:pPr algn="ctr">
              <a:buFont typeface="Arial" panose="020B0604020202020204" pitchFamily="34" charset="0"/>
              <a:buNone/>
            </a:pPr>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此处添加标题文本</a:t>
            </a:r>
          </a:p>
        </p:txBody>
      </p:sp>
      <p:sp>
        <p:nvSpPr>
          <p:cNvPr id="49" name="Rectangle 7">
            <a:extLst>
              <a:ext uri="{FF2B5EF4-FFF2-40B4-BE49-F238E27FC236}">
                <a16:creationId xmlns:a16="http://schemas.microsoft.com/office/drawing/2014/main" id="{EC6A99DE-57A3-4569-8888-90C4F48A7762}"/>
              </a:ext>
            </a:extLst>
          </p:cNvPr>
          <p:cNvSpPr>
            <a:spLocks noChangeArrowheads="1"/>
          </p:cNvSpPr>
          <p:nvPr/>
        </p:nvSpPr>
        <p:spPr bwMode="auto">
          <a:xfrm>
            <a:off x="6777552" y="2640980"/>
            <a:ext cx="3457781" cy="584775"/>
          </a:xfrm>
          <a:prstGeom prst="rect">
            <a:avLst/>
          </a:prstGeom>
          <a:noFill/>
          <a:ln w="9525">
            <a:noFill/>
            <a:miter lim="800000"/>
            <a:headEnd/>
            <a:tailEnd/>
          </a:ln>
        </p:spPr>
        <p:txBody>
          <a:bodyPr wrap="square">
            <a:spAutoFit/>
          </a:bodyPr>
          <a:lstStyle/>
          <a:p>
            <a:pPr algn="ctr">
              <a:buFont typeface="Arial" panose="020B0604020202020204" pitchFamily="34" charset="0"/>
              <a:buNone/>
            </a:pPr>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此处添加标题文本</a:t>
            </a:r>
          </a:p>
        </p:txBody>
      </p:sp>
      <p:sp>
        <p:nvSpPr>
          <p:cNvPr id="50" name="Rectangle 7">
            <a:extLst>
              <a:ext uri="{FF2B5EF4-FFF2-40B4-BE49-F238E27FC236}">
                <a16:creationId xmlns:a16="http://schemas.microsoft.com/office/drawing/2014/main" id="{55DA5A3C-582C-4196-8AA5-8FDA5A7AD2D0}"/>
              </a:ext>
            </a:extLst>
          </p:cNvPr>
          <p:cNvSpPr>
            <a:spLocks noChangeArrowheads="1"/>
          </p:cNvSpPr>
          <p:nvPr/>
        </p:nvSpPr>
        <p:spPr bwMode="auto">
          <a:xfrm>
            <a:off x="6777552" y="3746088"/>
            <a:ext cx="3457781" cy="584775"/>
          </a:xfrm>
          <a:prstGeom prst="rect">
            <a:avLst/>
          </a:prstGeom>
          <a:noFill/>
          <a:ln w="9525">
            <a:noFill/>
            <a:miter lim="800000"/>
            <a:headEnd/>
            <a:tailEnd/>
          </a:ln>
        </p:spPr>
        <p:txBody>
          <a:bodyPr wrap="square">
            <a:spAutoFit/>
          </a:bodyPr>
          <a:lstStyle/>
          <a:p>
            <a:pPr algn="ctr">
              <a:buFont typeface="Arial" panose="020B0604020202020204" pitchFamily="34" charset="0"/>
              <a:buNone/>
            </a:pPr>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此处添加标题文本</a:t>
            </a:r>
          </a:p>
        </p:txBody>
      </p:sp>
      <p:sp>
        <p:nvSpPr>
          <p:cNvPr id="51" name="Rectangle 7">
            <a:extLst>
              <a:ext uri="{FF2B5EF4-FFF2-40B4-BE49-F238E27FC236}">
                <a16:creationId xmlns:a16="http://schemas.microsoft.com/office/drawing/2014/main" id="{1A44F716-D7D0-49CA-BA0A-9CF7AF87BE47}"/>
              </a:ext>
            </a:extLst>
          </p:cNvPr>
          <p:cNvSpPr>
            <a:spLocks noChangeArrowheads="1"/>
          </p:cNvSpPr>
          <p:nvPr/>
        </p:nvSpPr>
        <p:spPr bwMode="auto">
          <a:xfrm>
            <a:off x="6828335" y="4837524"/>
            <a:ext cx="3806117" cy="584775"/>
          </a:xfrm>
          <a:prstGeom prst="rect">
            <a:avLst/>
          </a:prstGeom>
          <a:noFill/>
          <a:ln w="9525">
            <a:noFill/>
            <a:miter lim="800000"/>
            <a:headEnd/>
            <a:tailEnd/>
          </a:ln>
        </p:spPr>
        <p:txBody>
          <a:bodyPr wrap="square">
            <a:spAutoFit/>
          </a:bodyPr>
          <a:lstStyle/>
          <a:p>
            <a:pPr algn="ctr">
              <a:buFont typeface="Arial" panose="020B0604020202020204" pitchFamily="34" charset="0"/>
              <a:buNone/>
            </a:pPr>
            <a:r>
              <a:rPr lang="zh-CN" altLang="en-US" sz="32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此处添加标题文本</a:t>
            </a:r>
          </a:p>
        </p:txBody>
      </p:sp>
      <p:sp>
        <p:nvSpPr>
          <p:cNvPr id="52" name="Freeform 5">
            <a:extLst>
              <a:ext uri="{FF2B5EF4-FFF2-40B4-BE49-F238E27FC236}">
                <a16:creationId xmlns:a16="http://schemas.microsoft.com/office/drawing/2014/main" id="{F12D9FA2-D681-42C3-98C0-EBDB923F0CEB}"/>
              </a:ext>
            </a:extLst>
          </p:cNvPr>
          <p:cNvSpPr>
            <a:spLocks/>
          </p:cNvSpPr>
          <p:nvPr/>
        </p:nvSpPr>
        <p:spPr bwMode="auto">
          <a:xfrm>
            <a:off x="1154482" y="2255402"/>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5">
            <a:extLst>
              <a:ext uri="{FF2B5EF4-FFF2-40B4-BE49-F238E27FC236}">
                <a16:creationId xmlns:a16="http://schemas.microsoft.com/office/drawing/2014/main" id="{E4F298DE-ED3D-4F57-B4FE-C1D973366454}"/>
              </a:ext>
            </a:extLst>
          </p:cNvPr>
          <p:cNvSpPr>
            <a:spLocks/>
          </p:cNvSpPr>
          <p:nvPr/>
        </p:nvSpPr>
        <p:spPr bwMode="auto">
          <a:xfrm>
            <a:off x="728965" y="2081265"/>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矩形 53">
            <a:extLst>
              <a:ext uri="{FF2B5EF4-FFF2-40B4-BE49-F238E27FC236}">
                <a16:creationId xmlns:a16="http://schemas.microsoft.com/office/drawing/2014/main" id="{8242C6BC-4830-4D4F-9604-7683778D858E}"/>
              </a:ext>
            </a:extLst>
          </p:cNvPr>
          <p:cNvSpPr/>
          <p:nvPr/>
        </p:nvSpPr>
        <p:spPr>
          <a:xfrm>
            <a:off x="1152148" y="2653424"/>
            <a:ext cx="2185008" cy="1046410"/>
          </a:xfrm>
          <a:prstGeom prst="rect">
            <a:avLst/>
          </a:prstGeom>
        </p:spPr>
        <p:txBody>
          <a:bodyPr wrap="square" lIns="121890" tIns="60945" rIns="121890" bIns="60945">
            <a:spAutoFit/>
          </a:bodyPr>
          <a:lstStyle/>
          <a:p>
            <a:pPr defTabSz="1245345" fontAlgn="auto">
              <a:spcBef>
                <a:spcPts val="0"/>
              </a:spcBef>
              <a:spcAft>
                <a:spcPts val="0"/>
              </a:spcAft>
              <a:defRPr/>
            </a:pPr>
            <a:r>
              <a:rPr lang="zh-CN" altLang="en-US" sz="6000" b="1" kern="0" dirty="0">
                <a:solidFill>
                  <a:srgbClr val="43E5D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p>
        </p:txBody>
      </p:sp>
      <p:sp>
        <p:nvSpPr>
          <p:cNvPr id="55" name="Rectangle 4">
            <a:extLst>
              <a:ext uri="{FF2B5EF4-FFF2-40B4-BE49-F238E27FC236}">
                <a16:creationId xmlns:a16="http://schemas.microsoft.com/office/drawing/2014/main" id="{412618E9-CE2A-41D5-80D1-9EC1581F2404}"/>
              </a:ext>
            </a:extLst>
          </p:cNvPr>
          <p:cNvSpPr txBox="1">
            <a:spLocks noChangeArrowheads="1"/>
          </p:cNvSpPr>
          <p:nvPr/>
        </p:nvSpPr>
        <p:spPr bwMode="auto">
          <a:xfrm>
            <a:off x="1194968" y="3589528"/>
            <a:ext cx="1973404"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2400" kern="0" dirty="0">
                <a:solidFill>
                  <a:srgbClr val="43E5D2"/>
                </a:solidFill>
                <a:effectLst>
                  <a:innerShdw blurRad="63500" dist="50800" dir="13500000">
                    <a:prstClr val="black">
                      <a:alpha val="50000"/>
                    </a:prstClr>
                  </a:innerShdw>
                </a:effectLst>
                <a:latin typeface="微软雅黑" pitchFamily="34" charset="-122"/>
                <a:ea typeface="微软雅黑" pitchFamily="34" charset="-122"/>
              </a:rPr>
              <a:t>CONTENTS</a:t>
            </a:r>
            <a:endParaRPr lang="zh-CN" altLang="en-US" sz="2400" kern="0" dirty="0">
              <a:solidFill>
                <a:srgbClr val="43E5D2"/>
              </a:solidFill>
              <a:effectLst>
                <a:innerShdw blurRad="63500" dist="50800" dir="13500000">
                  <a:prstClr val="black">
                    <a:alpha val="50000"/>
                  </a:prstClr>
                </a:innerShdw>
              </a:effectLst>
              <a:latin typeface="微软雅黑" pitchFamily="34" charset="-122"/>
              <a:ea typeface="微软雅黑" pitchFamily="34" charset="-122"/>
            </a:endParaRPr>
          </a:p>
        </p:txBody>
      </p:sp>
      <p:grpSp>
        <p:nvGrpSpPr>
          <p:cNvPr id="56" name="组合 55">
            <a:extLst>
              <a:ext uri="{FF2B5EF4-FFF2-40B4-BE49-F238E27FC236}">
                <a16:creationId xmlns:a16="http://schemas.microsoft.com/office/drawing/2014/main" id="{107774D3-0309-485E-B901-F76A71049A8A}"/>
              </a:ext>
            </a:extLst>
          </p:cNvPr>
          <p:cNvGrpSpPr/>
          <p:nvPr/>
        </p:nvGrpSpPr>
        <p:grpSpPr>
          <a:xfrm rot="16200000">
            <a:off x="5023942" y="1212504"/>
            <a:ext cx="1001947" cy="1130494"/>
            <a:chOff x="8439634" y="3544648"/>
            <a:chExt cx="1611146" cy="1817848"/>
          </a:xfrm>
        </p:grpSpPr>
        <p:sp>
          <p:nvSpPr>
            <p:cNvPr id="57" name="Freeform 5">
              <a:extLst>
                <a:ext uri="{FF2B5EF4-FFF2-40B4-BE49-F238E27FC236}">
                  <a16:creationId xmlns:a16="http://schemas.microsoft.com/office/drawing/2014/main" id="{6C9E9F69-9CEB-4439-8E6E-2F2484112D70}"/>
                </a:ext>
              </a:extLst>
            </p:cNvPr>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5">
              <a:extLst>
                <a:ext uri="{FF2B5EF4-FFF2-40B4-BE49-F238E27FC236}">
                  <a16:creationId xmlns:a16="http://schemas.microsoft.com/office/drawing/2014/main" id="{CAB16D56-C870-42B9-92E1-723A7315E432}"/>
                </a:ext>
              </a:extLst>
            </p:cNvPr>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E5D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9" name="Rectangle 7">
            <a:extLst>
              <a:ext uri="{FF2B5EF4-FFF2-40B4-BE49-F238E27FC236}">
                <a16:creationId xmlns:a16="http://schemas.microsoft.com/office/drawing/2014/main" id="{8BA792FC-6ADA-4DFC-8F4E-267D38B9D05D}"/>
              </a:ext>
            </a:extLst>
          </p:cNvPr>
          <p:cNvSpPr>
            <a:spLocks noChangeArrowheads="1"/>
          </p:cNvSpPr>
          <p:nvPr/>
        </p:nvSpPr>
        <p:spPr bwMode="auto">
          <a:xfrm>
            <a:off x="5303118" y="1393525"/>
            <a:ext cx="389506" cy="769441"/>
          </a:xfrm>
          <a:prstGeom prst="rect">
            <a:avLst/>
          </a:prstGeom>
          <a:noFill/>
          <a:ln w="9525">
            <a:noFill/>
            <a:miter lim="800000"/>
            <a:headEnd/>
            <a:tailEnd/>
          </a:ln>
        </p:spPr>
        <p:txBody>
          <a:bodyPr wrap="square">
            <a:spAutoFit/>
          </a:bodyPr>
          <a:lstStyle/>
          <a:p>
            <a:r>
              <a:rPr lang="en-US" altLang="zh-CN" sz="4400" b="1" dirty="0">
                <a:solidFill>
                  <a:schemeClr val="bg1"/>
                </a:solidFill>
                <a:effectLst>
                  <a:outerShdw blurRad="38100" dist="38100" dir="2700000" algn="tl">
                    <a:srgbClr val="000000">
                      <a:alpha val="43137"/>
                    </a:srgbClr>
                  </a:outerShdw>
                </a:effectLst>
                <a:ea typeface="微软雅黑" pitchFamily="34" charset="-122"/>
              </a:rPr>
              <a:t>1</a:t>
            </a:r>
            <a:endParaRPr lang="zh-CN" altLang="en-US" sz="4400" b="1" dirty="0">
              <a:solidFill>
                <a:schemeClr val="bg1"/>
              </a:solidFill>
              <a:effectLst>
                <a:outerShdw blurRad="38100" dist="38100" dir="2700000" algn="tl">
                  <a:srgbClr val="000000">
                    <a:alpha val="43137"/>
                  </a:srgbClr>
                </a:outerShdw>
              </a:effectLst>
              <a:ea typeface="微软雅黑" pitchFamily="34" charset="-122"/>
            </a:endParaRPr>
          </a:p>
        </p:txBody>
      </p:sp>
      <p:grpSp>
        <p:nvGrpSpPr>
          <p:cNvPr id="60" name="组合 59">
            <a:extLst>
              <a:ext uri="{FF2B5EF4-FFF2-40B4-BE49-F238E27FC236}">
                <a16:creationId xmlns:a16="http://schemas.microsoft.com/office/drawing/2014/main" id="{C5288701-E7E4-4497-B8E9-38A00BA72B9D}"/>
              </a:ext>
            </a:extLst>
          </p:cNvPr>
          <p:cNvGrpSpPr/>
          <p:nvPr/>
        </p:nvGrpSpPr>
        <p:grpSpPr>
          <a:xfrm rot="16200000">
            <a:off x="5023942" y="2321197"/>
            <a:ext cx="1001947" cy="1130494"/>
            <a:chOff x="8439634" y="3544648"/>
            <a:chExt cx="1611146" cy="1817848"/>
          </a:xfrm>
        </p:grpSpPr>
        <p:sp>
          <p:nvSpPr>
            <p:cNvPr id="61" name="Freeform 5">
              <a:extLst>
                <a:ext uri="{FF2B5EF4-FFF2-40B4-BE49-F238E27FC236}">
                  <a16:creationId xmlns:a16="http://schemas.microsoft.com/office/drawing/2014/main" id="{2A641A7F-EE9D-4186-A0B9-4383696A2CC1}"/>
                </a:ext>
              </a:extLst>
            </p:cNvPr>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ffectLst>
                  <a:outerShdw blurRad="38100" dist="38100" dir="2700000" algn="tl">
                    <a:srgbClr val="000000">
                      <a:alpha val="43137"/>
                    </a:srgbClr>
                  </a:outerShdw>
                </a:effectLst>
              </a:endParaRPr>
            </a:p>
          </p:txBody>
        </p:sp>
        <p:sp>
          <p:nvSpPr>
            <p:cNvPr id="62" name="Freeform 5">
              <a:extLst>
                <a:ext uri="{FF2B5EF4-FFF2-40B4-BE49-F238E27FC236}">
                  <a16:creationId xmlns:a16="http://schemas.microsoft.com/office/drawing/2014/main" id="{76FBCACF-E9DA-409E-99A0-CAFD99F19E47}"/>
                </a:ext>
              </a:extLst>
            </p:cNvPr>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E5D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ffectLst>
                  <a:outerShdw blurRad="38100" dist="38100" dir="2700000" algn="tl">
                    <a:srgbClr val="000000">
                      <a:alpha val="43137"/>
                    </a:srgbClr>
                  </a:outerShdw>
                </a:effectLst>
              </a:endParaRPr>
            </a:p>
          </p:txBody>
        </p:sp>
      </p:grpSp>
      <p:grpSp>
        <p:nvGrpSpPr>
          <p:cNvPr id="63" name="组合 62">
            <a:extLst>
              <a:ext uri="{FF2B5EF4-FFF2-40B4-BE49-F238E27FC236}">
                <a16:creationId xmlns:a16="http://schemas.microsoft.com/office/drawing/2014/main" id="{9D5D19A4-07D8-424B-AAE3-D2879CBED79C}"/>
              </a:ext>
            </a:extLst>
          </p:cNvPr>
          <p:cNvGrpSpPr/>
          <p:nvPr/>
        </p:nvGrpSpPr>
        <p:grpSpPr>
          <a:xfrm rot="16200000">
            <a:off x="5023942" y="3426304"/>
            <a:ext cx="1001947" cy="1130494"/>
            <a:chOff x="8439634" y="3544648"/>
            <a:chExt cx="1611146" cy="1817848"/>
          </a:xfrm>
        </p:grpSpPr>
        <p:sp>
          <p:nvSpPr>
            <p:cNvPr id="64" name="Freeform 5">
              <a:extLst>
                <a:ext uri="{FF2B5EF4-FFF2-40B4-BE49-F238E27FC236}">
                  <a16:creationId xmlns:a16="http://schemas.microsoft.com/office/drawing/2014/main" id="{DD5CDC1E-C425-4BA3-B814-6A5AE3494FBC}"/>
                </a:ext>
              </a:extLst>
            </p:cNvPr>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ffectLst>
                  <a:outerShdw blurRad="38100" dist="38100" dir="2700000" algn="tl">
                    <a:srgbClr val="000000">
                      <a:alpha val="43137"/>
                    </a:srgbClr>
                  </a:outerShdw>
                </a:effectLst>
              </a:endParaRPr>
            </a:p>
          </p:txBody>
        </p:sp>
        <p:sp>
          <p:nvSpPr>
            <p:cNvPr id="65" name="Freeform 5">
              <a:extLst>
                <a:ext uri="{FF2B5EF4-FFF2-40B4-BE49-F238E27FC236}">
                  <a16:creationId xmlns:a16="http://schemas.microsoft.com/office/drawing/2014/main" id="{1742ED6E-4FA1-4E1A-A891-8C87C540A82B}"/>
                </a:ext>
              </a:extLst>
            </p:cNvPr>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E5D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ffectLst>
                  <a:outerShdw blurRad="38100" dist="38100" dir="2700000" algn="tl">
                    <a:srgbClr val="000000">
                      <a:alpha val="43137"/>
                    </a:srgbClr>
                  </a:outerShdw>
                </a:effectLst>
              </a:endParaRPr>
            </a:p>
          </p:txBody>
        </p:sp>
      </p:grpSp>
      <p:grpSp>
        <p:nvGrpSpPr>
          <p:cNvPr id="66" name="组合 65">
            <a:extLst>
              <a:ext uri="{FF2B5EF4-FFF2-40B4-BE49-F238E27FC236}">
                <a16:creationId xmlns:a16="http://schemas.microsoft.com/office/drawing/2014/main" id="{CD6E51E7-5DCA-42D4-9BA0-03372741133B}"/>
              </a:ext>
            </a:extLst>
          </p:cNvPr>
          <p:cNvGrpSpPr/>
          <p:nvPr/>
        </p:nvGrpSpPr>
        <p:grpSpPr>
          <a:xfrm rot="16200000">
            <a:off x="5023942" y="4533204"/>
            <a:ext cx="1001947" cy="1130494"/>
            <a:chOff x="8439634" y="3544648"/>
            <a:chExt cx="1611146" cy="1817848"/>
          </a:xfrm>
        </p:grpSpPr>
        <p:sp>
          <p:nvSpPr>
            <p:cNvPr id="67" name="Freeform 5">
              <a:extLst>
                <a:ext uri="{FF2B5EF4-FFF2-40B4-BE49-F238E27FC236}">
                  <a16:creationId xmlns:a16="http://schemas.microsoft.com/office/drawing/2014/main" id="{5AD4B90D-4914-4B27-870E-ECA6014C3D4C}"/>
                </a:ext>
              </a:extLst>
            </p:cNvPr>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5">
              <a:extLst>
                <a:ext uri="{FF2B5EF4-FFF2-40B4-BE49-F238E27FC236}">
                  <a16:creationId xmlns:a16="http://schemas.microsoft.com/office/drawing/2014/main" id="{FFAC9CC1-EC19-4657-8EC6-9B331DEA7342}"/>
                </a:ext>
              </a:extLst>
            </p:cNvPr>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43E5D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dirty="0">
                <a:solidFill>
                  <a:prstClr val="black"/>
                </a:solidFill>
              </a:endParaRPr>
            </a:p>
          </p:txBody>
        </p:sp>
      </p:grpSp>
      <p:sp>
        <p:nvSpPr>
          <p:cNvPr id="69" name="Rectangle 7">
            <a:extLst>
              <a:ext uri="{FF2B5EF4-FFF2-40B4-BE49-F238E27FC236}">
                <a16:creationId xmlns:a16="http://schemas.microsoft.com/office/drawing/2014/main" id="{B8ECE927-F72F-4892-B91B-44113ACA7645}"/>
              </a:ext>
            </a:extLst>
          </p:cNvPr>
          <p:cNvSpPr>
            <a:spLocks noChangeArrowheads="1"/>
          </p:cNvSpPr>
          <p:nvPr/>
        </p:nvSpPr>
        <p:spPr bwMode="auto">
          <a:xfrm>
            <a:off x="5321225" y="2486767"/>
            <a:ext cx="389506" cy="769441"/>
          </a:xfrm>
          <a:prstGeom prst="rect">
            <a:avLst/>
          </a:prstGeom>
          <a:noFill/>
          <a:ln w="9525">
            <a:noFill/>
            <a:miter lim="800000"/>
            <a:headEnd/>
            <a:tailEnd/>
          </a:ln>
        </p:spPr>
        <p:txBody>
          <a:bodyPr wrap="square">
            <a:spAutoFit/>
          </a:bodyPr>
          <a:lstStyle/>
          <a:p>
            <a:r>
              <a:rPr lang="en-US" altLang="zh-CN" sz="4400" b="1" dirty="0">
                <a:solidFill>
                  <a:schemeClr val="bg1"/>
                </a:solidFill>
                <a:effectLst>
                  <a:outerShdw blurRad="38100" dist="38100" dir="2700000" algn="tl">
                    <a:srgbClr val="000000">
                      <a:alpha val="43137"/>
                    </a:srgbClr>
                  </a:outerShdw>
                </a:effectLst>
                <a:ea typeface="微软雅黑" pitchFamily="34" charset="-122"/>
              </a:rPr>
              <a:t>2</a:t>
            </a:r>
            <a:endParaRPr lang="zh-CN" altLang="en-US" sz="4400" b="1" dirty="0">
              <a:solidFill>
                <a:schemeClr val="bg1"/>
              </a:solidFill>
              <a:effectLst>
                <a:outerShdw blurRad="38100" dist="38100" dir="2700000" algn="tl">
                  <a:srgbClr val="000000">
                    <a:alpha val="43137"/>
                  </a:srgbClr>
                </a:outerShdw>
              </a:effectLst>
              <a:ea typeface="微软雅黑" pitchFamily="34" charset="-122"/>
            </a:endParaRPr>
          </a:p>
        </p:txBody>
      </p:sp>
      <p:sp>
        <p:nvSpPr>
          <p:cNvPr id="70" name="Rectangle 7">
            <a:extLst>
              <a:ext uri="{FF2B5EF4-FFF2-40B4-BE49-F238E27FC236}">
                <a16:creationId xmlns:a16="http://schemas.microsoft.com/office/drawing/2014/main" id="{F4934E7C-D24E-4929-B643-E7D4587C05BA}"/>
              </a:ext>
            </a:extLst>
          </p:cNvPr>
          <p:cNvSpPr>
            <a:spLocks noChangeArrowheads="1"/>
          </p:cNvSpPr>
          <p:nvPr/>
        </p:nvSpPr>
        <p:spPr bwMode="auto">
          <a:xfrm>
            <a:off x="5321225" y="3615759"/>
            <a:ext cx="389506" cy="769441"/>
          </a:xfrm>
          <a:prstGeom prst="rect">
            <a:avLst/>
          </a:prstGeom>
          <a:noFill/>
          <a:ln w="9525">
            <a:noFill/>
            <a:miter lim="800000"/>
            <a:headEnd/>
            <a:tailEnd/>
          </a:ln>
        </p:spPr>
        <p:txBody>
          <a:bodyPr wrap="square">
            <a:spAutoFit/>
          </a:bodyPr>
          <a:lstStyle/>
          <a:p>
            <a:r>
              <a:rPr lang="en-US" altLang="zh-CN" sz="4400" b="1" dirty="0">
                <a:solidFill>
                  <a:schemeClr val="bg1"/>
                </a:solidFill>
                <a:effectLst>
                  <a:outerShdw blurRad="38100" dist="38100" dir="2700000" algn="tl">
                    <a:srgbClr val="000000">
                      <a:alpha val="43137"/>
                    </a:srgbClr>
                  </a:outerShdw>
                </a:effectLst>
                <a:ea typeface="微软雅黑" pitchFamily="34" charset="-122"/>
              </a:rPr>
              <a:t>3</a:t>
            </a:r>
            <a:endParaRPr lang="zh-CN" altLang="en-US" sz="4400" b="1" dirty="0">
              <a:solidFill>
                <a:schemeClr val="bg1"/>
              </a:solidFill>
              <a:effectLst>
                <a:outerShdw blurRad="38100" dist="38100" dir="2700000" algn="tl">
                  <a:srgbClr val="000000">
                    <a:alpha val="43137"/>
                  </a:srgbClr>
                </a:outerShdw>
              </a:effectLst>
              <a:ea typeface="微软雅黑" pitchFamily="34" charset="-122"/>
            </a:endParaRPr>
          </a:p>
        </p:txBody>
      </p:sp>
      <p:sp>
        <p:nvSpPr>
          <p:cNvPr id="71" name="Rectangle 7">
            <a:extLst>
              <a:ext uri="{FF2B5EF4-FFF2-40B4-BE49-F238E27FC236}">
                <a16:creationId xmlns:a16="http://schemas.microsoft.com/office/drawing/2014/main" id="{D1DAFAFA-0B76-41F0-864D-BFBED4C7059C}"/>
              </a:ext>
            </a:extLst>
          </p:cNvPr>
          <p:cNvSpPr>
            <a:spLocks noChangeArrowheads="1"/>
          </p:cNvSpPr>
          <p:nvPr/>
        </p:nvSpPr>
        <p:spPr bwMode="auto">
          <a:xfrm>
            <a:off x="5321225" y="4679117"/>
            <a:ext cx="389506" cy="769441"/>
          </a:xfrm>
          <a:prstGeom prst="rect">
            <a:avLst/>
          </a:prstGeom>
          <a:noFill/>
          <a:ln w="9525">
            <a:noFill/>
            <a:miter lim="800000"/>
            <a:headEnd/>
            <a:tailEnd/>
          </a:ln>
        </p:spPr>
        <p:txBody>
          <a:bodyPr wrap="square">
            <a:spAutoFit/>
          </a:bodyPr>
          <a:lstStyle/>
          <a:p>
            <a:r>
              <a:rPr lang="en-US" altLang="zh-CN" sz="4400" b="1" dirty="0">
                <a:solidFill>
                  <a:schemeClr val="bg1"/>
                </a:solidFill>
                <a:effectLst>
                  <a:outerShdw blurRad="38100" dist="38100" dir="2700000" algn="tl">
                    <a:srgbClr val="000000">
                      <a:alpha val="43137"/>
                    </a:srgbClr>
                  </a:outerShdw>
                </a:effectLst>
                <a:ea typeface="微软雅黑" pitchFamily="34" charset="-122"/>
              </a:rPr>
              <a:t>4</a:t>
            </a:r>
            <a:endParaRPr lang="zh-CN" altLang="en-US" sz="4400" b="1" dirty="0">
              <a:solidFill>
                <a:schemeClr val="bg1"/>
              </a:solidFill>
              <a:effectLst>
                <a:outerShdw blurRad="38100" dist="38100" dir="2700000" algn="tl">
                  <a:srgbClr val="000000">
                    <a:alpha val="43137"/>
                  </a:srgbClr>
                </a:outerShdw>
              </a:effectLst>
              <a:ea typeface="微软雅黑" pitchFamily="34" charset="-122"/>
            </a:endParaRPr>
          </a:p>
        </p:txBody>
      </p:sp>
      <p:grpSp>
        <p:nvGrpSpPr>
          <p:cNvPr id="8" name="组合 7">
            <a:extLst>
              <a:ext uri="{FF2B5EF4-FFF2-40B4-BE49-F238E27FC236}">
                <a16:creationId xmlns:a16="http://schemas.microsoft.com/office/drawing/2014/main" id="{498649A2-4C24-4550-ACE1-999EAE1E506F}"/>
              </a:ext>
            </a:extLst>
          </p:cNvPr>
          <p:cNvGrpSpPr/>
          <p:nvPr/>
        </p:nvGrpSpPr>
        <p:grpSpPr>
          <a:xfrm>
            <a:off x="-296207" y="-91820"/>
            <a:ext cx="2634199" cy="2112820"/>
            <a:chOff x="-296207" y="-91820"/>
            <a:chExt cx="2634199" cy="2112820"/>
          </a:xfrm>
        </p:grpSpPr>
        <p:sp>
          <p:nvSpPr>
            <p:cNvPr id="75" name="Freeform 5">
              <a:extLst>
                <a:ext uri="{FF2B5EF4-FFF2-40B4-BE49-F238E27FC236}">
                  <a16:creationId xmlns:a16="http://schemas.microsoft.com/office/drawing/2014/main" id="{704751ED-B7FF-4B4E-A5C1-9A32E8F78121}"/>
                </a:ext>
              </a:extLst>
            </p:cNvPr>
            <p:cNvSpPr>
              <a:spLocks/>
            </p:cNvSpPr>
            <p:nvPr/>
          </p:nvSpPr>
          <p:spPr bwMode="auto">
            <a:xfrm>
              <a:off x="68110" y="0"/>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6" name="Freeform 5">
              <a:extLst>
                <a:ext uri="{FF2B5EF4-FFF2-40B4-BE49-F238E27FC236}">
                  <a16:creationId xmlns:a16="http://schemas.microsoft.com/office/drawing/2014/main" id="{76079BF6-B95B-4D39-BF35-85E9299956BE}"/>
                </a:ext>
              </a:extLst>
            </p:cNvPr>
            <p:cNvSpPr>
              <a:spLocks/>
            </p:cNvSpPr>
            <p:nvPr/>
          </p:nvSpPr>
          <p:spPr bwMode="auto">
            <a:xfrm>
              <a:off x="742722" y="-91820"/>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8" name="Freeform 5">
              <a:extLst>
                <a:ext uri="{FF2B5EF4-FFF2-40B4-BE49-F238E27FC236}">
                  <a16:creationId xmlns:a16="http://schemas.microsoft.com/office/drawing/2014/main" id="{358CB458-93D9-4DB6-A36C-F0D96874D470}"/>
                </a:ext>
              </a:extLst>
            </p:cNvPr>
            <p:cNvSpPr>
              <a:spLocks/>
            </p:cNvSpPr>
            <p:nvPr/>
          </p:nvSpPr>
          <p:spPr bwMode="auto">
            <a:xfrm>
              <a:off x="-296207" y="811439"/>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5">
              <a:extLst>
                <a:ext uri="{FF2B5EF4-FFF2-40B4-BE49-F238E27FC236}">
                  <a16:creationId xmlns:a16="http://schemas.microsoft.com/office/drawing/2014/main" id="{1B8D080A-C7C3-4604-A95C-3228EBA70774}"/>
                </a:ext>
              </a:extLst>
            </p:cNvPr>
            <p:cNvSpPr>
              <a:spLocks/>
            </p:cNvSpPr>
            <p:nvPr/>
          </p:nvSpPr>
          <p:spPr bwMode="auto">
            <a:xfrm>
              <a:off x="341291" y="1309430"/>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5">
              <a:extLst>
                <a:ext uri="{FF2B5EF4-FFF2-40B4-BE49-F238E27FC236}">
                  <a16:creationId xmlns:a16="http://schemas.microsoft.com/office/drawing/2014/main" id="{F5FC22FF-D322-4BA1-BD3F-019A3B908C24}"/>
                </a:ext>
              </a:extLst>
            </p:cNvPr>
            <p:cNvSpPr>
              <a:spLocks/>
            </p:cNvSpPr>
            <p:nvPr/>
          </p:nvSpPr>
          <p:spPr bwMode="auto">
            <a:xfrm>
              <a:off x="1535130" y="142206"/>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1" name="Freeform 5">
              <a:extLst>
                <a:ext uri="{FF2B5EF4-FFF2-40B4-BE49-F238E27FC236}">
                  <a16:creationId xmlns:a16="http://schemas.microsoft.com/office/drawing/2014/main" id="{06AC1CEA-A023-4959-A2C0-8B911C64ABDA}"/>
                </a:ext>
              </a:extLst>
            </p:cNvPr>
            <p:cNvSpPr>
              <a:spLocks/>
            </p:cNvSpPr>
            <p:nvPr/>
          </p:nvSpPr>
          <p:spPr bwMode="auto">
            <a:xfrm>
              <a:off x="1304111" y="901643"/>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7" name="Freeform 5">
              <a:extLst>
                <a:ext uri="{FF2B5EF4-FFF2-40B4-BE49-F238E27FC236}">
                  <a16:creationId xmlns:a16="http://schemas.microsoft.com/office/drawing/2014/main" id="{BBCFCDD7-5211-420E-9B13-C2B8AA1F78F1}"/>
                </a:ext>
              </a:extLst>
            </p:cNvPr>
            <p:cNvSpPr>
              <a:spLocks/>
            </p:cNvSpPr>
            <p:nvPr/>
          </p:nvSpPr>
          <p:spPr bwMode="auto">
            <a:xfrm>
              <a:off x="290149" y="227396"/>
              <a:ext cx="1453506" cy="1288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2" name="组合 81">
            <a:extLst>
              <a:ext uri="{FF2B5EF4-FFF2-40B4-BE49-F238E27FC236}">
                <a16:creationId xmlns:a16="http://schemas.microsoft.com/office/drawing/2014/main" id="{DDBE2A90-6B1A-4CCF-8896-3F5D5B06DB32}"/>
              </a:ext>
            </a:extLst>
          </p:cNvPr>
          <p:cNvGrpSpPr/>
          <p:nvPr/>
        </p:nvGrpSpPr>
        <p:grpSpPr>
          <a:xfrm>
            <a:off x="10900807" y="5653565"/>
            <a:ext cx="1708048" cy="1369978"/>
            <a:chOff x="-296207" y="-91820"/>
            <a:chExt cx="2634199" cy="2112820"/>
          </a:xfrm>
        </p:grpSpPr>
        <p:sp>
          <p:nvSpPr>
            <p:cNvPr id="83" name="Freeform 5">
              <a:extLst>
                <a:ext uri="{FF2B5EF4-FFF2-40B4-BE49-F238E27FC236}">
                  <a16:creationId xmlns:a16="http://schemas.microsoft.com/office/drawing/2014/main" id="{FBD1C0AA-70B9-4F1C-985A-535F47BCE468}"/>
                </a:ext>
              </a:extLst>
            </p:cNvPr>
            <p:cNvSpPr>
              <a:spLocks/>
            </p:cNvSpPr>
            <p:nvPr/>
          </p:nvSpPr>
          <p:spPr bwMode="auto">
            <a:xfrm>
              <a:off x="68110" y="0"/>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5">
              <a:extLst>
                <a:ext uri="{FF2B5EF4-FFF2-40B4-BE49-F238E27FC236}">
                  <a16:creationId xmlns:a16="http://schemas.microsoft.com/office/drawing/2014/main" id="{92BC1BD8-09E3-4226-8D92-9734419B03AD}"/>
                </a:ext>
              </a:extLst>
            </p:cNvPr>
            <p:cNvSpPr>
              <a:spLocks/>
            </p:cNvSpPr>
            <p:nvPr/>
          </p:nvSpPr>
          <p:spPr bwMode="auto">
            <a:xfrm>
              <a:off x="742722" y="-91820"/>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5" name="Freeform 5">
              <a:extLst>
                <a:ext uri="{FF2B5EF4-FFF2-40B4-BE49-F238E27FC236}">
                  <a16:creationId xmlns:a16="http://schemas.microsoft.com/office/drawing/2014/main" id="{1D63FDC1-44D9-4133-9AEC-F22B8EC6C65E}"/>
                </a:ext>
              </a:extLst>
            </p:cNvPr>
            <p:cNvSpPr>
              <a:spLocks/>
            </p:cNvSpPr>
            <p:nvPr/>
          </p:nvSpPr>
          <p:spPr bwMode="auto">
            <a:xfrm>
              <a:off x="-296207" y="811439"/>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6" name="Freeform 5">
              <a:extLst>
                <a:ext uri="{FF2B5EF4-FFF2-40B4-BE49-F238E27FC236}">
                  <a16:creationId xmlns:a16="http://schemas.microsoft.com/office/drawing/2014/main" id="{C835F86C-0C08-4CA3-A938-6B9FDE9C77C6}"/>
                </a:ext>
              </a:extLst>
            </p:cNvPr>
            <p:cNvSpPr>
              <a:spLocks/>
            </p:cNvSpPr>
            <p:nvPr/>
          </p:nvSpPr>
          <p:spPr bwMode="auto">
            <a:xfrm>
              <a:off x="341291" y="1309430"/>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7" name="Freeform 5">
              <a:extLst>
                <a:ext uri="{FF2B5EF4-FFF2-40B4-BE49-F238E27FC236}">
                  <a16:creationId xmlns:a16="http://schemas.microsoft.com/office/drawing/2014/main" id="{8CECBDCB-362D-445D-B76D-E144978F3285}"/>
                </a:ext>
              </a:extLst>
            </p:cNvPr>
            <p:cNvSpPr>
              <a:spLocks/>
            </p:cNvSpPr>
            <p:nvPr/>
          </p:nvSpPr>
          <p:spPr bwMode="auto">
            <a:xfrm>
              <a:off x="1535130" y="142206"/>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8" name="Freeform 5">
              <a:extLst>
                <a:ext uri="{FF2B5EF4-FFF2-40B4-BE49-F238E27FC236}">
                  <a16:creationId xmlns:a16="http://schemas.microsoft.com/office/drawing/2014/main" id="{EDD8B6B0-1709-49A1-B974-2A939064304E}"/>
                </a:ext>
              </a:extLst>
            </p:cNvPr>
            <p:cNvSpPr>
              <a:spLocks/>
            </p:cNvSpPr>
            <p:nvPr/>
          </p:nvSpPr>
          <p:spPr bwMode="auto">
            <a:xfrm>
              <a:off x="1304111" y="901643"/>
              <a:ext cx="802862" cy="71157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9" name="Freeform 5">
              <a:extLst>
                <a:ext uri="{FF2B5EF4-FFF2-40B4-BE49-F238E27FC236}">
                  <a16:creationId xmlns:a16="http://schemas.microsoft.com/office/drawing/2014/main" id="{8EAD8C14-C677-4467-A249-FD122D3F9838}"/>
                </a:ext>
              </a:extLst>
            </p:cNvPr>
            <p:cNvSpPr>
              <a:spLocks/>
            </p:cNvSpPr>
            <p:nvPr/>
          </p:nvSpPr>
          <p:spPr bwMode="auto">
            <a:xfrm>
              <a:off x="290149" y="227396"/>
              <a:ext cx="1453506" cy="1288230"/>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8471">
        <p:random/>
      </p:transition>
    </mc:Choice>
    <mc:Fallback xmlns="">
      <p:transition spd="slow" advClick="0" advTm="8471">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1000" fill="hold"/>
                                            <p:tgtEl>
                                              <p:spTgt spid="54"/>
                                            </p:tgtEl>
                                            <p:attrNameLst>
                                              <p:attrName>ppt_w</p:attrName>
                                            </p:attrNameLst>
                                          </p:cBhvr>
                                          <p:tavLst>
                                            <p:tav tm="0">
                                              <p:val>
                                                <p:fltVal val="0"/>
                                              </p:val>
                                            </p:tav>
                                            <p:tav tm="100000">
                                              <p:val>
                                                <p:strVal val="#ppt_w"/>
                                              </p:val>
                                            </p:tav>
                                          </p:tavLst>
                                        </p:anim>
                                        <p:anim calcmode="lin" valueType="num">
                                          <p:cBhvr>
                                            <p:cTn id="21" dur="1000" fill="hold"/>
                                            <p:tgtEl>
                                              <p:spTgt spid="54"/>
                                            </p:tgtEl>
                                            <p:attrNameLst>
                                              <p:attrName>ppt_h</p:attrName>
                                            </p:attrNameLst>
                                          </p:cBhvr>
                                          <p:tavLst>
                                            <p:tav tm="0">
                                              <p:val>
                                                <p:fltVal val="0"/>
                                              </p:val>
                                            </p:tav>
                                            <p:tav tm="100000">
                                              <p:val>
                                                <p:strVal val="#ppt_h"/>
                                              </p:val>
                                            </p:tav>
                                          </p:tavLst>
                                        </p:anim>
                                        <p:anim calcmode="lin" valueType="num">
                                          <p:cBhvr>
                                            <p:cTn id="22" dur="1000" fill="hold"/>
                                            <p:tgtEl>
                                              <p:spTgt spid="54"/>
                                            </p:tgtEl>
                                            <p:attrNameLst>
                                              <p:attrName>style.rotation</p:attrName>
                                            </p:attrNameLst>
                                          </p:cBhvr>
                                          <p:tavLst>
                                            <p:tav tm="0">
                                              <p:val>
                                                <p:fltVal val="90"/>
                                              </p:val>
                                            </p:tav>
                                            <p:tav tm="100000">
                                              <p:val>
                                                <p:fltVal val="0"/>
                                              </p:val>
                                            </p:tav>
                                          </p:tavLst>
                                        </p:anim>
                                        <p:animEffect transition="in" filter="fade">
                                          <p:cBhvr>
                                            <p:cTn id="23" dur="1000"/>
                                            <p:tgtEl>
                                              <p:spTgt spid="5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childTnLst>
                              </p:cTn>
                            </p:par>
                            <p:par>
                              <p:cTn id="30" fill="hold">
                                <p:stCondLst>
                                  <p:cond delay="3000"/>
                                </p:stCondLst>
                                <p:childTnLst>
                                  <p:par>
                                    <p:cTn id="31" presetID="2" presetClass="entr" presetSubtype="8" fill="hold" nodeType="afterEffect" p14:presetBounceEnd="30000">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14:bounceEnd="30000">
                                          <p:cBhvr additive="base">
                                            <p:cTn id="33" dur="500" fill="hold"/>
                                            <p:tgtEl>
                                              <p:spTgt spid="56"/>
                                            </p:tgtEl>
                                            <p:attrNameLst>
                                              <p:attrName>ppt_x</p:attrName>
                                            </p:attrNameLst>
                                          </p:cBhvr>
                                          <p:tavLst>
                                            <p:tav tm="0">
                                              <p:val>
                                                <p:strVal val="0-#ppt_w/2"/>
                                              </p:val>
                                            </p:tav>
                                            <p:tav tm="100000">
                                              <p:val>
                                                <p:strVal val="#ppt_x"/>
                                              </p:val>
                                            </p:tav>
                                          </p:tavLst>
                                        </p:anim>
                                        <p:anim calcmode="lin" valueType="num" p14:bounceEnd="30000">
                                          <p:cBhvr additive="base">
                                            <p:cTn id="34" dur="500" fill="hold"/>
                                            <p:tgtEl>
                                              <p:spTgt spid="5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14:presetBounceEnd="30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30000">
                                          <p:cBhvr additive="base">
                                            <p:cTn id="37" dur="500" fill="hold"/>
                                            <p:tgtEl>
                                              <p:spTgt spid="40"/>
                                            </p:tgtEl>
                                            <p:attrNameLst>
                                              <p:attrName>ppt_x</p:attrName>
                                            </p:attrNameLst>
                                          </p:cBhvr>
                                          <p:tavLst>
                                            <p:tav tm="0">
                                              <p:val>
                                                <p:strVal val="1+#ppt_w/2"/>
                                              </p:val>
                                            </p:tav>
                                            <p:tav tm="100000">
                                              <p:val>
                                                <p:strVal val="#ppt_x"/>
                                              </p:val>
                                            </p:tav>
                                          </p:tavLst>
                                        </p:anim>
                                        <p:anim calcmode="lin" valueType="num" p14:bounceEnd="30000">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59"/>
                                            </p:tgtEl>
                                            <p:attrNameLst>
                                              <p:attrName>ppt_y</p:attrName>
                                            </p:attrNameLst>
                                          </p:cBhvr>
                                          <p:tavLst>
                                            <p:tav tm="0">
                                              <p:val>
                                                <p:strVal val="#ppt_y"/>
                                              </p:val>
                                            </p:tav>
                                            <p:tav tm="100000">
                                              <p:val>
                                                <p:strVal val="#ppt_y"/>
                                              </p:val>
                                            </p:tav>
                                          </p:tavLst>
                                        </p:anim>
                                        <p:anim calcmode="lin" valueType="num">
                                          <p:cBhvr>
                                            <p:cTn id="4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59"/>
                                            </p:tgtEl>
                                          </p:cBhvr>
                                        </p:animEffect>
                                      </p:childTnLst>
                                    </p:cTn>
                                  </p:par>
                                </p:childTnLst>
                              </p:cTn>
                            </p:par>
                            <p:par>
                              <p:cTn id="47" fill="hold">
                                <p:stCondLst>
                                  <p:cond delay="4000"/>
                                </p:stCondLst>
                                <p:childTnLst>
                                  <p:par>
                                    <p:cTn id="48" presetID="14" presetClass="entr" presetSubtype="1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randombar(horizontal)">
                                          <p:cBhvr>
                                            <p:cTn id="50" dur="500"/>
                                            <p:tgtEl>
                                              <p:spTgt spid="41"/>
                                            </p:tgtEl>
                                          </p:cBhvr>
                                        </p:animEffect>
                                      </p:childTnLst>
                                    </p:cTn>
                                  </p:par>
                                </p:childTnLst>
                              </p:cTn>
                            </p:par>
                            <p:par>
                              <p:cTn id="51" fill="hold">
                                <p:stCondLst>
                                  <p:cond delay="4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48"/>
                                            </p:tgtEl>
                                            <p:attrNameLst>
                                              <p:attrName>style.visibility</p:attrName>
                                            </p:attrNameLst>
                                          </p:cBhvr>
                                          <p:to>
                                            <p:strVal val="visible"/>
                                          </p:to>
                                        </p:set>
                                        <p:anim calcmode="lin" valueType="num">
                                          <p:cBhvr>
                                            <p:cTn id="5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8"/>
                                            </p:tgtEl>
                                            <p:attrNameLst>
                                              <p:attrName>ppt_y</p:attrName>
                                            </p:attrNameLst>
                                          </p:cBhvr>
                                          <p:tavLst>
                                            <p:tav tm="0">
                                              <p:val>
                                                <p:strVal val="#ppt_y"/>
                                              </p:val>
                                            </p:tav>
                                            <p:tav tm="100000">
                                              <p:val>
                                                <p:strVal val="#ppt_y"/>
                                              </p:val>
                                            </p:tav>
                                          </p:tavLst>
                                        </p:anim>
                                        <p:anim calcmode="lin" valueType="num">
                                          <p:cBhvr>
                                            <p:cTn id="5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8"/>
                                            </p:tgtEl>
                                          </p:cBhvr>
                                        </p:animEffect>
                                      </p:childTnLst>
                                    </p:cTn>
                                  </p:par>
                                </p:childTnLst>
                              </p:cTn>
                            </p:par>
                            <p:par>
                              <p:cTn id="59" fill="hold">
                                <p:stCondLst>
                                  <p:cond delay="5350"/>
                                </p:stCondLst>
                                <p:childTnLst>
                                  <p:par>
                                    <p:cTn id="60" presetID="2" presetClass="entr" presetSubtype="8" fill="hold" nodeType="afterEffect" p14:presetBounceEnd="30000">
                                      <p:stCondLst>
                                        <p:cond delay="0"/>
                                      </p:stCondLst>
                                      <p:childTnLst>
                                        <p:set>
                                          <p:cBhvr>
                                            <p:cTn id="61" dur="1" fill="hold">
                                              <p:stCondLst>
                                                <p:cond delay="0"/>
                                              </p:stCondLst>
                                            </p:cTn>
                                            <p:tgtEl>
                                              <p:spTgt spid="60"/>
                                            </p:tgtEl>
                                            <p:attrNameLst>
                                              <p:attrName>style.visibility</p:attrName>
                                            </p:attrNameLst>
                                          </p:cBhvr>
                                          <p:to>
                                            <p:strVal val="visible"/>
                                          </p:to>
                                        </p:set>
                                        <p:anim calcmode="lin" valueType="num" p14:bounceEnd="30000">
                                          <p:cBhvr additive="base">
                                            <p:cTn id="62" dur="500" fill="hold"/>
                                            <p:tgtEl>
                                              <p:spTgt spid="60"/>
                                            </p:tgtEl>
                                            <p:attrNameLst>
                                              <p:attrName>ppt_x</p:attrName>
                                            </p:attrNameLst>
                                          </p:cBhvr>
                                          <p:tavLst>
                                            <p:tav tm="0">
                                              <p:val>
                                                <p:strVal val="0-#ppt_w/2"/>
                                              </p:val>
                                            </p:tav>
                                            <p:tav tm="100000">
                                              <p:val>
                                                <p:strVal val="#ppt_x"/>
                                              </p:val>
                                            </p:tav>
                                          </p:tavLst>
                                        </p:anim>
                                        <p:anim calcmode="lin" valueType="num" p14:bounceEnd="30000">
                                          <p:cBhvr additive="base">
                                            <p:cTn id="63" dur="500" fill="hold"/>
                                            <p:tgtEl>
                                              <p:spTgt spid="60"/>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14:presetBounceEnd="30000">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14:bounceEnd="30000">
                                          <p:cBhvr additive="base">
                                            <p:cTn id="66" dur="500" fill="hold"/>
                                            <p:tgtEl>
                                              <p:spTgt spid="42"/>
                                            </p:tgtEl>
                                            <p:attrNameLst>
                                              <p:attrName>ppt_x</p:attrName>
                                            </p:attrNameLst>
                                          </p:cBhvr>
                                          <p:tavLst>
                                            <p:tav tm="0">
                                              <p:val>
                                                <p:strVal val="1+#ppt_w/2"/>
                                              </p:val>
                                            </p:tav>
                                            <p:tav tm="100000">
                                              <p:val>
                                                <p:strVal val="#ppt_x"/>
                                              </p:val>
                                            </p:tav>
                                          </p:tavLst>
                                        </p:anim>
                                        <p:anim calcmode="lin" valueType="num" p14:bounceEnd="30000">
                                          <p:cBhvr additive="base">
                                            <p:cTn id="67" dur="500" fill="hold"/>
                                            <p:tgtEl>
                                              <p:spTgt spid="42"/>
                                            </p:tgtEl>
                                            <p:attrNameLst>
                                              <p:attrName>ppt_y</p:attrName>
                                            </p:attrNameLst>
                                          </p:cBhvr>
                                          <p:tavLst>
                                            <p:tav tm="0">
                                              <p:val>
                                                <p:strVal val="#ppt_y"/>
                                              </p:val>
                                            </p:tav>
                                            <p:tav tm="100000">
                                              <p:val>
                                                <p:strVal val="#ppt_y"/>
                                              </p:val>
                                            </p:tav>
                                          </p:tavLst>
                                        </p:anim>
                                      </p:childTnLst>
                                    </p:cTn>
                                  </p:par>
                                </p:childTnLst>
                              </p:cTn>
                            </p:par>
                            <p:par>
                              <p:cTn id="68" fill="hold">
                                <p:stCondLst>
                                  <p:cond delay="585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69"/>
                                            </p:tgtEl>
                                            <p:attrNameLst>
                                              <p:attrName>style.visibility</p:attrName>
                                            </p:attrNameLst>
                                          </p:cBhvr>
                                          <p:to>
                                            <p:strVal val="visible"/>
                                          </p:to>
                                        </p:set>
                                        <p:anim calcmode="lin" valueType="num">
                                          <p:cBhvr>
                                            <p:cTn id="71"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69"/>
                                            </p:tgtEl>
                                            <p:attrNameLst>
                                              <p:attrName>ppt_y</p:attrName>
                                            </p:attrNameLst>
                                          </p:cBhvr>
                                          <p:tavLst>
                                            <p:tav tm="0">
                                              <p:val>
                                                <p:strVal val="#ppt_y"/>
                                              </p:val>
                                            </p:tav>
                                            <p:tav tm="100000">
                                              <p:val>
                                                <p:strVal val="#ppt_y"/>
                                              </p:val>
                                            </p:tav>
                                          </p:tavLst>
                                        </p:anim>
                                        <p:anim calcmode="lin" valueType="num">
                                          <p:cBhvr>
                                            <p:cTn id="73"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69"/>
                                            </p:tgtEl>
                                          </p:cBhvr>
                                        </p:animEffect>
                                      </p:childTnLst>
                                    </p:cTn>
                                  </p:par>
                                </p:childTnLst>
                              </p:cTn>
                            </p:par>
                            <p:par>
                              <p:cTn id="76" fill="hold">
                                <p:stCondLst>
                                  <p:cond delay="6350"/>
                                </p:stCondLst>
                                <p:childTnLst>
                                  <p:par>
                                    <p:cTn id="77" presetID="14" presetClass="entr" presetSubtype="1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randombar(horizontal)">
                                          <p:cBhvr>
                                            <p:cTn id="79" dur="500"/>
                                            <p:tgtEl>
                                              <p:spTgt spid="43"/>
                                            </p:tgtEl>
                                          </p:cBhvr>
                                        </p:animEffect>
                                      </p:childTnLst>
                                    </p:cTn>
                                  </p:par>
                                </p:childTnLst>
                              </p:cTn>
                            </p:par>
                            <p:par>
                              <p:cTn id="80" fill="hold">
                                <p:stCondLst>
                                  <p:cond delay="68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9"/>
                                            </p:tgtEl>
                                            <p:attrNameLst>
                                              <p:attrName>style.visibility</p:attrName>
                                            </p:attrNameLst>
                                          </p:cBhvr>
                                          <p:to>
                                            <p:strVal val="visible"/>
                                          </p:to>
                                        </p:set>
                                        <p:anim calcmode="lin" valueType="num">
                                          <p:cBhvr>
                                            <p:cTn id="8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9"/>
                                            </p:tgtEl>
                                            <p:attrNameLst>
                                              <p:attrName>ppt_y</p:attrName>
                                            </p:attrNameLst>
                                          </p:cBhvr>
                                          <p:tavLst>
                                            <p:tav tm="0">
                                              <p:val>
                                                <p:strVal val="#ppt_y"/>
                                              </p:val>
                                            </p:tav>
                                            <p:tav tm="100000">
                                              <p:val>
                                                <p:strVal val="#ppt_y"/>
                                              </p:val>
                                            </p:tav>
                                          </p:tavLst>
                                        </p:anim>
                                        <p:anim calcmode="lin" valueType="num">
                                          <p:cBhvr>
                                            <p:cTn id="8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9"/>
                                            </p:tgtEl>
                                          </p:cBhvr>
                                        </p:animEffect>
                                      </p:childTnLst>
                                    </p:cTn>
                                  </p:par>
                                </p:childTnLst>
                              </p:cTn>
                            </p:par>
                            <p:par>
                              <p:cTn id="88" fill="hold">
                                <p:stCondLst>
                                  <p:cond delay="7700"/>
                                </p:stCondLst>
                                <p:childTnLst>
                                  <p:par>
                                    <p:cTn id="89" presetID="2" presetClass="entr" presetSubtype="8" fill="hold" nodeType="afterEffect" p14:presetBounceEnd="30000">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14:bounceEnd="30000">
                                          <p:cBhvr additive="base">
                                            <p:cTn id="91" dur="500" fill="hold"/>
                                            <p:tgtEl>
                                              <p:spTgt spid="63"/>
                                            </p:tgtEl>
                                            <p:attrNameLst>
                                              <p:attrName>ppt_x</p:attrName>
                                            </p:attrNameLst>
                                          </p:cBhvr>
                                          <p:tavLst>
                                            <p:tav tm="0">
                                              <p:val>
                                                <p:strVal val="0-#ppt_w/2"/>
                                              </p:val>
                                            </p:tav>
                                            <p:tav tm="100000">
                                              <p:val>
                                                <p:strVal val="#ppt_x"/>
                                              </p:val>
                                            </p:tav>
                                          </p:tavLst>
                                        </p:anim>
                                        <p:anim calcmode="lin" valueType="num" p14:bounceEnd="30000">
                                          <p:cBhvr additive="base">
                                            <p:cTn id="92" dur="500" fill="hold"/>
                                            <p:tgtEl>
                                              <p:spTgt spid="6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14:presetBounceEnd="30000">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14:bounceEnd="30000">
                                          <p:cBhvr additive="base">
                                            <p:cTn id="95" dur="500" fill="hold"/>
                                            <p:tgtEl>
                                              <p:spTgt spid="44"/>
                                            </p:tgtEl>
                                            <p:attrNameLst>
                                              <p:attrName>ppt_x</p:attrName>
                                            </p:attrNameLst>
                                          </p:cBhvr>
                                          <p:tavLst>
                                            <p:tav tm="0">
                                              <p:val>
                                                <p:strVal val="1+#ppt_w/2"/>
                                              </p:val>
                                            </p:tav>
                                            <p:tav tm="100000">
                                              <p:val>
                                                <p:strVal val="#ppt_x"/>
                                              </p:val>
                                            </p:tav>
                                          </p:tavLst>
                                        </p:anim>
                                        <p:anim calcmode="lin" valueType="num" p14:bounceEnd="30000">
                                          <p:cBhvr additive="base">
                                            <p:cTn id="96" dur="500" fill="hold"/>
                                            <p:tgtEl>
                                              <p:spTgt spid="44"/>
                                            </p:tgtEl>
                                            <p:attrNameLst>
                                              <p:attrName>ppt_y</p:attrName>
                                            </p:attrNameLst>
                                          </p:cBhvr>
                                          <p:tavLst>
                                            <p:tav tm="0">
                                              <p:val>
                                                <p:strVal val="#ppt_y"/>
                                              </p:val>
                                            </p:tav>
                                            <p:tav tm="100000">
                                              <p:val>
                                                <p:strVal val="#ppt_y"/>
                                              </p:val>
                                            </p:tav>
                                          </p:tavLst>
                                        </p:anim>
                                      </p:childTnLst>
                                    </p:cTn>
                                  </p:par>
                                </p:childTnLst>
                              </p:cTn>
                            </p:par>
                            <p:par>
                              <p:cTn id="97" fill="hold">
                                <p:stCondLst>
                                  <p:cond delay="82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70"/>
                                            </p:tgtEl>
                                            <p:attrNameLst>
                                              <p:attrName>style.visibility</p:attrName>
                                            </p:attrNameLst>
                                          </p:cBhvr>
                                          <p:to>
                                            <p:strVal val="visible"/>
                                          </p:to>
                                        </p:set>
                                        <p:anim calcmode="lin" valueType="num">
                                          <p:cBhvr>
                                            <p:cTn id="100"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70"/>
                                            </p:tgtEl>
                                            <p:attrNameLst>
                                              <p:attrName>ppt_y</p:attrName>
                                            </p:attrNameLst>
                                          </p:cBhvr>
                                          <p:tavLst>
                                            <p:tav tm="0">
                                              <p:val>
                                                <p:strVal val="#ppt_y"/>
                                              </p:val>
                                            </p:tav>
                                            <p:tav tm="100000">
                                              <p:val>
                                                <p:strVal val="#ppt_y"/>
                                              </p:val>
                                            </p:tav>
                                          </p:tavLst>
                                        </p:anim>
                                        <p:anim calcmode="lin" valueType="num">
                                          <p:cBhvr>
                                            <p:cTn id="102"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70"/>
                                            </p:tgtEl>
                                          </p:cBhvr>
                                        </p:animEffect>
                                      </p:childTnLst>
                                    </p:cTn>
                                  </p:par>
                                </p:childTnLst>
                              </p:cTn>
                            </p:par>
                            <p:par>
                              <p:cTn id="105" fill="hold">
                                <p:stCondLst>
                                  <p:cond delay="8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920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50"/>
                                            </p:tgtEl>
                                            <p:attrNameLst>
                                              <p:attrName>style.visibility</p:attrName>
                                            </p:attrNameLst>
                                          </p:cBhvr>
                                          <p:to>
                                            <p:strVal val="visible"/>
                                          </p:to>
                                        </p:set>
                                        <p:anim calcmode="lin" valueType="num">
                                          <p:cBhvr>
                                            <p:cTn id="11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13" dur="500" fill="hold"/>
                                            <p:tgtEl>
                                              <p:spTgt spid="50"/>
                                            </p:tgtEl>
                                            <p:attrNameLst>
                                              <p:attrName>ppt_y</p:attrName>
                                            </p:attrNameLst>
                                          </p:cBhvr>
                                          <p:tavLst>
                                            <p:tav tm="0">
                                              <p:val>
                                                <p:strVal val="#ppt_y"/>
                                              </p:val>
                                            </p:tav>
                                            <p:tav tm="100000">
                                              <p:val>
                                                <p:strVal val="#ppt_y"/>
                                              </p:val>
                                            </p:tav>
                                          </p:tavLst>
                                        </p:anim>
                                        <p:anim calcmode="lin" valueType="num">
                                          <p:cBhvr>
                                            <p:cTn id="11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1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500" tmFilter="0,0; .5, 1; 1, 1"/>
                                            <p:tgtEl>
                                              <p:spTgt spid="50"/>
                                            </p:tgtEl>
                                          </p:cBhvr>
                                        </p:animEffect>
                                      </p:childTnLst>
                                    </p:cTn>
                                  </p:par>
                                </p:childTnLst>
                              </p:cTn>
                            </p:par>
                            <p:par>
                              <p:cTn id="117" fill="hold">
                                <p:stCondLst>
                                  <p:cond delay="10050"/>
                                </p:stCondLst>
                                <p:childTnLst>
                                  <p:par>
                                    <p:cTn id="118" presetID="2" presetClass="entr" presetSubtype="8" fill="hold" nodeType="afterEffect" p14:presetBounceEnd="30000">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14:bounceEnd="30000">
                                          <p:cBhvr additive="base">
                                            <p:cTn id="120" dur="500" fill="hold"/>
                                            <p:tgtEl>
                                              <p:spTgt spid="66"/>
                                            </p:tgtEl>
                                            <p:attrNameLst>
                                              <p:attrName>ppt_x</p:attrName>
                                            </p:attrNameLst>
                                          </p:cBhvr>
                                          <p:tavLst>
                                            <p:tav tm="0">
                                              <p:val>
                                                <p:strVal val="0-#ppt_w/2"/>
                                              </p:val>
                                            </p:tav>
                                            <p:tav tm="100000">
                                              <p:val>
                                                <p:strVal val="#ppt_x"/>
                                              </p:val>
                                            </p:tav>
                                          </p:tavLst>
                                        </p:anim>
                                        <p:anim calcmode="lin" valueType="num" p14:bounceEnd="30000">
                                          <p:cBhvr additive="base">
                                            <p:cTn id="121" dur="500" fill="hold"/>
                                            <p:tgtEl>
                                              <p:spTgt spid="66"/>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14:presetBounceEnd="30000">
                                      <p:stCondLst>
                                        <p:cond delay="0"/>
                                      </p:stCondLst>
                                      <p:childTnLst>
                                        <p:set>
                                          <p:cBhvr>
                                            <p:cTn id="123" dur="1" fill="hold">
                                              <p:stCondLst>
                                                <p:cond delay="0"/>
                                              </p:stCondLst>
                                            </p:cTn>
                                            <p:tgtEl>
                                              <p:spTgt spid="46"/>
                                            </p:tgtEl>
                                            <p:attrNameLst>
                                              <p:attrName>style.visibility</p:attrName>
                                            </p:attrNameLst>
                                          </p:cBhvr>
                                          <p:to>
                                            <p:strVal val="visible"/>
                                          </p:to>
                                        </p:set>
                                        <p:anim calcmode="lin" valueType="num" p14:bounceEnd="30000">
                                          <p:cBhvr additive="base">
                                            <p:cTn id="124" dur="500" fill="hold"/>
                                            <p:tgtEl>
                                              <p:spTgt spid="46"/>
                                            </p:tgtEl>
                                            <p:attrNameLst>
                                              <p:attrName>ppt_x</p:attrName>
                                            </p:attrNameLst>
                                          </p:cBhvr>
                                          <p:tavLst>
                                            <p:tav tm="0">
                                              <p:val>
                                                <p:strVal val="1+#ppt_w/2"/>
                                              </p:val>
                                            </p:tav>
                                            <p:tav tm="100000">
                                              <p:val>
                                                <p:strVal val="#ppt_x"/>
                                              </p:val>
                                            </p:tav>
                                          </p:tavLst>
                                        </p:anim>
                                        <p:anim calcmode="lin" valueType="num" p14:bounceEnd="30000">
                                          <p:cBhvr additive="base">
                                            <p:cTn id="125" dur="500" fill="hold"/>
                                            <p:tgtEl>
                                              <p:spTgt spid="46"/>
                                            </p:tgtEl>
                                            <p:attrNameLst>
                                              <p:attrName>ppt_y</p:attrName>
                                            </p:attrNameLst>
                                          </p:cBhvr>
                                          <p:tavLst>
                                            <p:tav tm="0">
                                              <p:val>
                                                <p:strVal val="#ppt_y"/>
                                              </p:val>
                                            </p:tav>
                                            <p:tav tm="100000">
                                              <p:val>
                                                <p:strVal val="#ppt_y"/>
                                              </p:val>
                                            </p:tav>
                                          </p:tavLst>
                                        </p:anim>
                                      </p:childTnLst>
                                    </p:cTn>
                                  </p:par>
                                </p:childTnLst>
                              </p:cTn>
                            </p:par>
                            <p:par>
                              <p:cTn id="126" fill="hold">
                                <p:stCondLst>
                                  <p:cond delay="1055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71"/>
                                            </p:tgtEl>
                                            <p:attrNameLst>
                                              <p:attrName>style.visibility</p:attrName>
                                            </p:attrNameLst>
                                          </p:cBhvr>
                                          <p:to>
                                            <p:strVal val="visible"/>
                                          </p:to>
                                        </p:set>
                                        <p:anim calcmode="lin" valueType="num">
                                          <p:cBhvr>
                                            <p:cTn id="12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71"/>
                                            </p:tgtEl>
                                            <p:attrNameLst>
                                              <p:attrName>ppt_y</p:attrName>
                                            </p:attrNameLst>
                                          </p:cBhvr>
                                          <p:tavLst>
                                            <p:tav tm="0">
                                              <p:val>
                                                <p:strVal val="#ppt_y"/>
                                              </p:val>
                                            </p:tav>
                                            <p:tav tm="100000">
                                              <p:val>
                                                <p:strVal val="#ppt_y"/>
                                              </p:val>
                                            </p:tav>
                                          </p:tavLst>
                                        </p:anim>
                                        <p:anim calcmode="lin" valueType="num">
                                          <p:cBhvr>
                                            <p:cTn id="13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71"/>
                                            </p:tgtEl>
                                          </p:cBhvr>
                                        </p:animEffect>
                                      </p:childTnLst>
                                    </p:cTn>
                                  </p:par>
                                </p:childTnLst>
                              </p:cTn>
                            </p:par>
                            <p:par>
                              <p:cTn id="134" fill="hold">
                                <p:stCondLst>
                                  <p:cond delay="11050"/>
                                </p:stCondLst>
                                <p:childTnLst>
                                  <p:par>
                                    <p:cTn id="135" presetID="14" presetClass="entr" presetSubtype="10"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randombar(horizontal)">
                                          <p:cBhvr>
                                            <p:cTn id="137" dur="500"/>
                                            <p:tgtEl>
                                              <p:spTgt spid="47"/>
                                            </p:tgtEl>
                                          </p:cBhvr>
                                        </p:animEffect>
                                      </p:childTnLst>
                                    </p:cTn>
                                  </p:par>
                                </p:childTnLst>
                              </p:cTn>
                            </p:par>
                            <p:par>
                              <p:cTn id="138" fill="hold">
                                <p:stCondLst>
                                  <p:cond delay="11550"/>
                                </p:stCondLst>
                                <p:childTnLst>
                                  <p:par>
                                    <p:cTn id="139" presetID="41" presetClass="entr" presetSubtype="0" fill="hold" grpId="0" nodeType="afterEffect">
                                      <p:stCondLst>
                                        <p:cond delay="0"/>
                                      </p:stCondLst>
                                      <p:iterate type="lt">
                                        <p:tmPct val="10000"/>
                                      </p:iterate>
                                      <p:childTnLst>
                                        <p:set>
                                          <p:cBhvr>
                                            <p:cTn id="140" dur="1" fill="hold">
                                              <p:stCondLst>
                                                <p:cond delay="0"/>
                                              </p:stCondLst>
                                            </p:cTn>
                                            <p:tgtEl>
                                              <p:spTgt spid="51"/>
                                            </p:tgtEl>
                                            <p:attrNameLst>
                                              <p:attrName>style.visibility</p:attrName>
                                            </p:attrNameLst>
                                          </p:cBhvr>
                                          <p:to>
                                            <p:strVal val="visible"/>
                                          </p:to>
                                        </p:set>
                                        <p:anim calcmode="lin" valueType="num">
                                          <p:cBhvr>
                                            <p:cTn id="14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42" dur="500" fill="hold"/>
                                            <p:tgtEl>
                                              <p:spTgt spid="51"/>
                                            </p:tgtEl>
                                            <p:attrNameLst>
                                              <p:attrName>ppt_y</p:attrName>
                                            </p:attrNameLst>
                                          </p:cBhvr>
                                          <p:tavLst>
                                            <p:tav tm="0">
                                              <p:val>
                                                <p:strVal val="#ppt_y"/>
                                              </p:val>
                                            </p:tav>
                                            <p:tav tm="100000">
                                              <p:val>
                                                <p:strVal val="#ppt_y"/>
                                              </p:val>
                                            </p:tav>
                                          </p:tavLst>
                                        </p:anim>
                                        <p:anim calcmode="lin" valueType="num">
                                          <p:cBhvr>
                                            <p:cTn id="14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4"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45"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animBg="1"/>
          <p:bldP spid="53" grpId="0" animBg="1"/>
          <p:bldP spid="54" grpId="0"/>
          <p:bldP spid="55" grpId="0"/>
          <p:bldP spid="59"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500"/>
                                </p:stCondLst>
                                <p:childTnLst>
                                  <p:par>
                                    <p:cTn id="18" presetID="31"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 calcmode="lin" valueType="num">
                                          <p:cBhvr>
                                            <p:cTn id="20" dur="1000" fill="hold"/>
                                            <p:tgtEl>
                                              <p:spTgt spid="54"/>
                                            </p:tgtEl>
                                            <p:attrNameLst>
                                              <p:attrName>ppt_w</p:attrName>
                                            </p:attrNameLst>
                                          </p:cBhvr>
                                          <p:tavLst>
                                            <p:tav tm="0">
                                              <p:val>
                                                <p:fltVal val="0"/>
                                              </p:val>
                                            </p:tav>
                                            <p:tav tm="100000">
                                              <p:val>
                                                <p:strVal val="#ppt_w"/>
                                              </p:val>
                                            </p:tav>
                                          </p:tavLst>
                                        </p:anim>
                                        <p:anim calcmode="lin" valueType="num">
                                          <p:cBhvr>
                                            <p:cTn id="21" dur="1000" fill="hold"/>
                                            <p:tgtEl>
                                              <p:spTgt spid="54"/>
                                            </p:tgtEl>
                                            <p:attrNameLst>
                                              <p:attrName>ppt_h</p:attrName>
                                            </p:attrNameLst>
                                          </p:cBhvr>
                                          <p:tavLst>
                                            <p:tav tm="0">
                                              <p:val>
                                                <p:fltVal val="0"/>
                                              </p:val>
                                            </p:tav>
                                            <p:tav tm="100000">
                                              <p:val>
                                                <p:strVal val="#ppt_h"/>
                                              </p:val>
                                            </p:tav>
                                          </p:tavLst>
                                        </p:anim>
                                        <p:anim calcmode="lin" valueType="num">
                                          <p:cBhvr>
                                            <p:cTn id="22" dur="1000" fill="hold"/>
                                            <p:tgtEl>
                                              <p:spTgt spid="54"/>
                                            </p:tgtEl>
                                            <p:attrNameLst>
                                              <p:attrName>style.rotation</p:attrName>
                                            </p:attrNameLst>
                                          </p:cBhvr>
                                          <p:tavLst>
                                            <p:tav tm="0">
                                              <p:val>
                                                <p:fltVal val="90"/>
                                              </p:val>
                                            </p:tav>
                                            <p:tav tm="100000">
                                              <p:val>
                                                <p:fltVal val="0"/>
                                              </p:val>
                                            </p:tav>
                                          </p:tavLst>
                                        </p:anim>
                                        <p:animEffect transition="in" filter="fade">
                                          <p:cBhvr>
                                            <p:cTn id="23" dur="1000"/>
                                            <p:tgtEl>
                                              <p:spTgt spid="5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500" fill="hold"/>
                                            <p:tgtEl>
                                              <p:spTgt spid="56"/>
                                            </p:tgtEl>
                                            <p:attrNameLst>
                                              <p:attrName>ppt_x</p:attrName>
                                            </p:attrNameLst>
                                          </p:cBhvr>
                                          <p:tavLst>
                                            <p:tav tm="0">
                                              <p:val>
                                                <p:strVal val="0-#ppt_w/2"/>
                                              </p:val>
                                            </p:tav>
                                            <p:tav tm="100000">
                                              <p:val>
                                                <p:strVal val="#ppt_x"/>
                                              </p:val>
                                            </p:tav>
                                          </p:tavLst>
                                        </p:anim>
                                        <p:anim calcmode="lin" valueType="num">
                                          <p:cBhvr additive="base">
                                            <p:cTn id="34" dur="500" fill="hold"/>
                                            <p:tgtEl>
                                              <p:spTgt spid="5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500" fill="hold"/>
                                            <p:tgtEl>
                                              <p:spTgt spid="40"/>
                                            </p:tgtEl>
                                            <p:attrNameLst>
                                              <p:attrName>ppt_x</p:attrName>
                                            </p:attrNameLst>
                                          </p:cBhvr>
                                          <p:tavLst>
                                            <p:tav tm="0">
                                              <p:val>
                                                <p:strVal val="1+#ppt_w/2"/>
                                              </p:val>
                                            </p:tav>
                                            <p:tav tm="100000">
                                              <p:val>
                                                <p:strVal val="#ppt_x"/>
                                              </p:val>
                                            </p:tav>
                                          </p:tavLst>
                                        </p:anim>
                                        <p:anim calcmode="lin" valueType="num">
                                          <p:cBhvr additive="base">
                                            <p:cTn id="38" dur="500" fill="hold"/>
                                            <p:tgtEl>
                                              <p:spTgt spid="4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59"/>
                                            </p:tgtEl>
                                            <p:attrNameLst>
                                              <p:attrName>ppt_y</p:attrName>
                                            </p:attrNameLst>
                                          </p:cBhvr>
                                          <p:tavLst>
                                            <p:tav tm="0">
                                              <p:val>
                                                <p:strVal val="#ppt_y"/>
                                              </p:val>
                                            </p:tav>
                                            <p:tav tm="100000">
                                              <p:val>
                                                <p:strVal val="#ppt_y"/>
                                              </p:val>
                                            </p:tav>
                                          </p:tavLst>
                                        </p:anim>
                                        <p:anim calcmode="lin" valueType="num">
                                          <p:cBhvr>
                                            <p:cTn id="4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59"/>
                                            </p:tgtEl>
                                          </p:cBhvr>
                                        </p:animEffect>
                                      </p:childTnLst>
                                    </p:cTn>
                                  </p:par>
                                </p:childTnLst>
                              </p:cTn>
                            </p:par>
                            <p:par>
                              <p:cTn id="47" fill="hold">
                                <p:stCondLst>
                                  <p:cond delay="4000"/>
                                </p:stCondLst>
                                <p:childTnLst>
                                  <p:par>
                                    <p:cTn id="48" presetID="14" presetClass="entr" presetSubtype="1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randombar(horizontal)">
                                          <p:cBhvr>
                                            <p:cTn id="50" dur="500"/>
                                            <p:tgtEl>
                                              <p:spTgt spid="41"/>
                                            </p:tgtEl>
                                          </p:cBhvr>
                                        </p:animEffect>
                                      </p:childTnLst>
                                    </p:cTn>
                                  </p:par>
                                </p:childTnLst>
                              </p:cTn>
                            </p:par>
                            <p:par>
                              <p:cTn id="51" fill="hold">
                                <p:stCondLst>
                                  <p:cond delay="4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48"/>
                                            </p:tgtEl>
                                            <p:attrNameLst>
                                              <p:attrName>style.visibility</p:attrName>
                                            </p:attrNameLst>
                                          </p:cBhvr>
                                          <p:to>
                                            <p:strVal val="visible"/>
                                          </p:to>
                                        </p:set>
                                        <p:anim calcmode="lin" valueType="num">
                                          <p:cBhvr>
                                            <p:cTn id="5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8"/>
                                            </p:tgtEl>
                                            <p:attrNameLst>
                                              <p:attrName>ppt_y</p:attrName>
                                            </p:attrNameLst>
                                          </p:cBhvr>
                                          <p:tavLst>
                                            <p:tav tm="0">
                                              <p:val>
                                                <p:strVal val="#ppt_y"/>
                                              </p:val>
                                            </p:tav>
                                            <p:tav tm="100000">
                                              <p:val>
                                                <p:strVal val="#ppt_y"/>
                                              </p:val>
                                            </p:tav>
                                          </p:tavLst>
                                        </p:anim>
                                        <p:anim calcmode="lin" valueType="num">
                                          <p:cBhvr>
                                            <p:cTn id="5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8"/>
                                            </p:tgtEl>
                                          </p:cBhvr>
                                        </p:animEffect>
                                      </p:childTnLst>
                                    </p:cTn>
                                  </p:par>
                                </p:childTnLst>
                              </p:cTn>
                            </p:par>
                            <p:par>
                              <p:cTn id="59" fill="hold">
                                <p:stCondLst>
                                  <p:cond delay="5350"/>
                                </p:stCondLst>
                                <p:childTnLst>
                                  <p:par>
                                    <p:cTn id="60" presetID="2" presetClass="entr" presetSubtype="8" fill="hold" nodeType="afterEffect">
                                      <p:stCondLst>
                                        <p:cond delay="0"/>
                                      </p:stCondLst>
                                      <p:childTnLst>
                                        <p:set>
                                          <p:cBhvr>
                                            <p:cTn id="61" dur="1" fill="hold">
                                              <p:stCondLst>
                                                <p:cond delay="0"/>
                                              </p:stCondLst>
                                            </p:cTn>
                                            <p:tgtEl>
                                              <p:spTgt spid="60"/>
                                            </p:tgtEl>
                                            <p:attrNameLst>
                                              <p:attrName>style.visibility</p:attrName>
                                            </p:attrNameLst>
                                          </p:cBhvr>
                                          <p:to>
                                            <p:strVal val="visible"/>
                                          </p:to>
                                        </p:set>
                                        <p:anim calcmode="lin" valueType="num">
                                          <p:cBhvr additive="base">
                                            <p:cTn id="62" dur="500" fill="hold"/>
                                            <p:tgtEl>
                                              <p:spTgt spid="60"/>
                                            </p:tgtEl>
                                            <p:attrNameLst>
                                              <p:attrName>ppt_x</p:attrName>
                                            </p:attrNameLst>
                                          </p:cBhvr>
                                          <p:tavLst>
                                            <p:tav tm="0">
                                              <p:val>
                                                <p:strVal val="0-#ppt_w/2"/>
                                              </p:val>
                                            </p:tav>
                                            <p:tav tm="100000">
                                              <p:val>
                                                <p:strVal val="#ppt_x"/>
                                              </p:val>
                                            </p:tav>
                                          </p:tavLst>
                                        </p:anim>
                                        <p:anim calcmode="lin" valueType="num">
                                          <p:cBhvr additive="base">
                                            <p:cTn id="63" dur="500" fill="hold"/>
                                            <p:tgtEl>
                                              <p:spTgt spid="60"/>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additive="base">
                                            <p:cTn id="66" dur="500" fill="hold"/>
                                            <p:tgtEl>
                                              <p:spTgt spid="42"/>
                                            </p:tgtEl>
                                            <p:attrNameLst>
                                              <p:attrName>ppt_x</p:attrName>
                                            </p:attrNameLst>
                                          </p:cBhvr>
                                          <p:tavLst>
                                            <p:tav tm="0">
                                              <p:val>
                                                <p:strVal val="1+#ppt_w/2"/>
                                              </p:val>
                                            </p:tav>
                                            <p:tav tm="100000">
                                              <p:val>
                                                <p:strVal val="#ppt_x"/>
                                              </p:val>
                                            </p:tav>
                                          </p:tavLst>
                                        </p:anim>
                                        <p:anim calcmode="lin" valueType="num">
                                          <p:cBhvr additive="base">
                                            <p:cTn id="67" dur="500" fill="hold"/>
                                            <p:tgtEl>
                                              <p:spTgt spid="42"/>
                                            </p:tgtEl>
                                            <p:attrNameLst>
                                              <p:attrName>ppt_y</p:attrName>
                                            </p:attrNameLst>
                                          </p:cBhvr>
                                          <p:tavLst>
                                            <p:tav tm="0">
                                              <p:val>
                                                <p:strVal val="#ppt_y"/>
                                              </p:val>
                                            </p:tav>
                                            <p:tav tm="100000">
                                              <p:val>
                                                <p:strVal val="#ppt_y"/>
                                              </p:val>
                                            </p:tav>
                                          </p:tavLst>
                                        </p:anim>
                                      </p:childTnLst>
                                    </p:cTn>
                                  </p:par>
                                </p:childTnLst>
                              </p:cTn>
                            </p:par>
                            <p:par>
                              <p:cTn id="68" fill="hold">
                                <p:stCondLst>
                                  <p:cond delay="585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69"/>
                                            </p:tgtEl>
                                            <p:attrNameLst>
                                              <p:attrName>style.visibility</p:attrName>
                                            </p:attrNameLst>
                                          </p:cBhvr>
                                          <p:to>
                                            <p:strVal val="visible"/>
                                          </p:to>
                                        </p:set>
                                        <p:anim calcmode="lin" valueType="num">
                                          <p:cBhvr>
                                            <p:cTn id="71"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69"/>
                                            </p:tgtEl>
                                            <p:attrNameLst>
                                              <p:attrName>ppt_y</p:attrName>
                                            </p:attrNameLst>
                                          </p:cBhvr>
                                          <p:tavLst>
                                            <p:tav tm="0">
                                              <p:val>
                                                <p:strVal val="#ppt_y"/>
                                              </p:val>
                                            </p:tav>
                                            <p:tav tm="100000">
                                              <p:val>
                                                <p:strVal val="#ppt_y"/>
                                              </p:val>
                                            </p:tav>
                                          </p:tavLst>
                                        </p:anim>
                                        <p:anim calcmode="lin" valueType="num">
                                          <p:cBhvr>
                                            <p:cTn id="73"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69"/>
                                            </p:tgtEl>
                                          </p:cBhvr>
                                        </p:animEffect>
                                      </p:childTnLst>
                                    </p:cTn>
                                  </p:par>
                                </p:childTnLst>
                              </p:cTn>
                            </p:par>
                            <p:par>
                              <p:cTn id="76" fill="hold">
                                <p:stCondLst>
                                  <p:cond delay="6350"/>
                                </p:stCondLst>
                                <p:childTnLst>
                                  <p:par>
                                    <p:cTn id="77" presetID="14" presetClass="entr" presetSubtype="10" fill="hold" grpId="0"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randombar(horizontal)">
                                          <p:cBhvr>
                                            <p:cTn id="79" dur="500"/>
                                            <p:tgtEl>
                                              <p:spTgt spid="43"/>
                                            </p:tgtEl>
                                          </p:cBhvr>
                                        </p:animEffect>
                                      </p:childTnLst>
                                    </p:cTn>
                                  </p:par>
                                </p:childTnLst>
                              </p:cTn>
                            </p:par>
                            <p:par>
                              <p:cTn id="80" fill="hold">
                                <p:stCondLst>
                                  <p:cond delay="685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9"/>
                                            </p:tgtEl>
                                            <p:attrNameLst>
                                              <p:attrName>style.visibility</p:attrName>
                                            </p:attrNameLst>
                                          </p:cBhvr>
                                          <p:to>
                                            <p:strVal val="visible"/>
                                          </p:to>
                                        </p:set>
                                        <p:anim calcmode="lin" valueType="num">
                                          <p:cBhvr>
                                            <p:cTn id="8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9"/>
                                            </p:tgtEl>
                                            <p:attrNameLst>
                                              <p:attrName>ppt_y</p:attrName>
                                            </p:attrNameLst>
                                          </p:cBhvr>
                                          <p:tavLst>
                                            <p:tav tm="0">
                                              <p:val>
                                                <p:strVal val="#ppt_y"/>
                                              </p:val>
                                            </p:tav>
                                            <p:tav tm="100000">
                                              <p:val>
                                                <p:strVal val="#ppt_y"/>
                                              </p:val>
                                            </p:tav>
                                          </p:tavLst>
                                        </p:anim>
                                        <p:anim calcmode="lin" valueType="num">
                                          <p:cBhvr>
                                            <p:cTn id="8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9"/>
                                            </p:tgtEl>
                                          </p:cBhvr>
                                        </p:animEffect>
                                      </p:childTnLst>
                                    </p:cTn>
                                  </p:par>
                                </p:childTnLst>
                              </p:cTn>
                            </p:par>
                            <p:par>
                              <p:cTn id="88" fill="hold">
                                <p:stCondLst>
                                  <p:cond delay="7700"/>
                                </p:stCondLst>
                                <p:childTnLst>
                                  <p:par>
                                    <p:cTn id="89" presetID="2" presetClass="entr" presetSubtype="8" fill="hold" nodeType="afterEffect">
                                      <p:stCondLst>
                                        <p:cond delay="0"/>
                                      </p:stCondLst>
                                      <p:childTnLst>
                                        <p:set>
                                          <p:cBhvr>
                                            <p:cTn id="90" dur="1" fill="hold">
                                              <p:stCondLst>
                                                <p:cond delay="0"/>
                                              </p:stCondLst>
                                            </p:cTn>
                                            <p:tgtEl>
                                              <p:spTgt spid="63"/>
                                            </p:tgtEl>
                                            <p:attrNameLst>
                                              <p:attrName>style.visibility</p:attrName>
                                            </p:attrNameLst>
                                          </p:cBhvr>
                                          <p:to>
                                            <p:strVal val="visible"/>
                                          </p:to>
                                        </p:set>
                                        <p:anim calcmode="lin" valueType="num">
                                          <p:cBhvr additive="base">
                                            <p:cTn id="91" dur="500" fill="hold"/>
                                            <p:tgtEl>
                                              <p:spTgt spid="63"/>
                                            </p:tgtEl>
                                            <p:attrNameLst>
                                              <p:attrName>ppt_x</p:attrName>
                                            </p:attrNameLst>
                                          </p:cBhvr>
                                          <p:tavLst>
                                            <p:tav tm="0">
                                              <p:val>
                                                <p:strVal val="0-#ppt_w/2"/>
                                              </p:val>
                                            </p:tav>
                                            <p:tav tm="100000">
                                              <p:val>
                                                <p:strVal val="#ppt_x"/>
                                              </p:val>
                                            </p:tav>
                                          </p:tavLst>
                                        </p:anim>
                                        <p:anim calcmode="lin" valueType="num">
                                          <p:cBhvr additive="base">
                                            <p:cTn id="92" dur="500" fill="hold"/>
                                            <p:tgtEl>
                                              <p:spTgt spid="6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44"/>
                                            </p:tgtEl>
                                            <p:attrNameLst>
                                              <p:attrName>style.visibility</p:attrName>
                                            </p:attrNameLst>
                                          </p:cBhvr>
                                          <p:to>
                                            <p:strVal val="visible"/>
                                          </p:to>
                                        </p:set>
                                        <p:anim calcmode="lin" valueType="num">
                                          <p:cBhvr additive="base">
                                            <p:cTn id="95" dur="500" fill="hold"/>
                                            <p:tgtEl>
                                              <p:spTgt spid="44"/>
                                            </p:tgtEl>
                                            <p:attrNameLst>
                                              <p:attrName>ppt_x</p:attrName>
                                            </p:attrNameLst>
                                          </p:cBhvr>
                                          <p:tavLst>
                                            <p:tav tm="0">
                                              <p:val>
                                                <p:strVal val="1+#ppt_w/2"/>
                                              </p:val>
                                            </p:tav>
                                            <p:tav tm="100000">
                                              <p:val>
                                                <p:strVal val="#ppt_x"/>
                                              </p:val>
                                            </p:tav>
                                          </p:tavLst>
                                        </p:anim>
                                        <p:anim calcmode="lin" valueType="num">
                                          <p:cBhvr additive="base">
                                            <p:cTn id="96" dur="500" fill="hold"/>
                                            <p:tgtEl>
                                              <p:spTgt spid="44"/>
                                            </p:tgtEl>
                                            <p:attrNameLst>
                                              <p:attrName>ppt_y</p:attrName>
                                            </p:attrNameLst>
                                          </p:cBhvr>
                                          <p:tavLst>
                                            <p:tav tm="0">
                                              <p:val>
                                                <p:strVal val="#ppt_y"/>
                                              </p:val>
                                            </p:tav>
                                            <p:tav tm="100000">
                                              <p:val>
                                                <p:strVal val="#ppt_y"/>
                                              </p:val>
                                            </p:tav>
                                          </p:tavLst>
                                        </p:anim>
                                      </p:childTnLst>
                                    </p:cTn>
                                  </p:par>
                                </p:childTnLst>
                              </p:cTn>
                            </p:par>
                            <p:par>
                              <p:cTn id="97" fill="hold">
                                <p:stCondLst>
                                  <p:cond delay="8200"/>
                                </p:stCondLst>
                                <p:childTnLst>
                                  <p:par>
                                    <p:cTn id="98" presetID="41" presetClass="entr" presetSubtype="0" fill="hold" grpId="0" nodeType="afterEffect">
                                      <p:stCondLst>
                                        <p:cond delay="0"/>
                                      </p:stCondLst>
                                      <p:iterate type="lt">
                                        <p:tmPct val="10000"/>
                                      </p:iterate>
                                      <p:childTnLst>
                                        <p:set>
                                          <p:cBhvr>
                                            <p:cTn id="99" dur="1" fill="hold">
                                              <p:stCondLst>
                                                <p:cond delay="0"/>
                                              </p:stCondLst>
                                            </p:cTn>
                                            <p:tgtEl>
                                              <p:spTgt spid="70"/>
                                            </p:tgtEl>
                                            <p:attrNameLst>
                                              <p:attrName>style.visibility</p:attrName>
                                            </p:attrNameLst>
                                          </p:cBhvr>
                                          <p:to>
                                            <p:strVal val="visible"/>
                                          </p:to>
                                        </p:set>
                                        <p:anim calcmode="lin" valueType="num">
                                          <p:cBhvr>
                                            <p:cTn id="100"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101" dur="500" fill="hold"/>
                                            <p:tgtEl>
                                              <p:spTgt spid="70"/>
                                            </p:tgtEl>
                                            <p:attrNameLst>
                                              <p:attrName>ppt_y</p:attrName>
                                            </p:attrNameLst>
                                          </p:cBhvr>
                                          <p:tavLst>
                                            <p:tav tm="0">
                                              <p:val>
                                                <p:strVal val="#ppt_y"/>
                                              </p:val>
                                            </p:tav>
                                            <p:tav tm="100000">
                                              <p:val>
                                                <p:strVal val="#ppt_y"/>
                                              </p:val>
                                            </p:tav>
                                          </p:tavLst>
                                        </p:anim>
                                        <p:anim calcmode="lin" valueType="num">
                                          <p:cBhvr>
                                            <p:cTn id="102"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103"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104" dur="500" tmFilter="0,0; .5, 1; 1, 1"/>
                                            <p:tgtEl>
                                              <p:spTgt spid="70"/>
                                            </p:tgtEl>
                                          </p:cBhvr>
                                        </p:animEffect>
                                      </p:childTnLst>
                                    </p:cTn>
                                  </p:par>
                                </p:childTnLst>
                              </p:cTn>
                            </p:par>
                            <p:par>
                              <p:cTn id="105" fill="hold">
                                <p:stCondLst>
                                  <p:cond delay="8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9200"/>
                                </p:stCondLst>
                                <p:childTnLst>
                                  <p:par>
                                    <p:cTn id="110" presetID="41" presetClass="entr" presetSubtype="0" fill="hold" grpId="0" nodeType="afterEffect">
                                      <p:stCondLst>
                                        <p:cond delay="0"/>
                                      </p:stCondLst>
                                      <p:iterate type="lt">
                                        <p:tmPct val="10000"/>
                                      </p:iterate>
                                      <p:childTnLst>
                                        <p:set>
                                          <p:cBhvr>
                                            <p:cTn id="111" dur="1" fill="hold">
                                              <p:stCondLst>
                                                <p:cond delay="0"/>
                                              </p:stCondLst>
                                            </p:cTn>
                                            <p:tgtEl>
                                              <p:spTgt spid="50"/>
                                            </p:tgtEl>
                                            <p:attrNameLst>
                                              <p:attrName>style.visibility</p:attrName>
                                            </p:attrNameLst>
                                          </p:cBhvr>
                                          <p:to>
                                            <p:strVal val="visible"/>
                                          </p:to>
                                        </p:set>
                                        <p:anim calcmode="lin" valueType="num">
                                          <p:cBhvr>
                                            <p:cTn id="112"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113" dur="500" fill="hold"/>
                                            <p:tgtEl>
                                              <p:spTgt spid="50"/>
                                            </p:tgtEl>
                                            <p:attrNameLst>
                                              <p:attrName>ppt_y</p:attrName>
                                            </p:attrNameLst>
                                          </p:cBhvr>
                                          <p:tavLst>
                                            <p:tav tm="0">
                                              <p:val>
                                                <p:strVal val="#ppt_y"/>
                                              </p:val>
                                            </p:tav>
                                            <p:tav tm="100000">
                                              <p:val>
                                                <p:strVal val="#ppt_y"/>
                                              </p:val>
                                            </p:tav>
                                          </p:tavLst>
                                        </p:anim>
                                        <p:anim calcmode="lin" valueType="num">
                                          <p:cBhvr>
                                            <p:cTn id="114"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15"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16" dur="500" tmFilter="0,0; .5, 1; 1, 1"/>
                                            <p:tgtEl>
                                              <p:spTgt spid="50"/>
                                            </p:tgtEl>
                                          </p:cBhvr>
                                        </p:animEffect>
                                      </p:childTnLst>
                                    </p:cTn>
                                  </p:par>
                                </p:childTnLst>
                              </p:cTn>
                            </p:par>
                            <p:par>
                              <p:cTn id="117" fill="hold">
                                <p:stCondLst>
                                  <p:cond delay="10050"/>
                                </p:stCondLst>
                                <p:childTnLst>
                                  <p:par>
                                    <p:cTn id="118" presetID="2" presetClass="entr" presetSubtype="8" fill="hold" nodeType="afterEffect">
                                      <p:stCondLst>
                                        <p:cond delay="0"/>
                                      </p:stCondLst>
                                      <p:childTnLst>
                                        <p:set>
                                          <p:cBhvr>
                                            <p:cTn id="119" dur="1" fill="hold">
                                              <p:stCondLst>
                                                <p:cond delay="0"/>
                                              </p:stCondLst>
                                            </p:cTn>
                                            <p:tgtEl>
                                              <p:spTgt spid="66"/>
                                            </p:tgtEl>
                                            <p:attrNameLst>
                                              <p:attrName>style.visibility</p:attrName>
                                            </p:attrNameLst>
                                          </p:cBhvr>
                                          <p:to>
                                            <p:strVal val="visible"/>
                                          </p:to>
                                        </p:set>
                                        <p:anim calcmode="lin" valueType="num">
                                          <p:cBhvr additive="base">
                                            <p:cTn id="120" dur="500" fill="hold"/>
                                            <p:tgtEl>
                                              <p:spTgt spid="66"/>
                                            </p:tgtEl>
                                            <p:attrNameLst>
                                              <p:attrName>ppt_x</p:attrName>
                                            </p:attrNameLst>
                                          </p:cBhvr>
                                          <p:tavLst>
                                            <p:tav tm="0">
                                              <p:val>
                                                <p:strVal val="0-#ppt_w/2"/>
                                              </p:val>
                                            </p:tav>
                                            <p:tav tm="100000">
                                              <p:val>
                                                <p:strVal val="#ppt_x"/>
                                              </p:val>
                                            </p:tav>
                                          </p:tavLst>
                                        </p:anim>
                                        <p:anim calcmode="lin" valueType="num">
                                          <p:cBhvr additive="base">
                                            <p:cTn id="121" dur="500" fill="hold"/>
                                            <p:tgtEl>
                                              <p:spTgt spid="66"/>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0"/>
                                      </p:stCondLst>
                                      <p:childTnLst>
                                        <p:set>
                                          <p:cBhvr>
                                            <p:cTn id="123" dur="1" fill="hold">
                                              <p:stCondLst>
                                                <p:cond delay="0"/>
                                              </p:stCondLst>
                                            </p:cTn>
                                            <p:tgtEl>
                                              <p:spTgt spid="46"/>
                                            </p:tgtEl>
                                            <p:attrNameLst>
                                              <p:attrName>style.visibility</p:attrName>
                                            </p:attrNameLst>
                                          </p:cBhvr>
                                          <p:to>
                                            <p:strVal val="visible"/>
                                          </p:to>
                                        </p:set>
                                        <p:anim calcmode="lin" valueType="num">
                                          <p:cBhvr additive="base">
                                            <p:cTn id="124" dur="500" fill="hold"/>
                                            <p:tgtEl>
                                              <p:spTgt spid="46"/>
                                            </p:tgtEl>
                                            <p:attrNameLst>
                                              <p:attrName>ppt_x</p:attrName>
                                            </p:attrNameLst>
                                          </p:cBhvr>
                                          <p:tavLst>
                                            <p:tav tm="0">
                                              <p:val>
                                                <p:strVal val="1+#ppt_w/2"/>
                                              </p:val>
                                            </p:tav>
                                            <p:tav tm="100000">
                                              <p:val>
                                                <p:strVal val="#ppt_x"/>
                                              </p:val>
                                            </p:tav>
                                          </p:tavLst>
                                        </p:anim>
                                        <p:anim calcmode="lin" valueType="num">
                                          <p:cBhvr additive="base">
                                            <p:cTn id="125" dur="500" fill="hold"/>
                                            <p:tgtEl>
                                              <p:spTgt spid="46"/>
                                            </p:tgtEl>
                                            <p:attrNameLst>
                                              <p:attrName>ppt_y</p:attrName>
                                            </p:attrNameLst>
                                          </p:cBhvr>
                                          <p:tavLst>
                                            <p:tav tm="0">
                                              <p:val>
                                                <p:strVal val="#ppt_y"/>
                                              </p:val>
                                            </p:tav>
                                            <p:tav tm="100000">
                                              <p:val>
                                                <p:strVal val="#ppt_y"/>
                                              </p:val>
                                            </p:tav>
                                          </p:tavLst>
                                        </p:anim>
                                      </p:childTnLst>
                                    </p:cTn>
                                  </p:par>
                                </p:childTnLst>
                              </p:cTn>
                            </p:par>
                            <p:par>
                              <p:cTn id="126" fill="hold">
                                <p:stCondLst>
                                  <p:cond delay="1055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71"/>
                                            </p:tgtEl>
                                            <p:attrNameLst>
                                              <p:attrName>style.visibility</p:attrName>
                                            </p:attrNameLst>
                                          </p:cBhvr>
                                          <p:to>
                                            <p:strVal val="visible"/>
                                          </p:to>
                                        </p:set>
                                        <p:anim calcmode="lin" valueType="num">
                                          <p:cBhvr>
                                            <p:cTn id="129" dur="500" fill="hold"/>
                                            <p:tgtEl>
                                              <p:spTgt spid="7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71"/>
                                            </p:tgtEl>
                                            <p:attrNameLst>
                                              <p:attrName>ppt_y</p:attrName>
                                            </p:attrNameLst>
                                          </p:cBhvr>
                                          <p:tavLst>
                                            <p:tav tm="0">
                                              <p:val>
                                                <p:strVal val="#ppt_y"/>
                                              </p:val>
                                            </p:tav>
                                            <p:tav tm="100000">
                                              <p:val>
                                                <p:strVal val="#ppt_y"/>
                                              </p:val>
                                            </p:tav>
                                          </p:tavLst>
                                        </p:anim>
                                        <p:anim calcmode="lin" valueType="num">
                                          <p:cBhvr>
                                            <p:cTn id="131" dur="500" fill="hold"/>
                                            <p:tgtEl>
                                              <p:spTgt spid="7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7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71"/>
                                            </p:tgtEl>
                                          </p:cBhvr>
                                        </p:animEffect>
                                      </p:childTnLst>
                                    </p:cTn>
                                  </p:par>
                                </p:childTnLst>
                              </p:cTn>
                            </p:par>
                            <p:par>
                              <p:cTn id="134" fill="hold">
                                <p:stCondLst>
                                  <p:cond delay="11050"/>
                                </p:stCondLst>
                                <p:childTnLst>
                                  <p:par>
                                    <p:cTn id="135" presetID="14" presetClass="entr" presetSubtype="10" fill="hold" grpId="0" nodeType="after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randombar(horizontal)">
                                          <p:cBhvr>
                                            <p:cTn id="137" dur="500"/>
                                            <p:tgtEl>
                                              <p:spTgt spid="47"/>
                                            </p:tgtEl>
                                          </p:cBhvr>
                                        </p:animEffect>
                                      </p:childTnLst>
                                    </p:cTn>
                                  </p:par>
                                </p:childTnLst>
                              </p:cTn>
                            </p:par>
                            <p:par>
                              <p:cTn id="138" fill="hold">
                                <p:stCondLst>
                                  <p:cond delay="11550"/>
                                </p:stCondLst>
                                <p:childTnLst>
                                  <p:par>
                                    <p:cTn id="139" presetID="41" presetClass="entr" presetSubtype="0" fill="hold" grpId="0" nodeType="afterEffect">
                                      <p:stCondLst>
                                        <p:cond delay="0"/>
                                      </p:stCondLst>
                                      <p:iterate type="lt">
                                        <p:tmPct val="10000"/>
                                      </p:iterate>
                                      <p:childTnLst>
                                        <p:set>
                                          <p:cBhvr>
                                            <p:cTn id="140" dur="1" fill="hold">
                                              <p:stCondLst>
                                                <p:cond delay="0"/>
                                              </p:stCondLst>
                                            </p:cTn>
                                            <p:tgtEl>
                                              <p:spTgt spid="51"/>
                                            </p:tgtEl>
                                            <p:attrNameLst>
                                              <p:attrName>style.visibility</p:attrName>
                                            </p:attrNameLst>
                                          </p:cBhvr>
                                          <p:to>
                                            <p:strVal val="visible"/>
                                          </p:to>
                                        </p:set>
                                        <p:anim calcmode="lin" valueType="num">
                                          <p:cBhvr>
                                            <p:cTn id="141"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142" dur="500" fill="hold"/>
                                            <p:tgtEl>
                                              <p:spTgt spid="51"/>
                                            </p:tgtEl>
                                            <p:attrNameLst>
                                              <p:attrName>ppt_y</p:attrName>
                                            </p:attrNameLst>
                                          </p:cBhvr>
                                          <p:tavLst>
                                            <p:tav tm="0">
                                              <p:val>
                                                <p:strVal val="#ppt_y"/>
                                              </p:val>
                                            </p:tav>
                                            <p:tav tm="100000">
                                              <p:val>
                                                <p:strVal val="#ppt_y"/>
                                              </p:val>
                                            </p:tav>
                                          </p:tavLst>
                                        </p:anim>
                                        <p:anim calcmode="lin" valueType="num">
                                          <p:cBhvr>
                                            <p:cTn id="143"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144"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145" dur="500" tmFilter="0,0; .5, 1; 1, 1"/>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animBg="1"/>
          <p:bldP spid="53" grpId="0" animBg="1"/>
          <p:bldP spid="54" grpId="0"/>
          <p:bldP spid="55" grpId="0"/>
          <p:bldP spid="59" grpId="0"/>
          <p:bldP spid="69" grpId="0"/>
          <p:bldP spid="70" grpId="0"/>
          <p:bldP spid="7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259"/>
          <p:cNvSpPr>
            <a:spLocks noChangeArrowheads="1"/>
          </p:cNvSpPr>
          <p:nvPr/>
        </p:nvSpPr>
        <p:spPr bwMode="auto">
          <a:xfrm>
            <a:off x="4146255" y="2606279"/>
            <a:ext cx="7434276" cy="81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sz="5330" b="1" cap="all" dirty="0">
                <a:solidFill>
                  <a:srgbClr val="43E5D2"/>
                </a:solidFill>
                <a:effectLst>
                  <a:outerShdw blurRad="38100" dist="38100" dir="2700000" algn="tl">
                    <a:srgbClr val="000000">
                      <a:alpha val="43137"/>
                    </a:srgbClr>
                  </a:outerShdw>
                </a:effectLst>
                <a:cs typeface="Arial" panose="020B0604020202020204" pitchFamily="34" charset="0"/>
              </a:rPr>
              <a:t>单击此处添加名称</a:t>
            </a:r>
          </a:p>
        </p:txBody>
      </p:sp>
      <p:sp>
        <p:nvSpPr>
          <p:cNvPr id="19" name="矩形 259"/>
          <p:cNvSpPr>
            <a:spLocks noChangeArrowheads="1"/>
          </p:cNvSpPr>
          <p:nvPr/>
        </p:nvSpPr>
        <p:spPr bwMode="auto">
          <a:xfrm>
            <a:off x="5431343" y="3424935"/>
            <a:ext cx="4864100" cy="60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1400" dirty="0">
                <a:solidFill>
                  <a:srgbClr val="43E5D2"/>
                </a:solidFill>
                <a:effectLst>
                  <a:outerShdw blurRad="38100" dist="38100" dir="2700000" algn="tl">
                    <a:srgbClr val="000000">
                      <a:alpha val="43137"/>
                    </a:srgbClr>
                  </a:outerShdw>
                </a:effectLst>
                <a:cs typeface="Arial" panose="020B0604020202020204" pitchFamily="34" charset="0"/>
              </a:rPr>
              <a:t>YEAR-END SUMMARY PLAN BUSINESS REPORT PPT IN THE NEW YEAR</a:t>
            </a:r>
          </a:p>
        </p:txBody>
      </p:sp>
      <p:grpSp>
        <p:nvGrpSpPr>
          <p:cNvPr id="2" name="组合 1">
            <a:extLst>
              <a:ext uri="{FF2B5EF4-FFF2-40B4-BE49-F238E27FC236}">
                <a16:creationId xmlns:a16="http://schemas.microsoft.com/office/drawing/2014/main" id="{CC3601EB-D1DF-4850-B2B8-B722533707AF}"/>
              </a:ext>
            </a:extLst>
          </p:cNvPr>
          <p:cNvGrpSpPr/>
          <p:nvPr/>
        </p:nvGrpSpPr>
        <p:grpSpPr>
          <a:xfrm>
            <a:off x="1459165" y="2098043"/>
            <a:ext cx="2750848" cy="2272622"/>
            <a:chOff x="1492720" y="1678593"/>
            <a:chExt cx="3375511" cy="2788689"/>
          </a:xfrm>
        </p:grpSpPr>
        <p:sp>
          <p:nvSpPr>
            <p:cNvPr id="17" name="Freeform 5">
              <a:extLst>
                <a:ext uri="{FF2B5EF4-FFF2-40B4-BE49-F238E27FC236}">
                  <a16:creationId xmlns:a16="http://schemas.microsoft.com/office/drawing/2014/main" id="{B3E747CC-90F0-4153-8943-E8519FCE90F5}"/>
                </a:ext>
              </a:extLst>
            </p:cNvPr>
            <p:cNvSpPr>
              <a:spLocks/>
            </p:cNvSpPr>
            <p:nvPr/>
          </p:nvSpPr>
          <p:spPr bwMode="auto">
            <a:xfrm>
              <a:off x="1918237" y="1852730"/>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21" name="Freeform 5">
              <a:extLst>
                <a:ext uri="{FF2B5EF4-FFF2-40B4-BE49-F238E27FC236}">
                  <a16:creationId xmlns:a16="http://schemas.microsoft.com/office/drawing/2014/main" id="{5D3D5686-3FE3-4D5B-896B-63CB8D7F1245}"/>
                </a:ext>
              </a:extLst>
            </p:cNvPr>
            <p:cNvSpPr>
              <a:spLocks/>
            </p:cNvSpPr>
            <p:nvPr/>
          </p:nvSpPr>
          <p:spPr bwMode="auto">
            <a:xfrm>
              <a:off x="1492720" y="1678593"/>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22" name="矩形 21">
              <a:extLst>
                <a:ext uri="{FF2B5EF4-FFF2-40B4-BE49-F238E27FC236}">
                  <a16:creationId xmlns:a16="http://schemas.microsoft.com/office/drawing/2014/main" id="{A875C743-4F4A-4F55-AADD-5BF3C217ED7E}"/>
                </a:ext>
              </a:extLst>
            </p:cNvPr>
            <p:cNvSpPr/>
            <p:nvPr/>
          </p:nvSpPr>
          <p:spPr>
            <a:xfrm>
              <a:off x="1915903" y="2610379"/>
              <a:ext cx="2185008" cy="906362"/>
            </a:xfrm>
            <a:prstGeom prst="rect">
              <a:avLst/>
            </a:prstGeom>
          </p:spPr>
          <p:txBody>
            <a:bodyPr wrap="square" lIns="121890" tIns="60945" rIns="121890" bIns="60945">
              <a:spAutoFit/>
            </a:bodyPr>
            <a:lstStyle/>
            <a:p>
              <a:pPr defTabSz="1245345" fontAlgn="auto">
                <a:spcBef>
                  <a:spcPts val="0"/>
                </a:spcBef>
                <a:spcAft>
                  <a:spcPts val="0"/>
                </a:spcAft>
                <a:defRPr/>
              </a:pPr>
              <a:r>
                <a:rPr lang="zh-CN" altLang="en-US" sz="4000" b="1" kern="0" dirty="0">
                  <a:solidFill>
                    <a:srgbClr val="43E5D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第一章</a:t>
              </a:r>
            </a:p>
          </p:txBody>
        </p:sp>
      </p:grpSp>
      <p:pic>
        <p:nvPicPr>
          <p:cNvPr id="24" name="图片 23">
            <a:extLst>
              <a:ext uri="{FF2B5EF4-FFF2-40B4-BE49-F238E27FC236}">
                <a16:creationId xmlns:a16="http://schemas.microsoft.com/office/drawing/2014/main" id="{DA66ADEF-06BC-4DD3-87F7-66626C3EEF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0228" y="3861106"/>
            <a:ext cx="4285867" cy="4285867"/>
          </a:xfrm>
          <a:prstGeom prst="rect">
            <a:avLst/>
          </a:prstGeom>
        </p:spPr>
      </p:pic>
      <p:pic>
        <p:nvPicPr>
          <p:cNvPr id="25" name="图片 24">
            <a:extLst>
              <a:ext uri="{FF2B5EF4-FFF2-40B4-BE49-F238E27FC236}">
                <a16:creationId xmlns:a16="http://schemas.microsoft.com/office/drawing/2014/main" id="{29804E9E-FF9D-4352-B5D4-50E7761EB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341612" y="-1261248"/>
            <a:ext cx="3592429" cy="359242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5195">
        <p:random/>
      </p:transition>
    </mc:Choice>
    <mc:Fallback xmlns="">
      <p:transition spd="slow" advClick="0" advTm="5195">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42"/>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55" name="Text Box 43"/>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sp>
        <p:nvSpPr>
          <p:cNvPr id="44" name="Text Placeholder 1"/>
          <p:cNvSpPr txBox="1"/>
          <p:nvPr/>
        </p:nvSpPr>
        <p:spPr>
          <a:xfrm>
            <a:off x="7836000" y="3390297"/>
            <a:ext cx="2115149"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5" name="Text Placeholder 2"/>
          <p:cNvSpPr txBox="1"/>
          <p:nvPr/>
        </p:nvSpPr>
        <p:spPr>
          <a:xfrm>
            <a:off x="7739716" y="3192363"/>
            <a:ext cx="1816131" cy="28083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6" name="Text Placeholder 1"/>
          <p:cNvSpPr txBox="1"/>
          <p:nvPr/>
        </p:nvSpPr>
        <p:spPr>
          <a:xfrm>
            <a:off x="7242614" y="1649032"/>
            <a:ext cx="2115149"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7" name="Text Placeholder 2"/>
          <p:cNvSpPr txBox="1"/>
          <p:nvPr/>
        </p:nvSpPr>
        <p:spPr>
          <a:xfrm>
            <a:off x="7146330" y="1451098"/>
            <a:ext cx="1816131" cy="28083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cxnSp>
        <p:nvCxnSpPr>
          <p:cNvPr id="4" name="直接连接符 3">
            <a:extLst>
              <a:ext uri="{FF2B5EF4-FFF2-40B4-BE49-F238E27FC236}">
                <a16:creationId xmlns:a16="http://schemas.microsoft.com/office/drawing/2014/main" id="{C1F617A5-CCDE-43FE-8304-3696259EF604}"/>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1" name="组合 40">
            <a:extLst>
              <a:ext uri="{FF2B5EF4-FFF2-40B4-BE49-F238E27FC236}">
                <a16:creationId xmlns:a16="http://schemas.microsoft.com/office/drawing/2014/main" id="{2B8BA5AF-C606-4321-8B7A-6DE820298CF9}"/>
              </a:ext>
            </a:extLst>
          </p:cNvPr>
          <p:cNvGrpSpPr/>
          <p:nvPr/>
        </p:nvGrpSpPr>
        <p:grpSpPr>
          <a:xfrm>
            <a:off x="2300552" y="2473558"/>
            <a:ext cx="2761602" cy="2762974"/>
            <a:chOff x="1689963" y="2421800"/>
            <a:chExt cx="2642282" cy="2642282"/>
          </a:xfrm>
        </p:grpSpPr>
        <p:sp>
          <p:nvSpPr>
            <p:cNvPr id="42" name="椭圆 41">
              <a:extLst>
                <a:ext uri="{FF2B5EF4-FFF2-40B4-BE49-F238E27FC236}">
                  <a16:creationId xmlns:a16="http://schemas.microsoft.com/office/drawing/2014/main" id="{5FAD4336-7C2C-4ACD-93BF-D1BCB7CCEE0D}"/>
                </a:ext>
              </a:extLst>
            </p:cNvPr>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43" name="图片 42">
              <a:extLst>
                <a:ext uri="{FF2B5EF4-FFF2-40B4-BE49-F238E27FC236}">
                  <a16:creationId xmlns:a16="http://schemas.microsoft.com/office/drawing/2014/main" id="{395FC6A3-764C-4419-93BF-AEF40603313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94170" y="2645314"/>
              <a:ext cx="2238896" cy="2240646"/>
            </a:xfrm>
            <a:prstGeom prst="ellipse">
              <a:avLst/>
            </a:prstGeom>
            <a:effectLst>
              <a:innerShdw blurRad="114300">
                <a:prstClr val="black"/>
              </a:innerShdw>
            </a:effectLst>
          </p:spPr>
        </p:pic>
      </p:grpSp>
      <p:grpSp>
        <p:nvGrpSpPr>
          <p:cNvPr id="76" name="组合 75">
            <a:extLst>
              <a:ext uri="{FF2B5EF4-FFF2-40B4-BE49-F238E27FC236}">
                <a16:creationId xmlns:a16="http://schemas.microsoft.com/office/drawing/2014/main" id="{BC5E5DF5-55BC-4525-9877-0066728330BE}"/>
              </a:ext>
            </a:extLst>
          </p:cNvPr>
          <p:cNvGrpSpPr/>
          <p:nvPr/>
        </p:nvGrpSpPr>
        <p:grpSpPr>
          <a:xfrm>
            <a:off x="5544177" y="1207674"/>
            <a:ext cx="1166781" cy="1166781"/>
            <a:chOff x="3798110" y="2832909"/>
            <a:chExt cx="1166781" cy="1166781"/>
          </a:xfrm>
        </p:grpSpPr>
        <p:sp>
          <p:nvSpPr>
            <p:cNvPr id="77" name="椭圆 76">
              <a:extLst>
                <a:ext uri="{FF2B5EF4-FFF2-40B4-BE49-F238E27FC236}">
                  <a16:creationId xmlns:a16="http://schemas.microsoft.com/office/drawing/2014/main" id="{6DDB1FF5-07CB-45AF-BF61-C8A7BE4C0164}"/>
                </a:ext>
              </a:extLst>
            </p:cNvPr>
            <p:cNvSpPr/>
            <p:nvPr/>
          </p:nvSpPr>
          <p:spPr>
            <a:xfrm>
              <a:off x="3798110"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sp>
          <p:nvSpPr>
            <p:cNvPr id="78" name="椭圆 77">
              <a:extLst>
                <a:ext uri="{FF2B5EF4-FFF2-40B4-BE49-F238E27FC236}">
                  <a16:creationId xmlns:a16="http://schemas.microsoft.com/office/drawing/2014/main" id="{2A61D029-DD76-4050-9477-7873BB1F79F7}"/>
                </a:ext>
              </a:extLst>
            </p:cNvPr>
            <p:cNvSpPr/>
            <p:nvPr/>
          </p:nvSpPr>
          <p:spPr>
            <a:xfrm>
              <a:off x="3931196" y="2965995"/>
              <a:ext cx="900609" cy="900609"/>
            </a:xfrm>
            <a:prstGeom prst="ellipse">
              <a:avLst/>
            </a:prstGeom>
            <a:solidFill>
              <a:srgbClr val="43E5D2"/>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itchFamily="34" charset="-122"/>
                <a:ea typeface="微软雅黑" pitchFamily="34" charset="-122"/>
              </a:endParaRPr>
            </a:p>
          </p:txBody>
        </p:sp>
        <p:grpSp>
          <p:nvGrpSpPr>
            <p:cNvPr id="79" name="Group 13">
              <a:extLst>
                <a:ext uri="{FF2B5EF4-FFF2-40B4-BE49-F238E27FC236}">
                  <a16:creationId xmlns:a16="http://schemas.microsoft.com/office/drawing/2014/main" id="{0442EDB5-0711-4E37-863B-5C8870495A3E}"/>
                </a:ext>
              </a:extLst>
            </p:cNvPr>
            <p:cNvGrpSpPr>
              <a:grpSpLocks noChangeAspect="1"/>
            </p:cNvGrpSpPr>
            <p:nvPr/>
          </p:nvGrpSpPr>
          <p:grpSpPr bwMode="auto">
            <a:xfrm>
              <a:off x="4206344" y="3251776"/>
              <a:ext cx="350311" cy="354447"/>
              <a:chOff x="2426" y="2781"/>
              <a:chExt cx="593" cy="600"/>
            </a:xfrm>
            <a:solidFill>
              <a:schemeClr val="bg1"/>
            </a:solidFill>
            <a:effectLst/>
          </p:grpSpPr>
          <p:sp>
            <p:nvSpPr>
              <p:cNvPr id="80" name="Freeform 14">
                <a:extLst>
                  <a:ext uri="{FF2B5EF4-FFF2-40B4-BE49-F238E27FC236}">
                    <a16:creationId xmlns:a16="http://schemas.microsoft.com/office/drawing/2014/main" id="{0C4E8CC4-5051-4368-9AC9-2F2B1490EF56}"/>
                  </a:ext>
                </a:extLst>
              </p:cNvPr>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微软雅黑" pitchFamily="34" charset="-122"/>
                  <a:ea typeface="微软雅黑" pitchFamily="34" charset="-122"/>
                </a:endParaRPr>
              </a:p>
            </p:txBody>
          </p:sp>
          <p:sp>
            <p:nvSpPr>
              <p:cNvPr id="81" name="Freeform 15">
                <a:extLst>
                  <a:ext uri="{FF2B5EF4-FFF2-40B4-BE49-F238E27FC236}">
                    <a16:creationId xmlns:a16="http://schemas.microsoft.com/office/drawing/2014/main" id="{27850996-E1BF-40E9-9D7D-0ACA09671DD3}"/>
                  </a:ext>
                </a:extLst>
              </p:cNvPr>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微软雅黑" pitchFamily="34" charset="-122"/>
                  <a:ea typeface="微软雅黑" pitchFamily="34" charset="-122"/>
                </a:endParaRPr>
              </a:p>
            </p:txBody>
          </p:sp>
        </p:grpSp>
      </p:grpSp>
      <p:grpSp>
        <p:nvGrpSpPr>
          <p:cNvPr id="14" name="组合 13">
            <a:extLst>
              <a:ext uri="{FF2B5EF4-FFF2-40B4-BE49-F238E27FC236}">
                <a16:creationId xmlns:a16="http://schemas.microsoft.com/office/drawing/2014/main" id="{314C976A-2628-4110-81FA-CAD29F944B56}"/>
              </a:ext>
            </a:extLst>
          </p:cNvPr>
          <p:cNvGrpSpPr/>
          <p:nvPr/>
        </p:nvGrpSpPr>
        <p:grpSpPr>
          <a:xfrm>
            <a:off x="6112635" y="2918396"/>
            <a:ext cx="1166781" cy="1166781"/>
            <a:chOff x="4658975" y="2918396"/>
            <a:chExt cx="1166781" cy="1166781"/>
          </a:xfrm>
        </p:grpSpPr>
        <p:grpSp>
          <p:nvGrpSpPr>
            <p:cNvPr id="82" name="组合 81">
              <a:extLst>
                <a:ext uri="{FF2B5EF4-FFF2-40B4-BE49-F238E27FC236}">
                  <a16:creationId xmlns:a16="http://schemas.microsoft.com/office/drawing/2014/main" id="{7DFE02BF-2DED-4AD2-995A-87F6CE7BB8A7}"/>
                </a:ext>
              </a:extLst>
            </p:cNvPr>
            <p:cNvGrpSpPr/>
            <p:nvPr/>
          </p:nvGrpSpPr>
          <p:grpSpPr>
            <a:xfrm>
              <a:off x="4658975" y="2918396"/>
              <a:ext cx="1166781" cy="1166781"/>
              <a:chOff x="3798110" y="2832909"/>
              <a:chExt cx="1166781" cy="1166781"/>
            </a:xfrm>
          </p:grpSpPr>
          <p:sp>
            <p:nvSpPr>
              <p:cNvPr id="83" name="椭圆 82">
                <a:extLst>
                  <a:ext uri="{FF2B5EF4-FFF2-40B4-BE49-F238E27FC236}">
                    <a16:creationId xmlns:a16="http://schemas.microsoft.com/office/drawing/2014/main" id="{B1140C48-DBF2-490A-A255-AC60335A589C}"/>
                  </a:ext>
                </a:extLst>
              </p:cNvPr>
              <p:cNvSpPr/>
              <p:nvPr/>
            </p:nvSpPr>
            <p:spPr>
              <a:xfrm>
                <a:off x="3798110"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sp>
            <p:nvSpPr>
              <p:cNvPr id="84" name="椭圆 83">
                <a:extLst>
                  <a:ext uri="{FF2B5EF4-FFF2-40B4-BE49-F238E27FC236}">
                    <a16:creationId xmlns:a16="http://schemas.microsoft.com/office/drawing/2014/main" id="{0CD65A98-740F-4949-B4B2-F2ECCC5BAF37}"/>
                  </a:ext>
                </a:extLst>
              </p:cNvPr>
              <p:cNvSpPr/>
              <p:nvPr/>
            </p:nvSpPr>
            <p:spPr>
              <a:xfrm>
                <a:off x="3931196" y="2965995"/>
                <a:ext cx="900609" cy="900609"/>
              </a:xfrm>
              <a:prstGeom prst="ellipse">
                <a:avLst/>
              </a:prstGeom>
              <a:solidFill>
                <a:srgbClr val="43E5D2"/>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itchFamily="34" charset="-122"/>
                  <a:ea typeface="微软雅黑" pitchFamily="34" charset="-122"/>
                </a:endParaRPr>
              </a:p>
            </p:txBody>
          </p:sp>
        </p:grpSp>
        <p:grpSp>
          <p:nvGrpSpPr>
            <p:cNvPr id="94" name="Group 122">
              <a:extLst>
                <a:ext uri="{FF2B5EF4-FFF2-40B4-BE49-F238E27FC236}">
                  <a16:creationId xmlns:a16="http://schemas.microsoft.com/office/drawing/2014/main" id="{35E848B1-FEC7-4316-A2A3-312EFA179570}"/>
                </a:ext>
              </a:extLst>
            </p:cNvPr>
            <p:cNvGrpSpPr/>
            <p:nvPr/>
          </p:nvGrpSpPr>
          <p:grpSpPr>
            <a:xfrm>
              <a:off x="4981000" y="3297235"/>
              <a:ext cx="550924" cy="434041"/>
              <a:chOff x="1058564" y="1781841"/>
              <a:chExt cx="649993" cy="512092"/>
            </a:xfrm>
            <a:solidFill>
              <a:schemeClr val="bg1"/>
            </a:solidFill>
          </p:grpSpPr>
          <p:sp>
            <p:nvSpPr>
              <p:cNvPr id="95" name="Freeform 31">
                <a:extLst>
                  <a:ext uri="{FF2B5EF4-FFF2-40B4-BE49-F238E27FC236}">
                    <a16:creationId xmlns:a16="http://schemas.microsoft.com/office/drawing/2014/main" id="{D9E8AB2D-6398-4EC0-981D-46B811FFE6B0}"/>
                  </a:ext>
                </a:extLst>
              </p:cNvPr>
              <p:cNvSpPr>
                <a:spLocks/>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sp>
            <p:nvSpPr>
              <p:cNvPr id="96" name="Freeform 32">
                <a:extLst>
                  <a:ext uri="{FF2B5EF4-FFF2-40B4-BE49-F238E27FC236}">
                    <a16:creationId xmlns:a16="http://schemas.microsoft.com/office/drawing/2014/main" id="{AC472686-9512-46FD-BD55-3B05611B33D1}"/>
                  </a:ext>
                </a:extLst>
              </p:cNvPr>
              <p:cNvSpPr>
                <a:spLocks/>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dirty="0"/>
              </a:p>
            </p:txBody>
          </p:sp>
        </p:grpSp>
      </p:grpSp>
      <p:grpSp>
        <p:nvGrpSpPr>
          <p:cNvPr id="15" name="组合 14">
            <a:extLst>
              <a:ext uri="{FF2B5EF4-FFF2-40B4-BE49-F238E27FC236}">
                <a16:creationId xmlns:a16="http://schemas.microsoft.com/office/drawing/2014/main" id="{59DF5EF7-2C4F-4505-A03E-2BADE483A530}"/>
              </a:ext>
            </a:extLst>
          </p:cNvPr>
          <p:cNvGrpSpPr/>
          <p:nvPr/>
        </p:nvGrpSpPr>
        <p:grpSpPr>
          <a:xfrm>
            <a:off x="5853040" y="4899524"/>
            <a:ext cx="1166781" cy="1166781"/>
            <a:chOff x="4399380" y="4899524"/>
            <a:chExt cx="1166781" cy="1166781"/>
          </a:xfrm>
        </p:grpSpPr>
        <p:grpSp>
          <p:nvGrpSpPr>
            <p:cNvPr id="88" name="组合 87">
              <a:extLst>
                <a:ext uri="{FF2B5EF4-FFF2-40B4-BE49-F238E27FC236}">
                  <a16:creationId xmlns:a16="http://schemas.microsoft.com/office/drawing/2014/main" id="{18006E0A-54A5-4E3F-9E31-410307563460}"/>
                </a:ext>
              </a:extLst>
            </p:cNvPr>
            <p:cNvGrpSpPr/>
            <p:nvPr/>
          </p:nvGrpSpPr>
          <p:grpSpPr>
            <a:xfrm>
              <a:off x="4399380" y="4899524"/>
              <a:ext cx="1166781" cy="1166781"/>
              <a:chOff x="3798110" y="2832909"/>
              <a:chExt cx="1166781" cy="1166781"/>
            </a:xfrm>
          </p:grpSpPr>
          <p:sp>
            <p:nvSpPr>
              <p:cNvPr id="89" name="椭圆 88">
                <a:extLst>
                  <a:ext uri="{FF2B5EF4-FFF2-40B4-BE49-F238E27FC236}">
                    <a16:creationId xmlns:a16="http://schemas.microsoft.com/office/drawing/2014/main" id="{3D55B40E-BD40-4E6F-A740-613516375188}"/>
                  </a:ext>
                </a:extLst>
              </p:cNvPr>
              <p:cNvSpPr/>
              <p:nvPr/>
            </p:nvSpPr>
            <p:spPr>
              <a:xfrm>
                <a:off x="3798110"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itchFamily="34" charset="-122"/>
                  <a:ea typeface="微软雅黑" pitchFamily="34" charset="-122"/>
                </a:endParaRPr>
              </a:p>
            </p:txBody>
          </p:sp>
          <p:sp>
            <p:nvSpPr>
              <p:cNvPr id="90" name="椭圆 89">
                <a:extLst>
                  <a:ext uri="{FF2B5EF4-FFF2-40B4-BE49-F238E27FC236}">
                    <a16:creationId xmlns:a16="http://schemas.microsoft.com/office/drawing/2014/main" id="{C654C9BC-1B32-45A1-8990-581C8AAF9792}"/>
                  </a:ext>
                </a:extLst>
              </p:cNvPr>
              <p:cNvSpPr/>
              <p:nvPr/>
            </p:nvSpPr>
            <p:spPr>
              <a:xfrm>
                <a:off x="3931196" y="2965995"/>
                <a:ext cx="900609" cy="900609"/>
              </a:xfrm>
              <a:prstGeom prst="ellipse">
                <a:avLst/>
              </a:prstGeom>
              <a:solidFill>
                <a:srgbClr val="43E5D2"/>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itchFamily="34" charset="-122"/>
                  <a:ea typeface="微软雅黑" pitchFamily="34" charset="-122"/>
                </a:endParaRPr>
              </a:p>
            </p:txBody>
          </p:sp>
        </p:grpSp>
        <p:sp>
          <p:nvSpPr>
            <p:cNvPr id="97" name="Freeform 32">
              <a:extLst>
                <a:ext uri="{FF2B5EF4-FFF2-40B4-BE49-F238E27FC236}">
                  <a16:creationId xmlns:a16="http://schemas.microsoft.com/office/drawing/2014/main" id="{9F407BBE-1DA9-4F51-A9B4-1F75C2B94FD7}"/>
                </a:ext>
              </a:extLst>
            </p:cNvPr>
            <p:cNvSpPr>
              <a:spLocks noEditPoints="1"/>
            </p:cNvSpPr>
            <p:nvPr/>
          </p:nvSpPr>
          <p:spPr bwMode="auto">
            <a:xfrm>
              <a:off x="4733032" y="5264220"/>
              <a:ext cx="543792" cy="444645"/>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sp>
        <p:nvSpPr>
          <p:cNvPr id="98" name="Text Placeholder 1">
            <a:extLst>
              <a:ext uri="{FF2B5EF4-FFF2-40B4-BE49-F238E27FC236}">
                <a16:creationId xmlns:a16="http://schemas.microsoft.com/office/drawing/2014/main" id="{508BCCDF-76C5-4525-84A8-38949669F2DB}"/>
              </a:ext>
            </a:extLst>
          </p:cNvPr>
          <p:cNvSpPr txBox="1"/>
          <p:nvPr/>
        </p:nvSpPr>
        <p:spPr>
          <a:xfrm>
            <a:off x="7338898" y="5411385"/>
            <a:ext cx="2115149"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99" name="Text Placeholder 2">
            <a:extLst>
              <a:ext uri="{FF2B5EF4-FFF2-40B4-BE49-F238E27FC236}">
                <a16:creationId xmlns:a16="http://schemas.microsoft.com/office/drawing/2014/main" id="{17920D81-205E-4F43-B444-0813652037B0}"/>
              </a:ext>
            </a:extLst>
          </p:cNvPr>
          <p:cNvSpPr txBox="1"/>
          <p:nvPr/>
        </p:nvSpPr>
        <p:spPr>
          <a:xfrm>
            <a:off x="7242614" y="5213451"/>
            <a:ext cx="1816131" cy="28083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1123">
        <p:random/>
      </p:transition>
    </mc:Choice>
    <mc:Fallback xmlns="">
      <p:transition spd="slow" advClick="0" advTm="1123">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2" presetClass="entr" presetSubtype="4" accel="70000" fill="hold" nodeType="withEffect" p14:presetBounceEnd="40000">
                                      <p:stCondLst>
                                        <p:cond delay="250"/>
                                      </p:stCondLst>
                                      <p:childTnLst>
                                        <p:set>
                                          <p:cBhvr>
                                            <p:cTn id="11" dur="1" fill="hold">
                                              <p:stCondLst>
                                                <p:cond delay="0"/>
                                              </p:stCondLst>
                                            </p:cTn>
                                            <p:tgtEl>
                                              <p:spTgt spid="76"/>
                                            </p:tgtEl>
                                            <p:attrNameLst>
                                              <p:attrName>style.visibility</p:attrName>
                                            </p:attrNameLst>
                                          </p:cBhvr>
                                          <p:to>
                                            <p:strVal val="visible"/>
                                          </p:to>
                                        </p:set>
                                        <p:anim calcmode="lin" valueType="num" p14:bounceEnd="40000">
                                          <p:cBhvr additive="base">
                                            <p:cTn id="12" dur="500" fill="hold"/>
                                            <p:tgtEl>
                                              <p:spTgt spid="76"/>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76"/>
                                            </p:tgtEl>
                                            <p:attrNameLst>
                                              <p:attrName>ppt_y</p:attrName>
                                            </p:attrNameLst>
                                          </p:cBhvr>
                                          <p:tavLst>
                                            <p:tav tm="0">
                                              <p:val>
                                                <p:strVal val="1+#ppt_h/2"/>
                                              </p:val>
                                            </p:tav>
                                            <p:tav tm="100000">
                                              <p:val>
                                                <p:strVal val="#ppt_y"/>
                                              </p:val>
                                            </p:tav>
                                          </p:tavLst>
                                        </p:anim>
                                      </p:childTnLst>
                                    </p:cTn>
                                  </p:par>
                                  <p:par>
                                    <p:cTn id="14" presetID="2" presetClass="entr" presetSubtype="4" accel="70000" fill="hold" nodeType="withEffect" p14:presetBounceEnd="40000">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14:bounceEnd="40000">
                                          <p:cBhvr additive="base">
                                            <p:cTn id="16"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14"/>
                                            </p:tgtEl>
                                            <p:attrNameLst>
                                              <p:attrName>ppt_y</p:attrName>
                                            </p:attrNameLst>
                                          </p:cBhvr>
                                          <p:tavLst>
                                            <p:tav tm="0">
                                              <p:val>
                                                <p:strVal val="1+#ppt_h/2"/>
                                              </p:val>
                                            </p:tav>
                                            <p:tav tm="100000">
                                              <p:val>
                                                <p:strVal val="#ppt_y"/>
                                              </p:val>
                                            </p:tav>
                                          </p:tavLst>
                                        </p:anim>
                                      </p:childTnLst>
                                    </p:cTn>
                                  </p:par>
                                  <p:par>
                                    <p:cTn id="18" presetID="2" presetClass="entr" presetSubtype="4" accel="70000" fill="hold" nodeType="withEffect" p14:presetBounceEnd="40000">
                                      <p:stCondLst>
                                        <p:cond delay="700"/>
                                      </p:stCondLst>
                                      <p:childTnLst>
                                        <p:set>
                                          <p:cBhvr>
                                            <p:cTn id="19" dur="1" fill="hold">
                                              <p:stCondLst>
                                                <p:cond delay="0"/>
                                              </p:stCondLst>
                                            </p:cTn>
                                            <p:tgtEl>
                                              <p:spTgt spid="15"/>
                                            </p:tgtEl>
                                            <p:attrNameLst>
                                              <p:attrName>style.visibility</p:attrName>
                                            </p:attrNameLst>
                                          </p:cBhvr>
                                          <p:to>
                                            <p:strVal val="visible"/>
                                          </p:to>
                                        </p:set>
                                        <p:anim calcmode="lin" valueType="num" p14:bounceEnd="40000">
                                          <p:cBhvr additive="base">
                                            <p:cTn id="20"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fltVal val="0"/>
                                              </p:val>
                                            </p:tav>
                                            <p:tav tm="100000">
                                              <p:val>
                                                <p:strVal val="#ppt_w"/>
                                              </p:val>
                                            </p:tav>
                                          </p:tavLst>
                                        </p:anim>
                                        <p:anim calcmode="lin" valueType="num">
                                          <p:cBhvr>
                                            <p:cTn id="41" dur="500" fill="hold"/>
                                            <p:tgtEl>
                                              <p:spTgt spid="47"/>
                                            </p:tgtEl>
                                            <p:attrNameLst>
                                              <p:attrName>ppt_h</p:attrName>
                                            </p:attrNameLst>
                                          </p:cBhvr>
                                          <p:tavLst>
                                            <p:tav tm="0">
                                              <p:val>
                                                <p:fltVal val="0"/>
                                              </p:val>
                                            </p:tav>
                                            <p:tav tm="100000">
                                              <p:val>
                                                <p:strVal val="#ppt_h"/>
                                              </p:val>
                                            </p:tav>
                                          </p:tavLst>
                                        </p:anim>
                                        <p:animEffect transition="in" filter="fade">
                                          <p:cBhvr>
                                            <p:cTn id="42" dur="500"/>
                                            <p:tgtEl>
                                              <p:spTgt spid="4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Effect transition="in" filter="fade">
                                          <p:cBhvr>
                                            <p:cTn id="5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98" grpId="0"/>
          <p:bldP spid="9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Effect transition="in" filter="fade">
                                          <p:cBhvr>
                                            <p:cTn id="9" dur="500"/>
                                            <p:tgtEl>
                                              <p:spTgt spid="41"/>
                                            </p:tgtEl>
                                          </p:cBhvr>
                                        </p:animEffect>
                                      </p:childTnLst>
                                    </p:cTn>
                                  </p:par>
                                  <p:par>
                                    <p:cTn id="10" presetID="2" presetClass="entr" presetSubtype="4" accel="70000" fill="hold" nodeType="withEffect">
                                      <p:stCondLst>
                                        <p:cond delay="250"/>
                                      </p:stCondLst>
                                      <p:childTnLst>
                                        <p:set>
                                          <p:cBhvr>
                                            <p:cTn id="11" dur="1" fill="hold">
                                              <p:stCondLst>
                                                <p:cond delay="0"/>
                                              </p:stCondLst>
                                            </p:cTn>
                                            <p:tgtEl>
                                              <p:spTgt spid="76"/>
                                            </p:tgtEl>
                                            <p:attrNameLst>
                                              <p:attrName>style.visibility</p:attrName>
                                            </p:attrNameLst>
                                          </p:cBhvr>
                                          <p:to>
                                            <p:strVal val="visible"/>
                                          </p:to>
                                        </p:set>
                                        <p:anim calcmode="lin" valueType="num">
                                          <p:cBhvr additive="base">
                                            <p:cTn id="12" dur="500" fill="hold"/>
                                            <p:tgtEl>
                                              <p:spTgt spid="76"/>
                                            </p:tgtEl>
                                            <p:attrNameLst>
                                              <p:attrName>ppt_x</p:attrName>
                                            </p:attrNameLst>
                                          </p:cBhvr>
                                          <p:tavLst>
                                            <p:tav tm="0">
                                              <p:val>
                                                <p:strVal val="#ppt_x"/>
                                              </p:val>
                                            </p:tav>
                                            <p:tav tm="100000">
                                              <p:val>
                                                <p:strVal val="#ppt_x"/>
                                              </p:val>
                                            </p:tav>
                                          </p:tavLst>
                                        </p:anim>
                                        <p:anim calcmode="lin" valueType="num">
                                          <p:cBhvr additive="base">
                                            <p:cTn id="13" dur="500" fill="hold"/>
                                            <p:tgtEl>
                                              <p:spTgt spid="76"/>
                                            </p:tgtEl>
                                            <p:attrNameLst>
                                              <p:attrName>ppt_y</p:attrName>
                                            </p:attrNameLst>
                                          </p:cBhvr>
                                          <p:tavLst>
                                            <p:tav tm="0">
                                              <p:val>
                                                <p:strVal val="1+#ppt_h/2"/>
                                              </p:val>
                                            </p:tav>
                                            <p:tav tm="100000">
                                              <p:val>
                                                <p:strVal val="#ppt_y"/>
                                              </p:val>
                                            </p:tav>
                                          </p:tavLst>
                                        </p:anim>
                                      </p:childTnLst>
                                    </p:cTn>
                                  </p:par>
                                  <p:par>
                                    <p:cTn id="14" presetID="2" presetClass="entr" presetSubtype="4" accel="70000"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500" fill="hold"/>
                                            <p:tgtEl>
                                              <p:spTgt spid="14"/>
                                            </p:tgtEl>
                                            <p:attrNameLst>
                                              <p:attrName>ppt_x</p:attrName>
                                            </p:attrNameLst>
                                          </p:cBhvr>
                                          <p:tavLst>
                                            <p:tav tm="0">
                                              <p:val>
                                                <p:strVal val="#ppt_x"/>
                                              </p:val>
                                            </p:tav>
                                            <p:tav tm="100000">
                                              <p:val>
                                                <p:strVal val="#ppt_x"/>
                                              </p:val>
                                            </p:tav>
                                          </p:tavLst>
                                        </p:anim>
                                        <p:anim calcmode="lin" valueType="num">
                                          <p:cBhvr additive="base">
                                            <p:cTn id="17" dur="500" fill="hold"/>
                                            <p:tgtEl>
                                              <p:spTgt spid="14"/>
                                            </p:tgtEl>
                                            <p:attrNameLst>
                                              <p:attrName>ppt_y</p:attrName>
                                            </p:attrNameLst>
                                          </p:cBhvr>
                                          <p:tavLst>
                                            <p:tav tm="0">
                                              <p:val>
                                                <p:strVal val="1+#ppt_h/2"/>
                                              </p:val>
                                            </p:tav>
                                            <p:tav tm="100000">
                                              <p:val>
                                                <p:strVal val="#ppt_y"/>
                                              </p:val>
                                            </p:tav>
                                          </p:tavLst>
                                        </p:anim>
                                      </p:childTnLst>
                                    </p:cTn>
                                  </p:par>
                                  <p:par>
                                    <p:cTn id="18" presetID="2" presetClass="entr" presetSubtype="4" accel="70000" fill="hold" nodeType="withEffect">
                                      <p:stCondLst>
                                        <p:cond delay="70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p:cTn id="25" dur="500" fill="hold"/>
                                            <p:tgtEl>
                                              <p:spTgt spid="44"/>
                                            </p:tgtEl>
                                            <p:attrNameLst>
                                              <p:attrName>ppt_w</p:attrName>
                                            </p:attrNameLst>
                                          </p:cBhvr>
                                          <p:tavLst>
                                            <p:tav tm="0">
                                              <p:val>
                                                <p:fltVal val="0"/>
                                              </p:val>
                                            </p:tav>
                                            <p:tav tm="100000">
                                              <p:val>
                                                <p:strVal val="#ppt_w"/>
                                              </p:val>
                                            </p:tav>
                                          </p:tavLst>
                                        </p:anim>
                                        <p:anim calcmode="lin" valueType="num">
                                          <p:cBhvr>
                                            <p:cTn id="26" dur="500" fill="hold"/>
                                            <p:tgtEl>
                                              <p:spTgt spid="44"/>
                                            </p:tgtEl>
                                            <p:attrNameLst>
                                              <p:attrName>ppt_h</p:attrName>
                                            </p:attrNameLst>
                                          </p:cBhvr>
                                          <p:tavLst>
                                            <p:tav tm="0">
                                              <p:val>
                                                <p:fltVal val="0"/>
                                              </p:val>
                                            </p:tav>
                                            <p:tav tm="100000">
                                              <p:val>
                                                <p:strVal val="#ppt_h"/>
                                              </p:val>
                                            </p:tav>
                                          </p:tavLst>
                                        </p:anim>
                                        <p:animEffect transition="in" filter="fade">
                                          <p:cBhvr>
                                            <p:cTn id="27" dur="500"/>
                                            <p:tgtEl>
                                              <p:spTgt spid="44"/>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fltVal val="0"/>
                                              </p:val>
                                            </p:tav>
                                            <p:tav tm="100000">
                                              <p:val>
                                                <p:strVal val="#ppt_w"/>
                                              </p:val>
                                            </p:tav>
                                          </p:tavLst>
                                        </p:anim>
                                        <p:anim calcmode="lin" valueType="num">
                                          <p:cBhvr>
                                            <p:cTn id="41" dur="500" fill="hold"/>
                                            <p:tgtEl>
                                              <p:spTgt spid="47"/>
                                            </p:tgtEl>
                                            <p:attrNameLst>
                                              <p:attrName>ppt_h</p:attrName>
                                            </p:attrNameLst>
                                          </p:cBhvr>
                                          <p:tavLst>
                                            <p:tav tm="0">
                                              <p:val>
                                                <p:fltVal val="0"/>
                                              </p:val>
                                            </p:tav>
                                            <p:tav tm="100000">
                                              <p:val>
                                                <p:strVal val="#ppt_h"/>
                                              </p:val>
                                            </p:tav>
                                          </p:tavLst>
                                        </p:anim>
                                        <p:animEffect transition="in" filter="fade">
                                          <p:cBhvr>
                                            <p:cTn id="42" dur="500"/>
                                            <p:tgtEl>
                                              <p:spTgt spid="4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Effect transition="in" filter="fade">
                                          <p:cBhvr>
                                            <p:cTn id="52"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P spid="98" grpId="0"/>
          <p:bldP spid="9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 Box 42">
            <a:extLst>
              <a:ext uri="{FF2B5EF4-FFF2-40B4-BE49-F238E27FC236}">
                <a16:creationId xmlns:a16="http://schemas.microsoft.com/office/drawing/2014/main" id="{86D9A30C-4AE3-4C18-A1C6-48B47B4A2627}"/>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45" name="Text Box 43">
            <a:extLst>
              <a:ext uri="{FF2B5EF4-FFF2-40B4-BE49-F238E27FC236}">
                <a16:creationId xmlns:a16="http://schemas.microsoft.com/office/drawing/2014/main" id="{01AFBC6F-5483-4AAE-9554-6C4245FC5A09}"/>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46" name="直接连接符 45">
            <a:extLst>
              <a:ext uri="{FF2B5EF4-FFF2-40B4-BE49-F238E27FC236}">
                <a16:creationId xmlns:a16="http://schemas.microsoft.com/office/drawing/2014/main" id="{E3F2DC54-97F3-4F49-97A0-E9C9A2B9822E}"/>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3" name="TextBox 34">
            <a:extLst>
              <a:ext uri="{FF2B5EF4-FFF2-40B4-BE49-F238E27FC236}">
                <a16:creationId xmlns:a16="http://schemas.microsoft.com/office/drawing/2014/main" id="{2D8FCC31-4ABC-4F05-BE82-0A3F4BEE53B1}"/>
              </a:ext>
            </a:extLst>
          </p:cNvPr>
          <p:cNvSpPr txBox="1"/>
          <p:nvPr/>
        </p:nvSpPr>
        <p:spPr>
          <a:xfrm>
            <a:off x="1478011" y="2056531"/>
            <a:ext cx="2232212" cy="1231106"/>
          </a:xfrm>
          <a:prstGeom prst="rect">
            <a:avLst/>
          </a:prstGeom>
          <a:noFill/>
        </p:spPr>
        <p:txBody>
          <a:bodyPr wrap="square" rtlCol="0">
            <a:spAutoFit/>
          </a:bodyPr>
          <a:lstStyle/>
          <a:p>
            <a:pPr algn="r"/>
            <a:r>
              <a:rPr lang="zh-CN" altLang="en-US" b="1" dirty="0">
                <a:solidFill>
                  <a:srgbClr val="55B2A0"/>
                </a:solidFill>
                <a:latin typeface="微软雅黑" panose="020B0503020204020204" pitchFamily="34" charset="-122"/>
                <a:ea typeface="微软雅黑" panose="020B0503020204020204" pitchFamily="34" charset="-122"/>
              </a:rPr>
              <a:t>点击添加标题</a:t>
            </a:r>
            <a:endParaRPr lang="en-US" altLang="zh-CN" b="1" dirty="0">
              <a:solidFill>
                <a:srgbClr val="55B2A0"/>
              </a:solidFill>
              <a:latin typeface="微软雅黑" panose="020B0503020204020204" pitchFamily="34" charset="-122"/>
              <a:ea typeface="微软雅黑" panose="020B0503020204020204" pitchFamily="34" charset="-122"/>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73" name="TextBox 35">
            <a:extLst>
              <a:ext uri="{FF2B5EF4-FFF2-40B4-BE49-F238E27FC236}">
                <a16:creationId xmlns:a16="http://schemas.microsoft.com/office/drawing/2014/main" id="{7356D67C-32FF-4927-983B-BBF3A7AA88A1}"/>
              </a:ext>
            </a:extLst>
          </p:cNvPr>
          <p:cNvSpPr txBox="1"/>
          <p:nvPr/>
        </p:nvSpPr>
        <p:spPr>
          <a:xfrm>
            <a:off x="1699338" y="4632277"/>
            <a:ext cx="2232212" cy="1231106"/>
          </a:xfrm>
          <a:prstGeom prst="rect">
            <a:avLst/>
          </a:prstGeom>
          <a:noFill/>
        </p:spPr>
        <p:txBody>
          <a:bodyPr wrap="square" rtlCol="0">
            <a:spAutoFit/>
          </a:bodyPr>
          <a:lstStyle/>
          <a:p>
            <a:pPr algn="r"/>
            <a:r>
              <a:rPr lang="zh-CN" altLang="en-US" b="1" dirty="0">
                <a:solidFill>
                  <a:schemeClr val="accent3">
                    <a:lumMod val="7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accent3">
                  <a:lumMod val="7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74" name="TextBox 36">
            <a:extLst>
              <a:ext uri="{FF2B5EF4-FFF2-40B4-BE49-F238E27FC236}">
                <a16:creationId xmlns:a16="http://schemas.microsoft.com/office/drawing/2014/main" id="{D9433E6C-0A2C-4C7C-9AFF-7D9729F6D401}"/>
              </a:ext>
            </a:extLst>
          </p:cNvPr>
          <p:cNvSpPr txBox="1"/>
          <p:nvPr/>
        </p:nvSpPr>
        <p:spPr>
          <a:xfrm>
            <a:off x="8903496" y="1448729"/>
            <a:ext cx="2232212" cy="1231106"/>
          </a:xfrm>
          <a:prstGeom prst="rect">
            <a:avLst/>
          </a:prstGeom>
          <a:noFill/>
        </p:spPr>
        <p:txBody>
          <a:bodyPr wrap="square" rtlCol="0">
            <a:spAutoFit/>
          </a:bodyPr>
          <a:lstStyle/>
          <a:p>
            <a:r>
              <a:rPr lang="zh-CN" altLang="en-US" b="1" dirty="0">
                <a:solidFill>
                  <a:srgbClr val="D1758E"/>
                </a:solidFill>
                <a:latin typeface="微软雅黑" panose="020B0503020204020204" pitchFamily="34" charset="-122"/>
                <a:ea typeface="微软雅黑" panose="020B0503020204020204" pitchFamily="34" charset="-122"/>
              </a:rPr>
              <a:t>点击添加标题</a:t>
            </a:r>
            <a:endParaRPr lang="en-US" altLang="zh-CN" b="1" dirty="0">
              <a:solidFill>
                <a:srgbClr val="D1758E"/>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75" name="TextBox 37">
            <a:extLst>
              <a:ext uri="{FF2B5EF4-FFF2-40B4-BE49-F238E27FC236}">
                <a16:creationId xmlns:a16="http://schemas.microsoft.com/office/drawing/2014/main" id="{E12212F5-654C-4F45-B257-CE36A9DEC6FD}"/>
              </a:ext>
            </a:extLst>
          </p:cNvPr>
          <p:cNvSpPr txBox="1"/>
          <p:nvPr/>
        </p:nvSpPr>
        <p:spPr>
          <a:xfrm>
            <a:off x="8451888" y="4962428"/>
            <a:ext cx="2232212" cy="1231106"/>
          </a:xfrm>
          <a:prstGeom prst="rect">
            <a:avLst/>
          </a:prstGeom>
          <a:noFill/>
        </p:spPr>
        <p:txBody>
          <a:bodyPr wrap="square" rtlCol="0">
            <a:spAutoFit/>
          </a:bodyPr>
          <a:lstStyle/>
          <a:p>
            <a:r>
              <a:rPr lang="zh-CN" altLang="en-US" b="1" dirty="0">
                <a:solidFill>
                  <a:srgbClr val="67A6DE"/>
                </a:solidFill>
                <a:latin typeface="微软雅黑" panose="020B0503020204020204" pitchFamily="34" charset="-122"/>
                <a:ea typeface="微软雅黑" panose="020B0503020204020204" pitchFamily="34" charset="-122"/>
              </a:rPr>
              <a:t>点击添加标题</a:t>
            </a:r>
            <a:endParaRPr lang="en-US" altLang="zh-CN" b="1" dirty="0">
              <a:solidFill>
                <a:srgbClr val="67A6DE"/>
              </a:solidFill>
              <a:latin typeface="微软雅黑" panose="020B0503020204020204" pitchFamily="34" charset="-122"/>
              <a:ea typeface="微软雅黑" panose="020B0503020204020204" pitchFamily="34" charset="-122"/>
            </a:endParaRPr>
          </a:p>
          <a:p>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grpSp>
        <p:nvGrpSpPr>
          <p:cNvPr id="76" name="组合 75">
            <a:extLst>
              <a:ext uri="{FF2B5EF4-FFF2-40B4-BE49-F238E27FC236}">
                <a16:creationId xmlns:a16="http://schemas.microsoft.com/office/drawing/2014/main" id="{2B099E9E-4BB7-44F3-87CC-B9941B16934D}"/>
              </a:ext>
            </a:extLst>
          </p:cNvPr>
          <p:cNvGrpSpPr/>
          <p:nvPr/>
        </p:nvGrpSpPr>
        <p:grpSpPr>
          <a:xfrm>
            <a:off x="3336334" y="1544869"/>
            <a:ext cx="1892053" cy="398129"/>
            <a:chOff x="3336334" y="1544869"/>
            <a:chExt cx="1892053" cy="398129"/>
          </a:xfrm>
        </p:grpSpPr>
        <p:cxnSp>
          <p:nvCxnSpPr>
            <p:cNvPr id="77" name="直接连接符 76">
              <a:extLst>
                <a:ext uri="{FF2B5EF4-FFF2-40B4-BE49-F238E27FC236}">
                  <a16:creationId xmlns:a16="http://schemas.microsoft.com/office/drawing/2014/main" id="{78A9C255-0075-4B43-B77E-1E5C1E9EA891}"/>
                </a:ext>
              </a:extLst>
            </p:cNvPr>
            <p:cNvCxnSpPr>
              <a:cxnSpLocks/>
            </p:cNvCxnSpPr>
            <p:nvPr/>
          </p:nvCxnSpPr>
          <p:spPr>
            <a:xfrm flipH="1">
              <a:off x="3336335" y="1544869"/>
              <a:ext cx="1892052" cy="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8" name="直接箭头连接符 77">
              <a:extLst>
                <a:ext uri="{FF2B5EF4-FFF2-40B4-BE49-F238E27FC236}">
                  <a16:creationId xmlns:a16="http://schemas.microsoft.com/office/drawing/2014/main" id="{4FFF401F-C81E-4F55-83EB-4BE30AA88944}"/>
                </a:ext>
              </a:extLst>
            </p:cNvPr>
            <p:cNvCxnSpPr>
              <a:cxnSpLocks/>
            </p:cNvCxnSpPr>
            <p:nvPr/>
          </p:nvCxnSpPr>
          <p:spPr>
            <a:xfrm>
              <a:off x="3336334" y="1544869"/>
              <a:ext cx="0" cy="398129"/>
            </a:xfrm>
            <a:prstGeom prst="straightConnector1">
              <a:avLst/>
            </a:prstGeom>
            <a:ln>
              <a:solidFill>
                <a:schemeClr val="bg1">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grpSp>
        <p:nvGrpSpPr>
          <p:cNvPr id="79" name="组合 78">
            <a:extLst>
              <a:ext uri="{FF2B5EF4-FFF2-40B4-BE49-F238E27FC236}">
                <a16:creationId xmlns:a16="http://schemas.microsoft.com/office/drawing/2014/main" id="{C7EBB6F5-FCC3-4275-B17E-0A14A72D0BBA}"/>
              </a:ext>
            </a:extLst>
          </p:cNvPr>
          <p:cNvGrpSpPr/>
          <p:nvPr/>
        </p:nvGrpSpPr>
        <p:grpSpPr>
          <a:xfrm>
            <a:off x="4158871" y="3968947"/>
            <a:ext cx="691061" cy="1278883"/>
            <a:chOff x="4158871" y="3968947"/>
            <a:chExt cx="691061" cy="1278883"/>
          </a:xfrm>
        </p:grpSpPr>
        <p:cxnSp>
          <p:nvCxnSpPr>
            <p:cNvPr id="80" name="直接连接符 79">
              <a:extLst>
                <a:ext uri="{FF2B5EF4-FFF2-40B4-BE49-F238E27FC236}">
                  <a16:creationId xmlns:a16="http://schemas.microsoft.com/office/drawing/2014/main" id="{C6F87268-5755-4CD8-8425-7C7ED41C0E68}"/>
                </a:ext>
              </a:extLst>
            </p:cNvPr>
            <p:cNvCxnSpPr/>
            <p:nvPr/>
          </p:nvCxnSpPr>
          <p:spPr>
            <a:xfrm>
              <a:off x="4839099" y="3968947"/>
              <a:ext cx="7957" cy="1278883"/>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1" name="直接箭头连接符 80">
              <a:extLst>
                <a:ext uri="{FF2B5EF4-FFF2-40B4-BE49-F238E27FC236}">
                  <a16:creationId xmlns:a16="http://schemas.microsoft.com/office/drawing/2014/main" id="{C2C5E086-C31C-4A47-98CA-41C00673C4FC}"/>
                </a:ext>
              </a:extLst>
            </p:cNvPr>
            <p:cNvCxnSpPr/>
            <p:nvPr/>
          </p:nvCxnSpPr>
          <p:spPr>
            <a:xfrm flipH="1">
              <a:off x="4158871" y="5247830"/>
              <a:ext cx="691061" cy="0"/>
            </a:xfrm>
            <a:prstGeom prst="straightConnector1">
              <a:avLst/>
            </a:prstGeom>
            <a:ln>
              <a:solidFill>
                <a:schemeClr val="bg1">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grpSp>
        <p:nvGrpSpPr>
          <p:cNvPr id="82" name="组合 81">
            <a:extLst>
              <a:ext uri="{FF2B5EF4-FFF2-40B4-BE49-F238E27FC236}">
                <a16:creationId xmlns:a16="http://schemas.microsoft.com/office/drawing/2014/main" id="{9B12D713-33D0-4014-A32B-F5BE4C50BC34}"/>
              </a:ext>
            </a:extLst>
          </p:cNvPr>
          <p:cNvGrpSpPr/>
          <p:nvPr/>
        </p:nvGrpSpPr>
        <p:grpSpPr>
          <a:xfrm>
            <a:off x="7417067" y="4660769"/>
            <a:ext cx="767783" cy="1184770"/>
            <a:chOff x="7417067" y="4660769"/>
            <a:chExt cx="767783" cy="1184770"/>
          </a:xfrm>
        </p:grpSpPr>
        <p:cxnSp>
          <p:nvCxnSpPr>
            <p:cNvPr id="83" name="直接连接符 82">
              <a:extLst>
                <a:ext uri="{FF2B5EF4-FFF2-40B4-BE49-F238E27FC236}">
                  <a16:creationId xmlns:a16="http://schemas.microsoft.com/office/drawing/2014/main" id="{1CAA1C03-F710-48C7-9361-8ACA5EFB4334}"/>
                </a:ext>
              </a:extLst>
            </p:cNvPr>
            <p:cNvCxnSpPr/>
            <p:nvPr/>
          </p:nvCxnSpPr>
          <p:spPr>
            <a:xfrm>
              <a:off x="7417067" y="4660769"/>
              <a:ext cx="15720" cy="1182358"/>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4" name="直接箭头连接符 83">
              <a:extLst>
                <a:ext uri="{FF2B5EF4-FFF2-40B4-BE49-F238E27FC236}">
                  <a16:creationId xmlns:a16="http://schemas.microsoft.com/office/drawing/2014/main" id="{B2ECB0E3-8A4A-4922-9819-27B0FFA32F2D}"/>
                </a:ext>
              </a:extLst>
            </p:cNvPr>
            <p:cNvCxnSpPr/>
            <p:nvPr/>
          </p:nvCxnSpPr>
          <p:spPr>
            <a:xfrm>
              <a:off x="7432787" y="5845539"/>
              <a:ext cx="752063" cy="0"/>
            </a:xfrm>
            <a:prstGeom prst="straightConnector1">
              <a:avLst/>
            </a:prstGeom>
            <a:ln>
              <a:solidFill>
                <a:schemeClr val="bg1">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grpSp>
        <p:nvGrpSpPr>
          <p:cNvPr id="85" name="组合 84">
            <a:extLst>
              <a:ext uri="{FF2B5EF4-FFF2-40B4-BE49-F238E27FC236}">
                <a16:creationId xmlns:a16="http://schemas.microsoft.com/office/drawing/2014/main" id="{25EB7D55-C877-4039-B3BD-AC3F65CBB59E}"/>
              </a:ext>
            </a:extLst>
          </p:cNvPr>
          <p:cNvGrpSpPr/>
          <p:nvPr/>
        </p:nvGrpSpPr>
        <p:grpSpPr>
          <a:xfrm>
            <a:off x="7147362" y="1492710"/>
            <a:ext cx="1416355" cy="800696"/>
            <a:chOff x="7147362" y="1492710"/>
            <a:chExt cx="1416355" cy="800696"/>
          </a:xfrm>
        </p:grpSpPr>
        <p:cxnSp>
          <p:nvCxnSpPr>
            <p:cNvPr id="86" name="直接连接符 85">
              <a:extLst>
                <a:ext uri="{FF2B5EF4-FFF2-40B4-BE49-F238E27FC236}">
                  <a16:creationId xmlns:a16="http://schemas.microsoft.com/office/drawing/2014/main" id="{D39B4F8A-2F29-4068-B938-A23D949F26F6}"/>
                </a:ext>
              </a:extLst>
            </p:cNvPr>
            <p:cNvCxnSpPr>
              <a:cxnSpLocks/>
            </p:cNvCxnSpPr>
            <p:nvPr/>
          </p:nvCxnSpPr>
          <p:spPr>
            <a:xfrm>
              <a:off x="7150814" y="1492710"/>
              <a:ext cx="0" cy="800696"/>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7" name="直接箭头连接符 86">
              <a:extLst>
                <a:ext uri="{FF2B5EF4-FFF2-40B4-BE49-F238E27FC236}">
                  <a16:creationId xmlns:a16="http://schemas.microsoft.com/office/drawing/2014/main" id="{F56C43DF-9718-4C05-BBF3-6E341F0B1A12}"/>
                </a:ext>
              </a:extLst>
            </p:cNvPr>
            <p:cNvCxnSpPr/>
            <p:nvPr/>
          </p:nvCxnSpPr>
          <p:spPr>
            <a:xfrm>
              <a:off x="7147362" y="1492710"/>
              <a:ext cx="1416355" cy="0"/>
            </a:xfrm>
            <a:prstGeom prst="straightConnector1">
              <a:avLst/>
            </a:prstGeom>
            <a:ln>
              <a:solidFill>
                <a:schemeClr val="bg1">
                  <a:lumMod val="50000"/>
                </a:schemeClr>
              </a:solidFill>
              <a:prstDash val="dashDot"/>
              <a:tailEnd type="triangle"/>
            </a:ln>
          </p:spPr>
          <p:style>
            <a:lnRef idx="1">
              <a:schemeClr val="accent1"/>
            </a:lnRef>
            <a:fillRef idx="0">
              <a:schemeClr val="accent1"/>
            </a:fillRef>
            <a:effectRef idx="0">
              <a:schemeClr val="accent1"/>
            </a:effectRef>
            <a:fontRef idx="minor">
              <a:schemeClr val="tx1"/>
            </a:fontRef>
          </p:style>
        </p:cxnSp>
      </p:grpSp>
      <p:grpSp>
        <p:nvGrpSpPr>
          <p:cNvPr id="88" name="组合 87">
            <a:extLst>
              <a:ext uri="{FF2B5EF4-FFF2-40B4-BE49-F238E27FC236}">
                <a16:creationId xmlns:a16="http://schemas.microsoft.com/office/drawing/2014/main" id="{401F43C8-16FA-46E7-809D-AC4F61E86194}"/>
              </a:ext>
            </a:extLst>
          </p:cNvPr>
          <p:cNvGrpSpPr/>
          <p:nvPr/>
        </p:nvGrpSpPr>
        <p:grpSpPr>
          <a:xfrm>
            <a:off x="3879948" y="1524549"/>
            <a:ext cx="4703573" cy="4623506"/>
            <a:chOff x="3879948" y="1524549"/>
            <a:chExt cx="4703573" cy="4623506"/>
          </a:xfrm>
          <a:effectLst>
            <a:outerShdw blurRad="50800" dist="38100" dir="2700000" algn="tl" rotWithShape="0">
              <a:prstClr val="black">
                <a:alpha val="40000"/>
              </a:prstClr>
            </a:outerShdw>
          </a:effectLst>
        </p:grpSpPr>
        <p:grpSp>
          <p:nvGrpSpPr>
            <p:cNvPr id="89" name="Group 1067">
              <a:extLst>
                <a:ext uri="{FF2B5EF4-FFF2-40B4-BE49-F238E27FC236}">
                  <a16:creationId xmlns:a16="http://schemas.microsoft.com/office/drawing/2014/main" id="{0633F640-580B-42DE-801E-82CA5DB870D3}"/>
                </a:ext>
              </a:extLst>
            </p:cNvPr>
            <p:cNvGrpSpPr/>
            <p:nvPr/>
          </p:nvGrpSpPr>
          <p:grpSpPr>
            <a:xfrm>
              <a:off x="3879948" y="1524549"/>
              <a:ext cx="4703573" cy="4623506"/>
              <a:chOff x="13169967" y="3279361"/>
              <a:chExt cx="9213178" cy="9058704"/>
            </a:xfrm>
          </p:grpSpPr>
          <p:sp>
            <p:nvSpPr>
              <p:cNvPr id="103" name="Freeform 5">
                <a:extLst>
                  <a:ext uri="{FF2B5EF4-FFF2-40B4-BE49-F238E27FC236}">
                    <a16:creationId xmlns:a16="http://schemas.microsoft.com/office/drawing/2014/main" id="{AE2C618F-5CFC-4C04-A0EC-5B604E9559D5}"/>
                  </a:ext>
                </a:extLst>
              </p:cNvPr>
              <p:cNvSpPr>
                <a:spLocks/>
              </p:cNvSpPr>
              <p:nvPr/>
            </p:nvSpPr>
            <p:spPr bwMode="auto">
              <a:xfrm>
                <a:off x="15605123" y="5800639"/>
                <a:ext cx="3235880" cy="6537426"/>
              </a:xfrm>
              <a:custGeom>
                <a:avLst/>
                <a:gdLst>
                  <a:gd name="T0" fmla="*/ 616 w 725"/>
                  <a:gd name="T1" fmla="*/ 590 h 1468"/>
                  <a:gd name="T2" fmla="*/ 459 w 725"/>
                  <a:gd name="T3" fmla="*/ 759 h 1468"/>
                  <a:gd name="T4" fmla="*/ 478 w 725"/>
                  <a:gd name="T5" fmla="*/ 488 h 1468"/>
                  <a:gd name="T6" fmla="*/ 725 w 725"/>
                  <a:gd name="T7" fmla="*/ 191 h 1468"/>
                  <a:gd name="T8" fmla="*/ 675 w 725"/>
                  <a:gd name="T9" fmla="*/ 124 h 1468"/>
                  <a:gd name="T10" fmla="*/ 440 w 725"/>
                  <a:gd name="T11" fmla="*/ 376 h 1468"/>
                  <a:gd name="T12" fmla="*/ 412 w 725"/>
                  <a:gd name="T13" fmla="*/ 0 h 1468"/>
                  <a:gd name="T14" fmla="*/ 344 w 725"/>
                  <a:gd name="T15" fmla="*/ 0 h 1468"/>
                  <a:gd name="T16" fmla="*/ 314 w 725"/>
                  <a:gd name="T17" fmla="*/ 577 h 1468"/>
                  <a:gd name="T18" fmla="*/ 46 w 725"/>
                  <a:gd name="T19" fmla="*/ 271 h 1468"/>
                  <a:gd name="T20" fmla="*/ 0 w 725"/>
                  <a:gd name="T21" fmla="*/ 313 h 1468"/>
                  <a:gd name="T22" fmla="*/ 285 w 725"/>
                  <a:gd name="T23" fmla="*/ 698 h 1468"/>
                  <a:gd name="T24" fmla="*/ 216 w 725"/>
                  <a:gd name="T25" fmla="*/ 1468 h 1468"/>
                  <a:gd name="T26" fmla="*/ 548 w 725"/>
                  <a:gd name="T27" fmla="*/ 1468 h 1468"/>
                  <a:gd name="T28" fmla="*/ 471 w 725"/>
                  <a:gd name="T29" fmla="*/ 892 h 1468"/>
                  <a:gd name="T30" fmla="*/ 667 w 725"/>
                  <a:gd name="T31" fmla="*/ 657 h 1468"/>
                  <a:gd name="T32" fmla="*/ 616 w 725"/>
                  <a:gd name="T33" fmla="*/ 590 h 1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5" h="1468">
                    <a:moveTo>
                      <a:pt x="616" y="590"/>
                    </a:moveTo>
                    <a:cubicBezTo>
                      <a:pt x="459" y="759"/>
                      <a:pt x="459" y="759"/>
                      <a:pt x="459" y="759"/>
                    </a:cubicBezTo>
                    <a:cubicBezTo>
                      <a:pt x="439" y="488"/>
                      <a:pt x="478" y="488"/>
                      <a:pt x="478" y="488"/>
                    </a:cubicBezTo>
                    <a:cubicBezTo>
                      <a:pt x="725" y="191"/>
                      <a:pt x="725" y="191"/>
                      <a:pt x="725" y="191"/>
                    </a:cubicBezTo>
                    <a:cubicBezTo>
                      <a:pt x="675" y="124"/>
                      <a:pt x="675" y="124"/>
                      <a:pt x="675" y="124"/>
                    </a:cubicBezTo>
                    <a:cubicBezTo>
                      <a:pt x="440" y="376"/>
                      <a:pt x="440" y="376"/>
                      <a:pt x="440" y="376"/>
                    </a:cubicBezTo>
                    <a:cubicBezTo>
                      <a:pt x="412" y="0"/>
                      <a:pt x="412" y="0"/>
                      <a:pt x="412" y="0"/>
                    </a:cubicBezTo>
                    <a:cubicBezTo>
                      <a:pt x="344" y="0"/>
                      <a:pt x="344" y="0"/>
                      <a:pt x="344" y="0"/>
                    </a:cubicBezTo>
                    <a:cubicBezTo>
                      <a:pt x="314" y="577"/>
                      <a:pt x="314" y="577"/>
                      <a:pt x="314" y="577"/>
                    </a:cubicBezTo>
                    <a:cubicBezTo>
                      <a:pt x="46" y="271"/>
                      <a:pt x="46" y="271"/>
                      <a:pt x="46" y="271"/>
                    </a:cubicBezTo>
                    <a:cubicBezTo>
                      <a:pt x="0" y="313"/>
                      <a:pt x="0" y="313"/>
                      <a:pt x="0" y="313"/>
                    </a:cubicBezTo>
                    <a:cubicBezTo>
                      <a:pt x="285" y="698"/>
                      <a:pt x="285" y="698"/>
                      <a:pt x="285" y="698"/>
                    </a:cubicBezTo>
                    <a:cubicBezTo>
                      <a:pt x="323" y="824"/>
                      <a:pt x="216" y="1468"/>
                      <a:pt x="216" y="1468"/>
                    </a:cubicBezTo>
                    <a:cubicBezTo>
                      <a:pt x="548" y="1468"/>
                      <a:pt x="548" y="1468"/>
                      <a:pt x="548" y="1468"/>
                    </a:cubicBezTo>
                    <a:cubicBezTo>
                      <a:pt x="548" y="1468"/>
                      <a:pt x="500" y="1168"/>
                      <a:pt x="471" y="892"/>
                    </a:cubicBezTo>
                    <a:cubicBezTo>
                      <a:pt x="667" y="657"/>
                      <a:pt x="667" y="657"/>
                      <a:pt x="667" y="657"/>
                    </a:cubicBezTo>
                    <a:lnTo>
                      <a:pt x="616" y="590"/>
                    </a:lnTo>
                    <a:close/>
                  </a:path>
                </a:pathLst>
              </a:custGeom>
              <a:solidFill>
                <a:schemeClr val="tx2"/>
              </a:solidFill>
              <a:ln>
                <a:noFill/>
              </a:ln>
              <a:scene3d>
                <a:camera prst="orthographicFront"/>
                <a:lightRig rig="threePt" dir="t"/>
              </a:scene3d>
              <a:sp3d>
                <a:bevelT w="139700" prst="cross"/>
              </a:sp3d>
            </p:spPr>
            <p:txBody>
              <a:bodyPr vert="horz" wrap="square" lIns="182843" tIns="91422" rIns="182843" bIns="91422" numCol="1" anchor="t" anchorCtr="0" compatLnSpc="1">
                <a:prstTxWarp prst="textNoShape">
                  <a:avLst/>
                </a:prstTxWarp>
              </a:bodyPr>
              <a:lstStyle/>
              <a:p>
                <a:endParaRPr lang="id-ID" sz="1200">
                  <a:solidFill>
                    <a:schemeClr val="bg1"/>
                  </a:solidFill>
                  <a:latin typeface="Roboto Light"/>
                  <a:cs typeface="Roboto Light"/>
                </a:endParaRPr>
              </a:p>
            </p:txBody>
          </p:sp>
          <p:sp>
            <p:nvSpPr>
              <p:cNvPr id="104" name="Oval 1069">
                <a:extLst>
                  <a:ext uri="{FF2B5EF4-FFF2-40B4-BE49-F238E27FC236}">
                    <a16:creationId xmlns:a16="http://schemas.microsoft.com/office/drawing/2014/main" id="{89309A4A-0D54-41A5-8418-0EEEDB6A23E6}"/>
                  </a:ext>
                </a:extLst>
              </p:cNvPr>
              <p:cNvSpPr/>
              <p:nvPr/>
            </p:nvSpPr>
            <p:spPr>
              <a:xfrm>
                <a:off x="13169967" y="7528067"/>
                <a:ext cx="1108349" cy="1108638"/>
              </a:xfrm>
              <a:prstGeom prst="ellipse">
                <a:avLst/>
              </a:prstGeom>
              <a:solidFill>
                <a:schemeClr val="accent3">
                  <a:lumMod val="7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05" name="Oval 1070">
                <a:extLst>
                  <a:ext uri="{FF2B5EF4-FFF2-40B4-BE49-F238E27FC236}">
                    <a16:creationId xmlns:a16="http://schemas.microsoft.com/office/drawing/2014/main" id="{D3E2908E-12C9-4149-8C11-A4A58479404E}"/>
                  </a:ext>
                </a:extLst>
              </p:cNvPr>
              <p:cNvSpPr/>
              <p:nvPr/>
            </p:nvSpPr>
            <p:spPr>
              <a:xfrm>
                <a:off x="14278316" y="8328272"/>
                <a:ext cx="914583" cy="914822"/>
              </a:xfrm>
              <a:prstGeom prst="ellipse">
                <a:avLst/>
              </a:prstGeom>
              <a:solidFill>
                <a:srgbClr val="55B2A0"/>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06" name="Oval 1071">
                <a:extLst>
                  <a:ext uri="{FF2B5EF4-FFF2-40B4-BE49-F238E27FC236}">
                    <a16:creationId xmlns:a16="http://schemas.microsoft.com/office/drawing/2014/main" id="{E7128E65-517D-4012-8E31-046F465241C4}"/>
                  </a:ext>
                </a:extLst>
              </p:cNvPr>
              <p:cNvSpPr/>
              <p:nvPr/>
            </p:nvSpPr>
            <p:spPr>
              <a:xfrm>
                <a:off x="20585483" y="8199146"/>
                <a:ext cx="824374" cy="824588"/>
              </a:xfrm>
              <a:prstGeom prst="ellipse">
                <a:avLst/>
              </a:prstGeom>
              <a:solidFill>
                <a:srgbClr val="D1758E"/>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07" name="Oval 1072">
                <a:extLst>
                  <a:ext uri="{FF2B5EF4-FFF2-40B4-BE49-F238E27FC236}">
                    <a16:creationId xmlns:a16="http://schemas.microsoft.com/office/drawing/2014/main" id="{D1550179-E8C1-4768-92A0-4479AC2281D7}"/>
                  </a:ext>
                </a:extLst>
              </p:cNvPr>
              <p:cNvSpPr/>
              <p:nvPr/>
            </p:nvSpPr>
            <p:spPr>
              <a:xfrm>
                <a:off x="20890540" y="7528067"/>
                <a:ext cx="635211" cy="635377"/>
              </a:xfrm>
              <a:prstGeom prst="ellipse">
                <a:avLst/>
              </a:prstGeom>
              <a:solidFill>
                <a:schemeClr val="accent1">
                  <a:alpha val="2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08" name="Oval 1073">
                <a:extLst>
                  <a:ext uri="{FF2B5EF4-FFF2-40B4-BE49-F238E27FC236}">
                    <a16:creationId xmlns:a16="http://schemas.microsoft.com/office/drawing/2014/main" id="{DB28A33B-4194-4F3E-8FAB-DAF834812CD1}"/>
                  </a:ext>
                </a:extLst>
              </p:cNvPr>
              <p:cNvSpPr/>
              <p:nvPr/>
            </p:nvSpPr>
            <p:spPr>
              <a:xfrm>
                <a:off x="21328041" y="6655741"/>
                <a:ext cx="1055104" cy="1055379"/>
              </a:xfrm>
              <a:prstGeom prst="ellipse">
                <a:avLst/>
              </a:prstGeom>
              <a:solidFill>
                <a:schemeClr val="accent1">
                  <a:alpha val="4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09" name="Oval 1074">
                <a:extLst>
                  <a:ext uri="{FF2B5EF4-FFF2-40B4-BE49-F238E27FC236}">
                    <a16:creationId xmlns:a16="http://schemas.microsoft.com/office/drawing/2014/main" id="{975C3228-0D44-4A74-990C-FA6CCA2E9D86}"/>
                  </a:ext>
                </a:extLst>
              </p:cNvPr>
              <p:cNvSpPr/>
              <p:nvPr/>
            </p:nvSpPr>
            <p:spPr>
              <a:xfrm>
                <a:off x="16613871" y="7493527"/>
                <a:ext cx="336970" cy="337058"/>
              </a:xfrm>
              <a:prstGeom prst="ellipse">
                <a:avLst/>
              </a:prstGeom>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0" name="Oval 1075">
                <a:extLst>
                  <a:ext uri="{FF2B5EF4-FFF2-40B4-BE49-F238E27FC236}">
                    <a16:creationId xmlns:a16="http://schemas.microsoft.com/office/drawing/2014/main" id="{22DDD12B-389B-482F-9445-D9E876099E6F}"/>
                  </a:ext>
                </a:extLst>
              </p:cNvPr>
              <p:cNvSpPr/>
              <p:nvPr/>
            </p:nvSpPr>
            <p:spPr>
              <a:xfrm>
                <a:off x="15616404" y="8302764"/>
                <a:ext cx="592757" cy="592911"/>
              </a:xfrm>
              <a:prstGeom prst="ellipse">
                <a:avLst/>
              </a:prstGeom>
              <a:solidFill>
                <a:schemeClr val="accent1">
                  <a:alpha val="2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1" name="Oval 1076">
                <a:extLst>
                  <a:ext uri="{FF2B5EF4-FFF2-40B4-BE49-F238E27FC236}">
                    <a16:creationId xmlns:a16="http://schemas.microsoft.com/office/drawing/2014/main" id="{AF9EFF28-DB6E-4632-AA70-1A16B8CD4EE1}"/>
                  </a:ext>
                </a:extLst>
              </p:cNvPr>
              <p:cNvSpPr/>
              <p:nvPr/>
            </p:nvSpPr>
            <p:spPr>
              <a:xfrm>
                <a:off x="14546802" y="8068600"/>
                <a:ext cx="380642" cy="380742"/>
              </a:xfrm>
              <a:prstGeom prst="ellipse">
                <a:avLst/>
              </a:prstGeom>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2" name="Oval 1077">
                <a:extLst>
                  <a:ext uri="{FF2B5EF4-FFF2-40B4-BE49-F238E27FC236}">
                    <a16:creationId xmlns:a16="http://schemas.microsoft.com/office/drawing/2014/main" id="{485DE51A-64C8-4DAA-840E-7E17E7F28A0B}"/>
                  </a:ext>
                </a:extLst>
              </p:cNvPr>
              <p:cNvSpPr/>
              <p:nvPr/>
            </p:nvSpPr>
            <p:spPr>
              <a:xfrm>
                <a:off x="20299349" y="6629652"/>
                <a:ext cx="917577" cy="917817"/>
              </a:xfrm>
              <a:prstGeom prst="ellipse">
                <a:avLst/>
              </a:prstGeom>
              <a:solidFill>
                <a:schemeClr val="accent3">
                  <a:lumMod val="7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3" name="Oval 1078">
                <a:extLst>
                  <a:ext uri="{FF2B5EF4-FFF2-40B4-BE49-F238E27FC236}">
                    <a16:creationId xmlns:a16="http://schemas.microsoft.com/office/drawing/2014/main" id="{9952E175-DD38-4908-B87B-FF20B92AFC77}"/>
                  </a:ext>
                </a:extLst>
              </p:cNvPr>
              <p:cNvSpPr/>
              <p:nvPr/>
            </p:nvSpPr>
            <p:spPr>
              <a:xfrm>
                <a:off x="13218609" y="6745470"/>
                <a:ext cx="712328" cy="712514"/>
              </a:xfrm>
              <a:prstGeom prst="ellipse">
                <a:avLst/>
              </a:prstGeom>
              <a:solidFill>
                <a:srgbClr val="D1758E"/>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4" name="Oval 1079">
                <a:extLst>
                  <a:ext uri="{FF2B5EF4-FFF2-40B4-BE49-F238E27FC236}">
                    <a16:creationId xmlns:a16="http://schemas.microsoft.com/office/drawing/2014/main" id="{8A56824C-296C-4A69-813B-EE7AB01937D3}"/>
                  </a:ext>
                </a:extLst>
              </p:cNvPr>
              <p:cNvSpPr/>
              <p:nvPr/>
            </p:nvSpPr>
            <p:spPr>
              <a:xfrm>
                <a:off x="15097849" y="8846776"/>
                <a:ext cx="625741" cy="625903"/>
              </a:xfrm>
              <a:prstGeom prst="ellipse">
                <a:avLst/>
              </a:prstGeom>
              <a:solidFill>
                <a:schemeClr val="accent1">
                  <a:alpha val="4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5" name="Oval 1080">
                <a:extLst>
                  <a:ext uri="{FF2B5EF4-FFF2-40B4-BE49-F238E27FC236}">
                    <a16:creationId xmlns:a16="http://schemas.microsoft.com/office/drawing/2014/main" id="{FEE52695-ACEA-4C42-B0DB-B5D22AA7414B}"/>
                  </a:ext>
                </a:extLst>
              </p:cNvPr>
              <p:cNvSpPr/>
              <p:nvPr/>
            </p:nvSpPr>
            <p:spPr>
              <a:xfrm>
                <a:off x="13716310" y="5826854"/>
                <a:ext cx="282697" cy="282771"/>
              </a:xfrm>
              <a:prstGeom prst="ellipse">
                <a:avLst/>
              </a:prstGeom>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6" name="Oval 1081">
                <a:extLst>
                  <a:ext uri="{FF2B5EF4-FFF2-40B4-BE49-F238E27FC236}">
                    <a16:creationId xmlns:a16="http://schemas.microsoft.com/office/drawing/2014/main" id="{91A04D09-2B6A-45CA-A882-710C9F94573A}"/>
                  </a:ext>
                </a:extLst>
              </p:cNvPr>
              <p:cNvSpPr/>
              <p:nvPr/>
            </p:nvSpPr>
            <p:spPr>
              <a:xfrm>
                <a:off x="16410426" y="6901054"/>
                <a:ext cx="465621" cy="465741"/>
              </a:xfrm>
              <a:prstGeom prst="ellipse">
                <a:avLst/>
              </a:prstGeom>
              <a:solidFill>
                <a:schemeClr val="accent1">
                  <a:alpha val="2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7" name="Oval 1082">
                <a:extLst>
                  <a:ext uri="{FF2B5EF4-FFF2-40B4-BE49-F238E27FC236}">
                    <a16:creationId xmlns:a16="http://schemas.microsoft.com/office/drawing/2014/main" id="{2FDB4689-84F5-4048-B3A4-946A4E750D09}"/>
                  </a:ext>
                </a:extLst>
              </p:cNvPr>
              <p:cNvSpPr/>
              <p:nvPr/>
            </p:nvSpPr>
            <p:spPr>
              <a:xfrm>
                <a:off x="20809926" y="5783124"/>
                <a:ext cx="844402" cy="844622"/>
              </a:xfrm>
              <a:prstGeom prst="ellipse">
                <a:avLst/>
              </a:prstGeom>
              <a:solidFill>
                <a:srgbClr val="55B2A0"/>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8" name="Oval 1083">
                <a:extLst>
                  <a:ext uri="{FF2B5EF4-FFF2-40B4-BE49-F238E27FC236}">
                    <a16:creationId xmlns:a16="http://schemas.microsoft.com/office/drawing/2014/main" id="{6B8201B5-E20B-4123-BEB1-7FCB297029A3}"/>
                  </a:ext>
                </a:extLst>
              </p:cNvPr>
              <p:cNvSpPr/>
              <p:nvPr/>
            </p:nvSpPr>
            <p:spPr>
              <a:xfrm>
                <a:off x="15072040" y="7970206"/>
                <a:ext cx="844402" cy="844622"/>
              </a:xfrm>
              <a:prstGeom prst="ellipse">
                <a:avLst/>
              </a:prstGeom>
              <a:solidFill>
                <a:schemeClr val="accent1">
                  <a:alpha val="1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19" name="Oval 1084">
                <a:extLst>
                  <a:ext uri="{FF2B5EF4-FFF2-40B4-BE49-F238E27FC236}">
                    <a16:creationId xmlns:a16="http://schemas.microsoft.com/office/drawing/2014/main" id="{756663F0-B9EC-4DBB-A8B6-16E7A5E33B7F}"/>
                  </a:ext>
                </a:extLst>
              </p:cNvPr>
              <p:cNvSpPr/>
              <p:nvPr/>
            </p:nvSpPr>
            <p:spPr>
              <a:xfrm>
                <a:off x="14646352" y="4748344"/>
                <a:ext cx="746323" cy="746517"/>
              </a:xfrm>
              <a:prstGeom prst="ellipse">
                <a:avLst/>
              </a:prstGeom>
              <a:solidFill>
                <a:schemeClr val="accent3">
                  <a:lumMod val="7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0" name="Oval 1085">
                <a:extLst>
                  <a:ext uri="{FF2B5EF4-FFF2-40B4-BE49-F238E27FC236}">
                    <a16:creationId xmlns:a16="http://schemas.microsoft.com/office/drawing/2014/main" id="{11AB438A-BD92-4B55-93F4-7A9B62C80850}"/>
                  </a:ext>
                </a:extLst>
              </p:cNvPr>
              <p:cNvSpPr/>
              <p:nvPr/>
            </p:nvSpPr>
            <p:spPr>
              <a:xfrm>
                <a:off x="13854250" y="5173086"/>
                <a:ext cx="739397" cy="739589"/>
              </a:xfrm>
              <a:prstGeom prst="ellipse">
                <a:avLst/>
              </a:prstGeom>
              <a:solidFill>
                <a:srgbClr val="55B2A0"/>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1" name="Oval 1086">
                <a:extLst>
                  <a:ext uri="{FF2B5EF4-FFF2-40B4-BE49-F238E27FC236}">
                    <a16:creationId xmlns:a16="http://schemas.microsoft.com/office/drawing/2014/main" id="{9969707D-F5AE-47CD-8EBC-F935A63396B7}"/>
                  </a:ext>
                </a:extLst>
              </p:cNvPr>
              <p:cNvSpPr/>
              <p:nvPr/>
            </p:nvSpPr>
            <p:spPr>
              <a:xfrm>
                <a:off x="20687119" y="4892098"/>
                <a:ext cx="876801" cy="877029"/>
              </a:xfrm>
              <a:prstGeom prst="ellipse">
                <a:avLst/>
              </a:prstGeom>
              <a:solidFill>
                <a:srgbClr val="D1758E"/>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2" name="Oval 1087">
                <a:extLst>
                  <a:ext uri="{FF2B5EF4-FFF2-40B4-BE49-F238E27FC236}">
                    <a16:creationId xmlns:a16="http://schemas.microsoft.com/office/drawing/2014/main" id="{FB6FE5F9-6872-4261-8EDE-72BB3B4053D9}"/>
                  </a:ext>
                </a:extLst>
              </p:cNvPr>
              <p:cNvSpPr/>
              <p:nvPr/>
            </p:nvSpPr>
            <p:spPr>
              <a:xfrm>
                <a:off x="14679016" y="3906034"/>
                <a:ext cx="739397" cy="739589"/>
              </a:xfrm>
              <a:prstGeom prst="ellipse">
                <a:avLst/>
              </a:prstGeom>
              <a:solidFill>
                <a:srgbClr val="D1758E"/>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3" name="Oval 1088">
                <a:extLst>
                  <a:ext uri="{FF2B5EF4-FFF2-40B4-BE49-F238E27FC236}">
                    <a16:creationId xmlns:a16="http://schemas.microsoft.com/office/drawing/2014/main" id="{68AC4A1C-161F-42D5-A0EF-170F41DC647D}"/>
                  </a:ext>
                </a:extLst>
              </p:cNvPr>
              <p:cNvSpPr/>
              <p:nvPr/>
            </p:nvSpPr>
            <p:spPr>
              <a:xfrm>
                <a:off x="15900912" y="8756097"/>
                <a:ext cx="829160" cy="829375"/>
              </a:xfrm>
              <a:prstGeom prst="ellipse">
                <a:avLst/>
              </a:prstGeom>
              <a:solidFill>
                <a:srgbClr val="D1758E"/>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4" name="Oval 1089">
                <a:extLst>
                  <a:ext uri="{FF2B5EF4-FFF2-40B4-BE49-F238E27FC236}">
                    <a16:creationId xmlns:a16="http://schemas.microsoft.com/office/drawing/2014/main" id="{5B004450-8957-469A-A39B-914B87812286}"/>
                  </a:ext>
                </a:extLst>
              </p:cNvPr>
              <p:cNvSpPr/>
              <p:nvPr/>
            </p:nvSpPr>
            <p:spPr>
              <a:xfrm>
                <a:off x="18879149" y="3713074"/>
                <a:ext cx="729694" cy="729885"/>
              </a:xfrm>
              <a:prstGeom prst="ellipse">
                <a:avLst/>
              </a:prstGeom>
              <a:solidFill>
                <a:schemeClr val="accent1">
                  <a:alpha val="6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5" name="Oval 1090">
                <a:extLst>
                  <a:ext uri="{FF2B5EF4-FFF2-40B4-BE49-F238E27FC236}">
                    <a16:creationId xmlns:a16="http://schemas.microsoft.com/office/drawing/2014/main" id="{6F7A2761-B0E9-4882-8C93-FD7F86035AAA}"/>
                  </a:ext>
                </a:extLst>
              </p:cNvPr>
              <p:cNvSpPr/>
              <p:nvPr/>
            </p:nvSpPr>
            <p:spPr>
              <a:xfrm>
                <a:off x="19570052" y="4290662"/>
                <a:ext cx="505615" cy="505746"/>
              </a:xfrm>
              <a:prstGeom prst="ellipse">
                <a:avLst/>
              </a:prstGeom>
              <a:solidFill>
                <a:srgbClr val="55B2A0"/>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6" name="Oval 1091">
                <a:extLst>
                  <a:ext uri="{FF2B5EF4-FFF2-40B4-BE49-F238E27FC236}">
                    <a16:creationId xmlns:a16="http://schemas.microsoft.com/office/drawing/2014/main" id="{C68051CE-0F6C-4E46-BE71-AD3D3AD89AEB}"/>
                  </a:ext>
                </a:extLst>
              </p:cNvPr>
              <p:cNvSpPr/>
              <p:nvPr/>
            </p:nvSpPr>
            <p:spPr>
              <a:xfrm>
                <a:off x="20186135" y="4494504"/>
                <a:ext cx="612092" cy="612252"/>
              </a:xfrm>
              <a:prstGeom prst="ellipse">
                <a:avLst/>
              </a:prstGeom>
              <a:solidFill>
                <a:schemeClr val="accent1">
                  <a:alpha val="2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7" name="Oval 1092">
                <a:extLst>
                  <a:ext uri="{FF2B5EF4-FFF2-40B4-BE49-F238E27FC236}">
                    <a16:creationId xmlns:a16="http://schemas.microsoft.com/office/drawing/2014/main" id="{997E6B8A-240C-4390-A5AA-2C19EF7C6BF8}"/>
                  </a:ext>
                </a:extLst>
              </p:cNvPr>
              <p:cNvSpPr/>
              <p:nvPr/>
            </p:nvSpPr>
            <p:spPr>
              <a:xfrm>
                <a:off x="13398792" y="6189306"/>
                <a:ext cx="465621" cy="465741"/>
              </a:xfrm>
              <a:prstGeom prst="ellipse">
                <a:avLst/>
              </a:prstGeom>
              <a:solidFill>
                <a:schemeClr val="accent1">
                  <a:alpha val="6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200">
                  <a:solidFill>
                    <a:schemeClr val="bg1"/>
                  </a:solidFill>
                  <a:latin typeface="Roboto Light"/>
                  <a:cs typeface="Roboto Light"/>
                </a:endParaRPr>
              </a:p>
            </p:txBody>
          </p:sp>
          <p:sp>
            <p:nvSpPr>
              <p:cNvPr id="128" name="Oval 1093">
                <a:extLst>
                  <a:ext uri="{FF2B5EF4-FFF2-40B4-BE49-F238E27FC236}">
                    <a16:creationId xmlns:a16="http://schemas.microsoft.com/office/drawing/2014/main" id="{5304ADEE-DA16-43B7-906D-462FE3004C46}"/>
                  </a:ext>
                </a:extLst>
              </p:cNvPr>
              <p:cNvSpPr/>
              <p:nvPr/>
            </p:nvSpPr>
            <p:spPr>
              <a:xfrm>
                <a:off x="14093237" y="5561209"/>
                <a:ext cx="2301349" cy="2301949"/>
              </a:xfrm>
              <a:prstGeom prst="ellipse">
                <a:avLst/>
              </a:prstGeom>
              <a:solidFill>
                <a:schemeClr val="accent3">
                  <a:lumMod val="75000"/>
                  <a:alpha val="95000"/>
                </a:scheme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1079784" rIns="182843" bIns="91422" rtlCol="0" anchor="ctr"/>
              <a:lstStyle/>
              <a:p>
                <a:pPr algn="ctr"/>
                <a:endParaRPr lang="id-ID" b="1" dirty="0">
                  <a:solidFill>
                    <a:schemeClr val="bg1"/>
                  </a:solidFill>
                  <a:latin typeface="Roboto Light"/>
                  <a:cs typeface="Roboto Light"/>
                </a:endParaRPr>
              </a:p>
            </p:txBody>
          </p:sp>
          <p:sp>
            <p:nvSpPr>
              <p:cNvPr id="129" name="Oval 1094">
                <a:extLst>
                  <a:ext uri="{FF2B5EF4-FFF2-40B4-BE49-F238E27FC236}">
                    <a16:creationId xmlns:a16="http://schemas.microsoft.com/office/drawing/2014/main" id="{72C87961-C254-4264-97F8-AED6B223E070}"/>
                  </a:ext>
                </a:extLst>
              </p:cNvPr>
              <p:cNvSpPr/>
              <p:nvPr/>
            </p:nvSpPr>
            <p:spPr>
              <a:xfrm>
                <a:off x="17712153" y="6848787"/>
                <a:ext cx="2833088" cy="2833827"/>
              </a:xfrm>
              <a:prstGeom prst="ellipse">
                <a:avLst/>
              </a:prstGeom>
              <a:solidFill>
                <a:srgbClr val="70A8DA">
                  <a:alpha val="94902"/>
                </a:srgb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1079784" rIns="182843" bIns="91422" rtlCol="0" anchor="ctr"/>
              <a:lstStyle/>
              <a:p>
                <a:pPr algn="ctr"/>
                <a:endParaRPr lang="id-ID" sz="1200" b="1" dirty="0">
                  <a:solidFill>
                    <a:schemeClr val="bg1"/>
                  </a:solidFill>
                  <a:latin typeface="Roboto Light"/>
                  <a:cs typeface="Roboto Light"/>
                </a:endParaRPr>
              </a:p>
            </p:txBody>
          </p:sp>
          <p:sp>
            <p:nvSpPr>
              <p:cNvPr id="130" name="Oval 1095">
                <a:extLst>
                  <a:ext uri="{FF2B5EF4-FFF2-40B4-BE49-F238E27FC236}">
                    <a16:creationId xmlns:a16="http://schemas.microsoft.com/office/drawing/2014/main" id="{111BAF7B-BDA3-4290-8908-3D85483DFBFC}"/>
                  </a:ext>
                </a:extLst>
              </p:cNvPr>
              <p:cNvSpPr/>
              <p:nvPr/>
            </p:nvSpPr>
            <p:spPr>
              <a:xfrm>
                <a:off x="15478093" y="3279361"/>
                <a:ext cx="3585974" cy="3586908"/>
              </a:xfrm>
              <a:prstGeom prst="ellipse">
                <a:avLst/>
              </a:prstGeom>
              <a:solidFill>
                <a:srgbClr val="63D3BE">
                  <a:alpha val="94902"/>
                </a:srgb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1079784" rIns="182843" bIns="91422" rtlCol="0" anchor="ctr"/>
              <a:lstStyle/>
              <a:p>
                <a:pPr algn="ctr"/>
                <a:endParaRPr lang="id-ID" b="1" dirty="0">
                  <a:solidFill>
                    <a:schemeClr val="bg1"/>
                  </a:solidFill>
                  <a:latin typeface="Roboto Light"/>
                  <a:cs typeface="Roboto Light"/>
                </a:endParaRPr>
              </a:p>
            </p:txBody>
          </p:sp>
          <p:sp>
            <p:nvSpPr>
              <p:cNvPr id="131" name="Oval 1096">
                <a:extLst>
                  <a:ext uri="{FF2B5EF4-FFF2-40B4-BE49-F238E27FC236}">
                    <a16:creationId xmlns:a16="http://schemas.microsoft.com/office/drawing/2014/main" id="{89CB99A5-8807-4B03-808C-C6F0F285876F}"/>
                  </a:ext>
                </a:extLst>
              </p:cNvPr>
              <p:cNvSpPr/>
              <p:nvPr/>
            </p:nvSpPr>
            <p:spPr>
              <a:xfrm>
                <a:off x="18286848" y="4875125"/>
                <a:ext cx="2301349" cy="2301949"/>
              </a:xfrm>
              <a:prstGeom prst="ellipse">
                <a:avLst/>
              </a:prstGeom>
              <a:solidFill>
                <a:srgbClr val="E06692">
                  <a:alpha val="94902"/>
                </a:srgbClr>
              </a:solidFill>
              <a:ln>
                <a:noFill/>
              </a:ln>
              <a:scene3d>
                <a:camera prst="orthographicFront"/>
                <a:lightRig rig="threePt" dir="t"/>
              </a:scene3d>
              <a:sp3d>
                <a:bevelT w="139700" prst="cross"/>
              </a:sp3d>
            </p:spPr>
            <p:style>
              <a:lnRef idx="2">
                <a:schemeClr val="accent1">
                  <a:shade val="50000"/>
                </a:schemeClr>
              </a:lnRef>
              <a:fillRef idx="1">
                <a:schemeClr val="accent1"/>
              </a:fillRef>
              <a:effectRef idx="0">
                <a:schemeClr val="accent1"/>
              </a:effectRef>
              <a:fontRef idx="minor">
                <a:schemeClr val="lt1"/>
              </a:fontRef>
            </p:style>
            <p:txBody>
              <a:bodyPr lIns="182843" tIns="1079784" rIns="182843" bIns="91422" rtlCol="0" anchor="ctr"/>
              <a:lstStyle/>
              <a:p>
                <a:pPr algn="ctr"/>
                <a:endParaRPr lang="id-ID" b="1" dirty="0">
                  <a:solidFill>
                    <a:schemeClr val="bg1"/>
                  </a:solidFill>
                  <a:latin typeface="Roboto Light"/>
                  <a:cs typeface="Roboto Light"/>
                </a:endParaRPr>
              </a:p>
            </p:txBody>
          </p:sp>
        </p:grpSp>
        <p:grpSp>
          <p:nvGrpSpPr>
            <p:cNvPr id="90" name="组合 89">
              <a:extLst>
                <a:ext uri="{FF2B5EF4-FFF2-40B4-BE49-F238E27FC236}">
                  <a16:creationId xmlns:a16="http://schemas.microsoft.com/office/drawing/2014/main" id="{D6B962D2-9F3E-4A4B-8B1E-3ED529A9E898}"/>
                </a:ext>
              </a:extLst>
            </p:cNvPr>
            <p:cNvGrpSpPr/>
            <p:nvPr/>
          </p:nvGrpSpPr>
          <p:grpSpPr bwMode="auto">
            <a:xfrm>
              <a:off x="5677206" y="2027621"/>
              <a:ext cx="676989" cy="678924"/>
              <a:chOff x="13402180" y="2770662"/>
              <a:chExt cx="705524" cy="685019"/>
            </a:xfrm>
            <a:solidFill>
              <a:schemeClr val="bg1"/>
            </a:solidFill>
          </p:grpSpPr>
          <p:sp>
            <p:nvSpPr>
              <p:cNvPr id="101" name="AutoShape 16">
                <a:extLst>
                  <a:ext uri="{FF2B5EF4-FFF2-40B4-BE49-F238E27FC236}">
                    <a16:creationId xmlns:a16="http://schemas.microsoft.com/office/drawing/2014/main" id="{6BA9178E-A666-4D56-ACBF-BD602F561993}"/>
                  </a:ext>
                </a:extLst>
              </p:cNvPr>
              <p:cNvSpPr/>
              <p:nvPr/>
            </p:nvSpPr>
            <p:spPr bwMode="auto">
              <a:xfrm flipV="1">
                <a:off x="13773412" y="3135022"/>
                <a:ext cx="101878" cy="1032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sp>
            <p:nvSpPr>
              <p:cNvPr id="102" name="AutoShape 17">
                <a:extLst>
                  <a:ext uri="{FF2B5EF4-FFF2-40B4-BE49-F238E27FC236}">
                    <a16:creationId xmlns:a16="http://schemas.microsoft.com/office/drawing/2014/main" id="{C6FEAAEA-AC5E-4EBE-8AE9-F2662B9FFB12}"/>
                  </a:ext>
                </a:extLst>
              </p:cNvPr>
              <p:cNvSpPr/>
              <p:nvPr/>
            </p:nvSpPr>
            <p:spPr bwMode="auto">
              <a:xfrm>
                <a:off x="13402180" y="2770662"/>
                <a:ext cx="705524" cy="68501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grpSp>
        <p:grpSp>
          <p:nvGrpSpPr>
            <p:cNvPr id="91" name="组合 90">
              <a:extLst>
                <a:ext uri="{FF2B5EF4-FFF2-40B4-BE49-F238E27FC236}">
                  <a16:creationId xmlns:a16="http://schemas.microsoft.com/office/drawing/2014/main" id="{A259B311-22AC-483D-8EE5-3755352F39B6}"/>
                </a:ext>
              </a:extLst>
            </p:cNvPr>
            <p:cNvGrpSpPr/>
            <p:nvPr/>
          </p:nvGrpSpPr>
          <p:grpSpPr bwMode="auto">
            <a:xfrm>
              <a:off x="6856917" y="2621208"/>
              <a:ext cx="468328" cy="484552"/>
              <a:chOff x="15654885" y="1362635"/>
              <a:chExt cx="488067" cy="488901"/>
            </a:xfrm>
            <a:solidFill>
              <a:schemeClr val="bg1"/>
            </a:solidFill>
          </p:grpSpPr>
          <p:sp>
            <p:nvSpPr>
              <p:cNvPr id="97" name="AutoShape 18">
                <a:extLst>
                  <a:ext uri="{FF2B5EF4-FFF2-40B4-BE49-F238E27FC236}">
                    <a16:creationId xmlns:a16="http://schemas.microsoft.com/office/drawing/2014/main" id="{37E99B79-7861-4342-817D-58B282B4BEDC}"/>
                  </a:ext>
                </a:extLst>
              </p:cNvPr>
              <p:cNvSpPr/>
              <p:nvPr/>
            </p:nvSpPr>
            <p:spPr bwMode="auto">
              <a:xfrm>
                <a:off x="15654885" y="1362635"/>
                <a:ext cx="488067" cy="488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dirty="0">
                  <a:solidFill>
                    <a:srgbClr val="FFFFFF"/>
                  </a:solidFill>
                  <a:effectLst>
                    <a:outerShdw blurRad="38100" dist="38100" dir="2700000" algn="tl">
                      <a:srgbClr val="000000"/>
                    </a:outerShdw>
                  </a:effectLst>
                </a:endParaRPr>
              </a:p>
            </p:txBody>
          </p:sp>
          <p:sp>
            <p:nvSpPr>
              <p:cNvPr id="98" name="AutoShape 20">
                <a:extLst>
                  <a:ext uri="{FF2B5EF4-FFF2-40B4-BE49-F238E27FC236}">
                    <a16:creationId xmlns:a16="http://schemas.microsoft.com/office/drawing/2014/main" id="{B8BA062E-9D35-4112-8657-3FD7FE33B758}"/>
                  </a:ext>
                </a:extLst>
              </p:cNvPr>
              <p:cNvSpPr/>
              <p:nvPr/>
            </p:nvSpPr>
            <p:spPr bwMode="auto">
              <a:xfrm>
                <a:off x="15761681" y="1622106"/>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sp>
            <p:nvSpPr>
              <p:cNvPr id="99" name="AutoShape 24">
                <a:extLst>
                  <a:ext uri="{FF2B5EF4-FFF2-40B4-BE49-F238E27FC236}">
                    <a16:creationId xmlns:a16="http://schemas.microsoft.com/office/drawing/2014/main" id="{B2D5FBDA-44E4-4884-8E7E-5D2BC2181513}"/>
                  </a:ext>
                </a:extLst>
              </p:cNvPr>
              <p:cNvSpPr/>
              <p:nvPr/>
            </p:nvSpPr>
            <p:spPr bwMode="auto">
              <a:xfrm>
                <a:off x="15868472" y="1546183"/>
                <a:ext cx="60904" cy="45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sp>
            <p:nvSpPr>
              <p:cNvPr id="100" name="AutoShape 25">
                <a:extLst>
                  <a:ext uri="{FF2B5EF4-FFF2-40B4-BE49-F238E27FC236}">
                    <a16:creationId xmlns:a16="http://schemas.microsoft.com/office/drawing/2014/main" id="{BEB2D868-A367-4411-B75C-11C1F1E3C0FE}"/>
                  </a:ext>
                </a:extLst>
              </p:cNvPr>
              <p:cNvSpPr/>
              <p:nvPr/>
            </p:nvSpPr>
            <p:spPr bwMode="auto">
              <a:xfrm>
                <a:off x="15975264" y="1698862"/>
                <a:ext cx="60904" cy="450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grpSp>
        <p:sp>
          <p:nvSpPr>
            <p:cNvPr id="92" name="AutoShape 28">
              <a:extLst>
                <a:ext uri="{FF2B5EF4-FFF2-40B4-BE49-F238E27FC236}">
                  <a16:creationId xmlns:a16="http://schemas.microsoft.com/office/drawing/2014/main" id="{122A3EE5-DE32-4F5E-985D-C5DC08947C60}"/>
                </a:ext>
              </a:extLst>
            </p:cNvPr>
            <p:cNvSpPr/>
            <p:nvPr/>
          </p:nvSpPr>
          <p:spPr bwMode="auto">
            <a:xfrm>
              <a:off x="6694477" y="3827661"/>
              <a:ext cx="469357" cy="4847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scene3d>
              <a:camera prst="orthographicFront"/>
              <a:lightRig rig="threePt" dir="t"/>
            </a:scene3d>
            <a:sp3d>
              <a:bevelT w="139700" prst="cross"/>
            </a:sp3d>
          </p:spPr>
          <p:txBody>
            <a:bodyPr lIns="37535" tIns="37535" rIns="37535" bIns="37535" anchor="ctr"/>
            <a:lstStyle/>
            <a:p>
              <a:pPr defTabSz="449294">
                <a:defRPr/>
              </a:pPr>
              <a:endParaRPr lang="en-US" sz="3000">
                <a:solidFill>
                  <a:srgbClr val="FFFFFF"/>
                </a:solidFill>
                <a:effectLst>
                  <a:outerShdw blurRad="38100" dist="38100" dir="2700000" algn="tl">
                    <a:srgbClr val="000000"/>
                  </a:outerShdw>
                </a:effectLst>
              </a:endParaRPr>
            </a:p>
          </p:txBody>
        </p:sp>
        <p:grpSp>
          <p:nvGrpSpPr>
            <p:cNvPr id="93" name="组合 92">
              <a:extLst>
                <a:ext uri="{FF2B5EF4-FFF2-40B4-BE49-F238E27FC236}">
                  <a16:creationId xmlns:a16="http://schemas.microsoft.com/office/drawing/2014/main" id="{F3575428-8185-414C-A7BA-CF1776877F0A}"/>
                </a:ext>
              </a:extLst>
            </p:cNvPr>
            <p:cNvGrpSpPr/>
            <p:nvPr/>
          </p:nvGrpSpPr>
          <p:grpSpPr bwMode="auto">
            <a:xfrm>
              <a:off x="4686017" y="3073935"/>
              <a:ext cx="477927" cy="421050"/>
              <a:chOff x="12415806" y="2841795"/>
              <a:chExt cx="498071" cy="424830"/>
            </a:xfrm>
            <a:solidFill>
              <a:schemeClr val="bg1"/>
            </a:solidFill>
          </p:grpSpPr>
          <p:sp>
            <p:nvSpPr>
              <p:cNvPr id="94" name="AutoShape 43">
                <a:extLst>
                  <a:ext uri="{FF2B5EF4-FFF2-40B4-BE49-F238E27FC236}">
                    <a16:creationId xmlns:a16="http://schemas.microsoft.com/office/drawing/2014/main" id="{C15AB44F-964A-48F5-9475-7FDC8A20C853}"/>
                  </a:ext>
                </a:extLst>
              </p:cNvPr>
              <p:cNvSpPr/>
              <p:nvPr/>
            </p:nvSpPr>
            <p:spPr bwMode="auto">
              <a:xfrm>
                <a:off x="12415806" y="2841795"/>
                <a:ext cx="488901" cy="3512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dirty="0">
                  <a:solidFill>
                    <a:srgbClr val="FFFFFF"/>
                  </a:solidFill>
                  <a:effectLst>
                    <a:outerShdw blurRad="38100" dist="38100" dir="2700000" algn="tl">
                      <a:srgbClr val="000000"/>
                    </a:outerShdw>
                  </a:effectLst>
                </a:endParaRPr>
              </a:p>
            </p:txBody>
          </p:sp>
          <p:sp>
            <p:nvSpPr>
              <p:cNvPr id="95" name="AutoShape 44">
                <a:extLst>
                  <a:ext uri="{FF2B5EF4-FFF2-40B4-BE49-F238E27FC236}">
                    <a16:creationId xmlns:a16="http://schemas.microsoft.com/office/drawing/2014/main" id="{7552FA26-FCD9-4CC0-988D-14EC6E6A4A7E}"/>
                  </a:ext>
                </a:extLst>
              </p:cNvPr>
              <p:cNvSpPr/>
              <p:nvPr/>
            </p:nvSpPr>
            <p:spPr bwMode="auto">
              <a:xfrm>
                <a:off x="12867990" y="2992142"/>
                <a:ext cx="30035" cy="1676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sp>
            <p:nvSpPr>
              <p:cNvPr id="96" name="AutoShape 45">
                <a:extLst>
                  <a:ext uri="{FF2B5EF4-FFF2-40B4-BE49-F238E27FC236}">
                    <a16:creationId xmlns:a16="http://schemas.microsoft.com/office/drawing/2014/main" id="{843CAE8E-8B91-4FEA-AA4A-E18DD8CE5899}"/>
                  </a:ext>
                </a:extLst>
              </p:cNvPr>
              <p:cNvSpPr/>
              <p:nvPr/>
            </p:nvSpPr>
            <p:spPr bwMode="auto">
              <a:xfrm>
                <a:off x="12852138" y="3174852"/>
                <a:ext cx="61739" cy="91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a:scene3d>
                <a:camera prst="orthographicFront"/>
                <a:lightRig rig="threePt" dir="t"/>
              </a:scene3d>
              <a:sp3d>
                <a:bevelT w="139700" prst="cross"/>
              </a:sp3d>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449294">
                  <a:defRPr/>
                </a:pPr>
                <a:endParaRPr lang="en-US" sz="3000">
                  <a:solidFill>
                    <a:srgbClr val="FFFFFF"/>
                  </a:solidFill>
                  <a:effectLst>
                    <a:outerShdw blurRad="38100" dist="38100" dir="2700000" algn="tl">
                      <a:srgbClr val="000000"/>
                    </a:outerShdw>
                  </a:effectLst>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1545">
        <p:random/>
      </p:transition>
    </mc:Choice>
    <mc:Fallback xmlns="">
      <p:transition spd="slow" advClick="0" advTm="154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ppt_x"/>
                                          </p:val>
                                        </p:tav>
                                        <p:tav tm="100000">
                                          <p:val>
                                            <p:strVal val="#ppt_x"/>
                                          </p:val>
                                        </p:tav>
                                      </p:tavLst>
                                    </p:anim>
                                    <p:anim calcmode="lin" valueType="num">
                                      <p:cBhvr additive="base">
                                        <p:cTn id="8" dur="500" fill="hold"/>
                                        <p:tgtEl>
                                          <p:spTgt spid="8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wipe(right)">
                                      <p:cBhvr>
                                        <p:cTn id="12" dur="500"/>
                                        <p:tgtEl>
                                          <p:spTgt spid="76"/>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heel(1)">
                                      <p:cBhvr>
                                        <p:cTn id="16" dur="2000"/>
                                        <p:tgtEl>
                                          <p:spTgt spid="53"/>
                                        </p:tgtEl>
                                      </p:cBhvr>
                                    </p:animEffect>
                                  </p:childTnLst>
                                </p:cTn>
                              </p:par>
                            </p:childTnLst>
                          </p:cTn>
                        </p:par>
                        <p:par>
                          <p:cTn id="17" fill="hold">
                            <p:stCondLst>
                              <p:cond delay="3000"/>
                            </p:stCondLst>
                            <p:childTnLst>
                              <p:par>
                                <p:cTn id="18" presetID="22" presetClass="entr" presetSubtype="2" fill="hold" nodeType="afterEffect">
                                  <p:stCondLst>
                                    <p:cond delay="0"/>
                                  </p:stCondLst>
                                  <p:childTnLst>
                                    <p:set>
                                      <p:cBhvr>
                                        <p:cTn id="19" dur="1" fill="hold">
                                          <p:stCondLst>
                                            <p:cond delay="0"/>
                                          </p:stCondLst>
                                        </p:cTn>
                                        <p:tgtEl>
                                          <p:spTgt spid="79"/>
                                        </p:tgtEl>
                                        <p:attrNameLst>
                                          <p:attrName>style.visibility</p:attrName>
                                        </p:attrNameLst>
                                      </p:cBhvr>
                                      <p:to>
                                        <p:strVal val="visible"/>
                                      </p:to>
                                    </p:set>
                                    <p:animEffect transition="in" filter="wipe(right)">
                                      <p:cBhvr>
                                        <p:cTn id="20" dur="500"/>
                                        <p:tgtEl>
                                          <p:spTgt spid="79"/>
                                        </p:tgtEl>
                                      </p:cBhvr>
                                    </p:animEffect>
                                  </p:childTnLst>
                                </p:cTn>
                              </p:par>
                            </p:childTnLst>
                          </p:cTn>
                        </p:par>
                        <p:par>
                          <p:cTn id="21" fill="hold">
                            <p:stCondLst>
                              <p:cond delay="3500"/>
                            </p:stCondLst>
                            <p:childTnLst>
                              <p:par>
                                <p:cTn id="22" presetID="21" presetClass="entr" presetSubtype="1"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heel(1)">
                                      <p:cBhvr>
                                        <p:cTn id="24" dur="2000"/>
                                        <p:tgtEl>
                                          <p:spTgt spid="73"/>
                                        </p:tgtEl>
                                      </p:cBhvr>
                                    </p:animEffect>
                                  </p:childTnLst>
                                </p:cTn>
                              </p:par>
                            </p:childTnLst>
                          </p:cTn>
                        </p:par>
                        <p:par>
                          <p:cTn id="25" fill="hold">
                            <p:stCondLst>
                              <p:cond delay="5500"/>
                            </p:stCondLst>
                            <p:childTnLst>
                              <p:par>
                                <p:cTn id="26" presetID="22" presetClass="entr" presetSubtype="8" fill="hold"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left)">
                                      <p:cBhvr>
                                        <p:cTn id="28" dur="500"/>
                                        <p:tgtEl>
                                          <p:spTgt spid="85"/>
                                        </p:tgtEl>
                                      </p:cBhvr>
                                    </p:animEffect>
                                  </p:childTnLst>
                                </p:cTn>
                              </p:par>
                            </p:childTnLst>
                          </p:cTn>
                        </p:par>
                        <p:par>
                          <p:cTn id="29" fill="hold">
                            <p:stCondLst>
                              <p:cond delay="6000"/>
                            </p:stCondLst>
                            <p:childTnLst>
                              <p:par>
                                <p:cTn id="30" presetID="21" presetClass="entr" presetSubtype="1" fill="hold" grpId="0" nodeType="after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heel(1)">
                                      <p:cBhvr>
                                        <p:cTn id="32" dur="2000"/>
                                        <p:tgtEl>
                                          <p:spTgt spid="74"/>
                                        </p:tgtEl>
                                      </p:cBhvr>
                                    </p:animEffect>
                                  </p:childTnLst>
                                </p:cTn>
                              </p:par>
                            </p:childTnLst>
                          </p:cTn>
                        </p:par>
                        <p:par>
                          <p:cTn id="33" fill="hold">
                            <p:stCondLst>
                              <p:cond delay="8000"/>
                            </p:stCondLst>
                            <p:childTnLst>
                              <p:par>
                                <p:cTn id="34" presetID="22" presetClass="entr" presetSubtype="8" fill="hold" nodeType="afterEffect">
                                  <p:stCondLst>
                                    <p:cond delay="0"/>
                                  </p:stCondLst>
                                  <p:childTnLst>
                                    <p:set>
                                      <p:cBhvr>
                                        <p:cTn id="35" dur="1" fill="hold">
                                          <p:stCondLst>
                                            <p:cond delay="0"/>
                                          </p:stCondLst>
                                        </p:cTn>
                                        <p:tgtEl>
                                          <p:spTgt spid="82"/>
                                        </p:tgtEl>
                                        <p:attrNameLst>
                                          <p:attrName>style.visibility</p:attrName>
                                        </p:attrNameLst>
                                      </p:cBhvr>
                                      <p:to>
                                        <p:strVal val="visible"/>
                                      </p:to>
                                    </p:set>
                                    <p:animEffect transition="in" filter="wipe(left)">
                                      <p:cBhvr>
                                        <p:cTn id="36" dur="500"/>
                                        <p:tgtEl>
                                          <p:spTgt spid="82"/>
                                        </p:tgtEl>
                                      </p:cBhvr>
                                    </p:animEffect>
                                  </p:childTnLst>
                                </p:cTn>
                              </p:par>
                            </p:childTnLst>
                          </p:cTn>
                        </p:par>
                        <p:par>
                          <p:cTn id="37" fill="hold">
                            <p:stCondLst>
                              <p:cond delay="8500"/>
                            </p:stCondLst>
                            <p:childTnLst>
                              <p:par>
                                <p:cTn id="38" presetID="21" presetClass="entr" presetSubtype="1"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Effect transition="in" filter="wheel(1)">
                                      <p:cBhvr>
                                        <p:cTn id="40" dur="2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3" grpId="0"/>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 Box 42">
            <a:extLst>
              <a:ext uri="{FF2B5EF4-FFF2-40B4-BE49-F238E27FC236}">
                <a16:creationId xmlns:a16="http://schemas.microsoft.com/office/drawing/2014/main" id="{B3C93FEE-FC2B-44FA-B6C0-9006F1F59113}"/>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108" name="Text Box 43">
            <a:extLst>
              <a:ext uri="{FF2B5EF4-FFF2-40B4-BE49-F238E27FC236}">
                <a16:creationId xmlns:a16="http://schemas.microsoft.com/office/drawing/2014/main" id="{4313FA09-EF45-4708-908E-36F3205DA79B}"/>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109" name="直接连接符 108">
            <a:extLst>
              <a:ext uri="{FF2B5EF4-FFF2-40B4-BE49-F238E27FC236}">
                <a16:creationId xmlns:a16="http://schemas.microsoft.com/office/drawing/2014/main" id="{7B2E8175-F7E3-46A3-8C6D-52BECF299CCB}"/>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0" name="Group 16">
            <a:extLst>
              <a:ext uri="{FF2B5EF4-FFF2-40B4-BE49-F238E27FC236}">
                <a16:creationId xmlns:a16="http://schemas.microsoft.com/office/drawing/2014/main" id="{26E1A2F9-E9D1-4736-BED2-AE8317BD48F3}"/>
              </a:ext>
            </a:extLst>
          </p:cNvPr>
          <p:cNvGrpSpPr/>
          <p:nvPr/>
        </p:nvGrpSpPr>
        <p:grpSpPr>
          <a:xfrm>
            <a:off x="4060190" y="1693671"/>
            <a:ext cx="3746113" cy="4171950"/>
            <a:chOff x="381000" y="1120775"/>
            <a:chExt cx="4748213" cy="5287963"/>
          </a:xfrm>
          <a:effectLst>
            <a:outerShdw blurRad="50800" dist="38100" dir="2700000" algn="tl" rotWithShape="0">
              <a:prstClr val="black">
                <a:alpha val="40000"/>
              </a:prstClr>
            </a:outerShdw>
          </a:effectLst>
        </p:grpSpPr>
        <p:sp>
          <p:nvSpPr>
            <p:cNvPr id="111" name="Freeform 7">
              <a:extLst>
                <a:ext uri="{FF2B5EF4-FFF2-40B4-BE49-F238E27FC236}">
                  <a16:creationId xmlns:a16="http://schemas.microsoft.com/office/drawing/2014/main" id="{7E21CE17-4AB0-4123-950C-23E428F0F963}"/>
                </a:ext>
              </a:extLst>
            </p:cNvPr>
            <p:cNvSpPr>
              <a:spLocks/>
            </p:cNvSpPr>
            <p:nvPr/>
          </p:nvSpPr>
          <p:spPr bwMode="auto">
            <a:xfrm>
              <a:off x="3214688" y="1895475"/>
              <a:ext cx="1014413" cy="1706563"/>
            </a:xfrm>
            <a:custGeom>
              <a:avLst/>
              <a:gdLst>
                <a:gd name="T0" fmla="*/ 0 w 639"/>
                <a:gd name="T1" fmla="*/ 1054 h 1075"/>
                <a:gd name="T2" fmla="*/ 601 w 639"/>
                <a:gd name="T3" fmla="*/ 0 h 1075"/>
                <a:gd name="T4" fmla="*/ 639 w 639"/>
                <a:gd name="T5" fmla="*/ 21 h 1075"/>
                <a:gd name="T6" fmla="*/ 36 w 639"/>
                <a:gd name="T7" fmla="*/ 1075 h 1075"/>
                <a:gd name="T8" fmla="*/ 0 w 639"/>
                <a:gd name="T9" fmla="*/ 1054 h 1075"/>
                <a:gd name="T10" fmla="*/ 0 w 639"/>
                <a:gd name="T11" fmla="*/ 1054 h 1075"/>
              </a:gdLst>
              <a:ahLst/>
              <a:cxnLst>
                <a:cxn ang="0">
                  <a:pos x="T0" y="T1"/>
                </a:cxn>
                <a:cxn ang="0">
                  <a:pos x="T2" y="T3"/>
                </a:cxn>
                <a:cxn ang="0">
                  <a:pos x="T4" y="T5"/>
                </a:cxn>
                <a:cxn ang="0">
                  <a:pos x="T6" y="T7"/>
                </a:cxn>
                <a:cxn ang="0">
                  <a:pos x="T8" y="T9"/>
                </a:cxn>
                <a:cxn ang="0">
                  <a:pos x="T10" y="T11"/>
                </a:cxn>
              </a:cxnLst>
              <a:rect l="0" t="0" r="r" b="b"/>
              <a:pathLst>
                <a:path w="639" h="1075">
                  <a:moveTo>
                    <a:pt x="0" y="1054"/>
                  </a:moveTo>
                  <a:lnTo>
                    <a:pt x="601" y="0"/>
                  </a:lnTo>
                  <a:lnTo>
                    <a:pt x="639" y="21"/>
                  </a:lnTo>
                  <a:lnTo>
                    <a:pt x="36" y="1075"/>
                  </a:lnTo>
                  <a:lnTo>
                    <a:pt x="0" y="1054"/>
                  </a:lnTo>
                  <a:lnTo>
                    <a:pt x="0" y="1054"/>
                  </a:lnTo>
                  <a:close/>
                </a:path>
              </a:pathLst>
            </a:custGeom>
            <a:solidFill>
              <a:srgbClr val="C7C0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8">
              <a:extLst>
                <a:ext uri="{FF2B5EF4-FFF2-40B4-BE49-F238E27FC236}">
                  <a16:creationId xmlns:a16="http://schemas.microsoft.com/office/drawing/2014/main" id="{00F8D0BB-1CB1-4F66-9CE5-7275C86DE318}"/>
                </a:ext>
              </a:extLst>
            </p:cNvPr>
            <p:cNvSpPr>
              <a:spLocks/>
            </p:cNvSpPr>
            <p:nvPr/>
          </p:nvSpPr>
          <p:spPr bwMode="auto">
            <a:xfrm>
              <a:off x="3540125" y="3714750"/>
              <a:ext cx="1449388" cy="274638"/>
            </a:xfrm>
            <a:custGeom>
              <a:avLst/>
              <a:gdLst>
                <a:gd name="T0" fmla="*/ 0 w 913"/>
                <a:gd name="T1" fmla="*/ 132 h 173"/>
                <a:gd name="T2" fmla="*/ 907 w 913"/>
                <a:gd name="T3" fmla="*/ 0 h 173"/>
                <a:gd name="T4" fmla="*/ 913 w 913"/>
                <a:gd name="T5" fmla="*/ 41 h 173"/>
                <a:gd name="T6" fmla="*/ 6 w 913"/>
                <a:gd name="T7" fmla="*/ 173 h 173"/>
                <a:gd name="T8" fmla="*/ 0 w 913"/>
                <a:gd name="T9" fmla="*/ 132 h 173"/>
                <a:gd name="T10" fmla="*/ 0 w 913"/>
                <a:gd name="T11" fmla="*/ 132 h 173"/>
              </a:gdLst>
              <a:ahLst/>
              <a:cxnLst>
                <a:cxn ang="0">
                  <a:pos x="T0" y="T1"/>
                </a:cxn>
                <a:cxn ang="0">
                  <a:pos x="T2" y="T3"/>
                </a:cxn>
                <a:cxn ang="0">
                  <a:pos x="T4" y="T5"/>
                </a:cxn>
                <a:cxn ang="0">
                  <a:pos x="T6" y="T7"/>
                </a:cxn>
                <a:cxn ang="0">
                  <a:pos x="T8" y="T9"/>
                </a:cxn>
                <a:cxn ang="0">
                  <a:pos x="T10" y="T11"/>
                </a:cxn>
              </a:cxnLst>
              <a:rect l="0" t="0" r="r" b="b"/>
              <a:pathLst>
                <a:path w="913" h="173">
                  <a:moveTo>
                    <a:pt x="0" y="132"/>
                  </a:moveTo>
                  <a:lnTo>
                    <a:pt x="907" y="0"/>
                  </a:lnTo>
                  <a:lnTo>
                    <a:pt x="913" y="41"/>
                  </a:lnTo>
                  <a:lnTo>
                    <a:pt x="6" y="173"/>
                  </a:lnTo>
                  <a:lnTo>
                    <a:pt x="0" y="132"/>
                  </a:lnTo>
                  <a:lnTo>
                    <a:pt x="0" y="132"/>
                  </a:lnTo>
                  <a:close/>
                </a:path>
              </a:pathLst>
            </a:custGeom>
            <a:solidFill>
              <a:srgbClr val="C7C0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9">
              <a:extLst>
                <a:ext uri="{FF2B5EF4-FFF2-40B4-BE49-F238E27FC236}">
                  <a16:creationId xmlns:a16="http://schemas.microsoft.com/office/drawing/2014/main" id="{02EAD32C-0B83-4D2F-AA98-90AEC400AFF0}"/>
                </a:ext>
              </a:extLst>
            </p:cNvPr>
            <p:cNvSpPr>
              <a:spLocks/>
            </p:cNvSpPr>
            <p:nvPr/>
          </p:nvSpPr>
          <p:spPr bwMode="auto">
            <a:xfrm>
              <a:off x="3209925" y="4456113"/>
              <a:ext cx="366713" cy="1554163"/>
            </a:xfrm>
            <a:custGeom>
              <a:avLst/>
              <a:gdLst>
                <a:gd name="T0" fmla="*/ 0 w 231"/>
                <a:gd name="T1" fmla="*/ 8 h 979"/>
                <a:gd name="T2" fmla="*/ 40 w 231"/>
                <a:gd name="T3" fmla="*/ 0 h 979"/>
                <a:gd name="T4" fmla="*/ 231 w 231"/>
                <a:gd name="T5" fmla="*/ 971 h 979"/>
                <a:gd name="T6" fmla="*/ 191 w 231"/>
                <a:gd name="T7" fmla="*/ 979 h 979"/>
                <a:gd name="T8" fmla="*/ 0 w 231"/>
                <a:gd name="T9" fmla="*/ 8 h 979"/>
                <a:gd name="T10" fmla="*/ 0 w 231"/>
                <a:gd name="T11" fmla="*/ 8 h 979"/>
              </a:gdLst>
              <a:ahLst/>
              <a:cxnLst>
                <a:cxn ang="0">
                  <a:pos x="T0" y="T1"/>
                </a:cxn>
                <a:cxn ang="0">
                  <a:pos x="T2" y="T3"/>
                </a:cxn>
                <a:cxn ang="0">
                  <a:pos x="T4" y="T5"/>
                </a:cxn>
                <a:cxn ang="0">
                  <a:pos x="T6" y="T7"/>
                </a:cxn>
                <a:cxn ang="0">
                  <a:pos x="T8" y="T9"/>
                </a:cxn>
                <a:cxn ang="0">
                  <a:pos x="T10" y="T11"/>
                </a:cxn>
              </a:cxnLst>
              <a:rect l="0" t="0" r="r" b="b"/>
              <a:pathLst>
                <a:path w="231" h="979">
                  <a:moveTo>
                    <a:pt x="0" y="8"/>
                  </a:moveTo>
                  <a:lnTo>
                    <a:pt x="40" y="0"/>
                  </a:lnTo>
                  <a:lnTo>
                    <a:pt x="231" y="971"/>
                  </a:lnTo>
                  <a:lnTo>
                    <a:pt x="191" y="979"/>
                  </a:lnTo>
                  <a:lnTo>
                    <a:pt x="0" y="8"/>
                  </a:lnTo>
                  <a:lnTo>
                    <a:pt x="0" y="8"/>
                  </a:lnTo>
                  <a:close/>
                </a:path>
              </a:pathLst>
            </a:custGeom>
            <a:solidFill>
              <a:srgbClr val="C7C0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0">
              <a:extLst>
                <a:ext uri="{FF2B5EF4-FFF2-40B4-BE49-F238E27FC236}">
                  <a16:creationId xmlns:a16="http://schemas.microsoft.com/office/drawing/2014/main" id="{4B51528A-C3F5-4C41-A42E-94895DBA24A7}"/>
                </a:ext>
              </a:extLst>
            </p:cNvPr>
            <p:cNvSpPr>
              <a:spLocks/>
            </p:cNvSpPr>
            <p:nvPr/>
          </p:nvSpPr>
          <p:spPr bwMode="auto">
            <a:xfrm>
              <a:off x="1011238" y="3213100"/>
              <a:ext cx="1428750" cy="592138"/>
            </a:xfrm>
            <a:custGeom>
              <a:avLst/>
              <a:gdLst>
                <a:gd name="T0" fmla="*/ 0 w 900"/>
                <a:gd name="T1" fmla="*/ 39 h 373"/>
                <a:gd name="T2" fmla="*/ 15 w 900"/>
                <a:gd name="T3" fmla="*/ 0 h 373"/>
                <a:gd name="T4" fmla="*/ 900 w 900"/>
                <a:gd name="T5" fmla="*/ 334 h 373"/>
                <a:gd name="T6" fmla="*/ 886 w 900"/>
                <a:gd name="T7" fmla="*/ 373 h 373"/>
                <a:gd name="T8" fmla="*/ 0 w 900"/>
                <a:gd name="T9" fmla="*/ 39 h 373"/>
                <a:gd name="T10" fmla="*/ 0 w 900"/>
                <a:gd name="T11" fmla="*/ 39 h 373"/>
              </a:gdLst>
              <a:ahLst/>
              <a:cxnLst>
                <a:cxn ang="0">
                  <a:pos x="T0" y="T1"/>
                </a:cxn>
                <a:cxn ang="0">
                  <a:pos x="T2" y="T3"/>
                </a:cxn>
                <a:cxn ang="0">
                  <a:pos x="T4" y="T5"/>
                </a:cxn>
                <a:cxn ang="0">
                  <a:pos x="T6" y="T7"/>
                </a:cxn>
                <a:cxn ang="0">
                  <a:pos x="T8" y="T9"/>
                </a:cxn>
                <a:cxn ang="0">
                  <a:pos x="T10" y="T11"/>
                </a:cxn>
              </a:cxnLst>
              <a:rect l="0" t="0" r="r" b="b"/>
              <a:pathLst>
                <a:path w="900" h="373">
                  <a:moveTo>
                    <a:pt x="0" y="39"/>
                  </a:moveTo>
                  <a:lnTo>
                    <a:pt x="15" y="0"/>
                  </a:lnTo>
                  <a:lnTo>
                    <a:pt x="900" y="334"/>
                  </a:lnTo>
                  <a:lnTo>
                    <a:pt x="886" y="373"/>
                  </a:lnTo>
                  <a:lnTo>
                    <a:pt x="0" y="39"/>
                  </a:lnTo>
                  <a:lnTo>
                    <a:pt x="0" y="39"/>
                  </a:lnTo>
                  <a:close/>
                </a:path>
              </a:pathLst>
            </a:custGeom>
            <a:solidFill>
              <a:srgbClr val="C7C0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5" name="Freeform 11">
              <a:extLst>
                <a:ext uri="{FF2B5EF4-FFF2-40B4-BE49-F238E27FC236}">
                  <a16:creationId xmlns:a16="http://schemas.microsoft.com/office/drawing/2014/main" id="{DDD12278-0734-4E23-B2DE-D38DF7FCD87A}"/>
                </a:ext>
              </a:extLst>
            </p:cNvPr>
            <p:cNvSpPr>
              <a:spLocks/>
            </p:cNvSpPr>
            <p:nvPr/>
          </p:nvSpPr>
          <p:spPr bwMode="auto">
            <a:xfrm>
              <a:off x="1720850" y="4178300"/>
              <a:ext cx="1036638" cy="746125"/>
            </a:xfrm>
            <a:custGeom>
              <a:avLst/>
              <a:gdLst>
                <a:gd name="T0" fmla="*/ 0 w 653"/>
                <a:gd name="T1" fmla="*/ 435 h 470"/>
                <a:gd name="T2" fmla="*/ 630 w 653"/>
                <a:gd name="T3" fmla="*/ 0 h 470"/>
                <a:gd name="T4" fmla="*/ 653 w 653"/>
                <a:gd name="T5" fmla="*/ 33 h 470"/>
                <a:gd name="T6" fmla="*/ 23 w 653"/>
                <a:gd name="T7" fmla="*/ 470 h 470"/>
                <a:gd name="T8" fmla="*/ 0 w 653"/>
                <a:gd name="T9" fmla="*/ 435 h 470"/>
                <a:gd name="T10" fmla="*/ 0 w 653"/>
                <a:gd name="T11" fmla="*/ 435 h 470"/>
              </a:gdLst>
              <a:ahLst/>
              <a:cxnLst>
                <a:cxn ang="0">
                  <a:pos x="T0" y="T1"/>
                </a:cxn>
                <a:cxn ang="0">
                  <a:pos x="T2" y="T3"/>
                </a:cxn>
                <a:cxn ang="0">
                  <a:pos x="T4" y="T5"/>
                </a:cxn>
                <a:cxn ang="0">
                  <a:pos x="T6" y="T7"/>
                </a:cxn>
                <a:cxn ang="0">
                  <a:pos x="T8" y="T9"/>
                </a:cxn>
                <a:cxn ang="0">
                  <a:pos x="T10" y="T11"/>
                </a:cxn>
              </a:cxnLst>
              <a:rect l="0" t="0" r="r" b="b"/>
              <a:pathLst>
                <a:path w="653" h="470">
                  <a:moveTo>
                    <a:pt x="0" y="435"/>
                  </a:moveTo>
                  <a:lnTo>
                    <a:pt x="630" y="0"/>
                  </a:lnTo>
                  <a:lnTo>
                    <a:pt x="653" y="33"/>
                  </a:lnTo>
                  <a:lnTo>
                    <a:pt x="23" y="470"/>
                  </a:lnTo>
                  <a:lnTo>
                    <a:pt x="0" y="435"/>
                  </a:lnTo>
                  <a:lnTo>
                    <a:pt x="0" y="435"/>
                  </a:lnTo>
                  <a:close/>
                </a:path>
              </a:pathLst>
            </a:custGeom>
            <a:solidFill>
              <a:srgbClr val="C7C0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2">
              <a:extLst>
                <a:ext uri="{FF2B5EF4-FFF2-40B4-BE49-F238E27FC236}">
                  <a16:creationId xmlns:a16="http://schemas.microsoft.com/office/drawing/2014/main" id="{E9AD9479-A8F4-48EB-8F2E-F772C38A784A}"/>
                </a:ext>
              </a:extLst>
            </p:cNvPr>
            <p:cNvSpPr>
              <a:spLocks/>
            </p:cNvSpPr>
            <p:nvPr/>
          </p:nvSpPr>
          <p:spPr bwMode="auto">
            <a:xfrm>
              <a:off x="2606675" y="2311400"/>
              <a:ext cx="173038" cy="1216025"/>
            </a:xfrm>
            <a:custGeom>
              <a:avLst/>
              <a:gdLst>
                <a:gd name="T0" fmla="*/ 0 w 109"/>
                <a:gd name="T1" fmla="*/ 4 h 766"/>
                <a:gd name="T2" fmla="*/ 42 w 109"/>
                <a:gd name="T3" fmla="*/ 0 h 766"/>
                <a:gd name="T4" fmla="*/ 109 w 109"/>
                <a:gd name="T5" fmla="*/ 763 h 766"/>
                <a:gd name="T6" fmla="*/ 67 w 109"/>
                <a:gd name="T7" fmla="*/ 766 h 766"/>
                <a:gd name="T8" fmla="*/ 0 w 109"/>
                <a:gd name="T9" fmla="*/ 4 h 766"/>
                <a:gd name="T10" fmla="*/ 0 w 109"/>
                <a:gd name="T11" fmla="*/ 4 h 766"/>
              </a:gdLst>
              <a:ahLst/>
              <a:cxnLst>
                <a:cxn ang="0">
                  <a:pos x="T0" y="T1"/>
                </a:cxn>
                <a:cxn ang="0">
                  <a:pos x="T2" y="T3"/>
                </a:cxn>
                <a:cxn ang="0">
                  <a:pos x="T4" y="T5"/>
                </a:cxn>
                <a:cxn ang="0">
                  <a:pos x="T6" y="T7"/>
                </a:cxn>
                <a:cxn ang="0">
                  <a:pos x="T8" y="T9"/>
                </a:cxn>
                <a:cxn ang="0">
                  <a:pos x="T10" y="T11"/>
                </a:cxn>
              </a:cxnLst>
              <a:rect l="0" t="0" r="r" b="b"/>
              <a:pathLst>
                <a:path w="109" h="766">
                  <a:moveTo>
                    <a:pt x="0" y="4"/>
                  </a:moveTo>
                  <a:lnTo>
                    <a:pt x="42" y="0"/>
                  </a:lnTo>
                  <a:lnTo>
                    <a:pt x="109" y="763"/>
                  </a:lnTo>
                  <a:lnTo>
                    <a:pt x="67" y="766"/>
                  </a:lnTo>
                  <a:lnTo>
                    <a:pt x="0" y="4"/>
                  </a:lnTo>
                  <a:lnTo>
                    <a:pt x="0" y="4"/>
                  </a:lnTo>
                  <a:close/>
                </a:path>
              </a:pathLst>
            </a:custGeom>
            <a:solidFill>
              <a:srgbClr val="C7C0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Freeform 13">
              <a:extLst>
                <a:ext uri="{FF2B5EF4-FFF2-40B4-BE49-F238E27FC236}">
                  <a16:creationId xmlns:a16="http://schemas.microsoft.com/office/drawing/2014/main" id="{A08CFBE9-ACBC-49A0-AB10-15458E0F06E7}"/>
                </a:ext>
              </a:extLst>
            </p:cNvPr>
            <p:cNvSpPr>
              <a:spLocks/>
            </p:cNvSpPr>
            <p:nvPr/>
          </p:nvSpPr>
          <p:spPr bwMode="auto">
            <a:xfrm>
              <a:off x="2139950" y="2905125"/>
              <a:ext cx="1739900" cy="1806575"/>
            </a:xfrm>
            <a:custGeom>
              <a:avLst/>
              <a:gdLst>
                <a:gd name="T0" fmla="*/ 986 w 1096"/>
                <a:gd name="T1" fmla="*/ 950 h 1138"/>
                <a:gd name="T2" fmla="*/ 437 w 1096"/>
                <a:gd name="T3" fmla="*/ 1138 h 1138"/>
                <a:gd name="T4" fmla="*/ 0 w 1096"/>
                <a:gd name="T5" fmla="*/ 758 h 1138"/>
                <a:gd name="T6" fmla="*/ 110 w 1096"/>
                <a:gd name="T7" fmla="*/ 190 h 1138"/>
                <a:gd name="T8" fmla="*/ 658 w 1096"/>
                <a:gd name="T9" fmla="*/ 0 h 1138"/>
                <a:gd name="T10" fmla="*/ 1096 w 1096"/>
                <a:gd name="T11" fmla="*/ 382 h 1138"/>
                <a:gd name="T12" fmla="*/ 986 w 1096"/>
                <a:gd name="T13" fmla="*/ 950 h 1138"/>
              </a:gdLst>
              <a:ahLst/>
              <a:cxnLst>
                <a:cxn ang="0">
                  <a:pos x="T0" y="T1"/>
                </a:cxn>
                <a:cxn ang="0">
                  <a:pos x="T2" y="T3"/>
                </a:cxn>
                <a:cxn ang="0">
                  <a:pos x="T4" y="T5"/>
                </a:cxn>
                <a:cxn ang="0">
                  <a:pos x="T6" y="T7"/>
                </a:cxn>
                <a:cxn ang="0">
                  <a:pos x="T8" y="T9"/>
                </a:cxn>
                <a:cxn ang="0">
                  <a:pos x="T10" y="T11"/>
                </a:cxn>
                <a:cxn ang="0">
                  <a:pos x="T12" y="T13"/>
                </a:cxn>
              </a:cxnLst>
              <a:rect l="0" t="0" r="r" b="b"/>
              <a:pathLst>
                <a:path w="1096" h="1138">
                  <a:moveTo>
                    <a:pt x="986" y="950"/>
                  </a:moveTo>
                  <a:lnTo>
                    <a:pt x="437" y="1138"/>
                  </a:lnTo>
                  <a:lnTo>
                    <a:pt x="0" y="758"/>
                  </a:lnTo>
                  <a:lnTo>
                    <a:pt x="110" y="190"/>
                  </a:lnTo>
                  <a:lnTo>
                    <a:pt x="658" y="0"/>
                  </a:lnTo>
                  <a:lnTo>
                    <a:pt x="1096" y="382"/>
                  </a:lnTo>
                  <a:lnTo>
                    <a:pt x="986" y="950"/>
                  </a:lnTo>
                  <a:close/>
                </a:path>
              </a:pathLst>
            </a:custGeom>
            <a:solidFill>
              <a:srgbClr val="8F6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Freeform 14">
              <a:extLst>
                <a:ext uri="{FF2B5EF4-FFF2-40B4-BE49-F238E27FC236}">
                  <a16:creationId xmlns:a16="http://schemas.microsoft.com/office/drawing/2014/main" id="{59F535BD-D535-45B6-A774-A4CBB75639AD}"/>
                </a:ext>
              </a:extLst>
            </p:cNvPr>
            <p:cNvSpPr>
              <a:spLocks/>
            </p:cNvSpPr>
            <p:nvPr/>
          </p:nvSpPr>
          <p:spPr bwMode="auto">
            <a:xfrm>
              <a:off x="1374775" y="4610100"/>
              <a:ext cx="646113" cy="573088"/>
            </a:xfrm>
            <a:custGeom>
              <a:avLst/>
              <a:gdLst>
                <a:gd name="T0" fmla="*/ 407 w 407"/>
                <a:gd name="T1" fmla="*/ 172 h 361"/>
                <a:gd name="T2" fmla="*/ 314 w 407"/>
                <a:gd name="T3" fmla="*/ 353 h 361"/>
                <a:gd name="T4" fmla="*/ 110 w 407"/>
                <a:gd name="T5" fmla="*/ 361 h 361"/>
                <a:gd name="T6" fmla="*/ 0 w 407"/>
                <a:gd name="T7" fmla="*/ 189 h 361"/>
                <a:gd name="T8" fmla="*/ 94 w 407"/>
                <a:gd name="T9" fmla="*/ 8 h 361"/>
                <a:gd name="T10" fmla="*/ 298 w 407"/>
                <a:gd name="T11" fmla="*/ 0 h 361"/>
                <a:gd name="T12" fmla="*/ 407 w 407"/>
                <a:gd name="T13" fmla="*/ 172 h 361"/>
              </a:gdLst>
              <a:ahLst/>
              <a:cxnLst>
                <a:cxn ang="0">
                  <a:pos x="T0" y="T1"/>
                </a:cxn>
                <a:cxn ang="0">
                  <a:pos x="T2" y="T3"/>
                </a:cxn>
                <a:cxn ang="0">
                  <a:pos x="T4" y="T5"/>
                </a:cxn>
                <a:cxn ang="0">
                  <a:pos x="T6" y="T7"/>
                </a:cxn>
                <a:cxn ang="0">
                  <a:pos x="T8" y="T9"/>
                </a:cxn>
                <a:cxn ang="0">
                  <a:pos x="T10" y="T11"/>
                </a:cxn>
                <a:cxn ang="0">
                  <a:pos x="T12" y="T13"/>
                </a:cxn>
              </a:cxnLst>
              <a:rect l="0" t="0" r="r" b="b"/>
              <a:pathLst>
                <a:path w="407" h="361">
                  <a:moveTo>
                    <a:pt x="407" y="172"/>
                  </a:moveTo>
                  <a:lnTo>
                    <a:pt x="314" y="353"/>
                  </a:lnTo>
                  <a:lnTo>
                    <a:pt x="110" y="361"/>
                  </a:lnTo>
                  <a:lnTo>
                    <a:pt x="0" y="189"/>
                  </a:lnTo>
                  <a:lnTo>
                    <a:pt x="94" y="8"/>
                  </a:lnTo>
                  <a:lnTo>
                    <a:pt x="298" y="0"/>
                  </a:lnTo>
                  <a:lnTo>
                    <a:pt x="407" y="172"/>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5">
              <a:extLst>
                <a:ext uri="{FF2B5EF4-FFF2-40B4-BE49-F238E27FC236}">
                  <a16:creationId xmlns:a16="http://schemas.microsoft.com/office/drawing/2014/main" id="{E3FC27F4-FAEA-468A-99E6-6C48F71313D9}"/>
                </a:ext>
              </a:extLst>
            </p:cNvPr>
            <p:cNvSpPr>
              <a:spLocks/>
            </p:cNvSpPr>
            <p:nvPr/>
          </p:nvSpPr>
          <p:spPr bwMode="auto">
            <a:xfrm>
              <a:off x="2967038" y="5102225"/>
              <a:ext cx="1217613" cy="1306513"/>
            </a:xfrm>
            <a:custGeom>
              <a:avLst/>
              <a:gdLst>
                <a:gd name="T0" fmla="*/ 711 w 767"/>
                <a:gd name="T1" fmla="*/ 666 h 823"/>
                <a:gd name="T2" fmla="*/ 328 w 767"/>
                <a:gd name="T3" fmla="*/ 823 h 823"/>
                <a:gd name="T4" fmla="*/ 0 w 767"/>
                <a:gd name="T5" fmla="*/ 569 h 823"/>
                <a:gd name="T6" fmla="*/ 56 w 767"/>
                <a:gd name="T7" fmla="*/ 157 h 823"/>
                <a:gd name="T8" fmla="*/ 439 w 767"/>
                <a:gd name="T9" fmla="*/ 0 h 823"/>
                <a:gd name="T10" fmla="*/ 767 w 767"/>
                <a:gd name="T11" fmla="*/ 254 h 823"/>
                <a:gd name="T12" fmla="*/ 711 w 767"/>
                <a:gd name="T13" fmla="*/ 666 h 823"/>
              </a:gdLst>
              <a:ahLst/>
              <a:cxnLst>
                <a:cxn ang="0">
                  <a:pos x="T0" y="T1"/>
                </a:cxn>
                <a:cxn ang="0">
                  <a:pos x="T2" y="T3"/>
                </a:cxn>
                <a:cxn ang="0">
                  <a:pos x="T4" y="T5"/>
                </a:cxn>
                <a:cxn ang="0">
                  <a:pos x="T6" y="T7"/>
                </a:cxn>
                <a:cxn ang="0">
                  <a:pos x="T8" y="T9"/>
                </a:cxn>
                <a:cxn ang="0">
                  <a:pos x="T10" y="T11"/>
                </a:cxn>
                <a:cxn ang="0">
                  <a:pos x="T12" y="T13"/>
                </a:cxn>
              </a:cxnLst>
              <a:rect l="0" t="0" r="r" b="b"/>
              <a:pathLst>
                <a:path w="767" h="823">
                  <a:moveTo>
                    <a:pt x="711" y="666"/>
                  </a:moveTo>
                  <a:lnTo>
                    <a:pt x="328" y="823"/>
                  </a:lnTo>
                  <a:lnTo>
                    <a:pt x="0" y="569"/>
                  </a:lnTo>
                  <a:lnTo>
                    <a:pt x="56" y="157"/>
                  </a:lnTo>
                  <a:lnTo>
                    <a:pt x="439" y="0"/>
                  </a:lnTo>
                  <a:lnTo>
                    <a:pt x="767" y="254"/>
                  </a:lnTo>
                  <a:lnTo>
                    <a:pt x="711" y="666"/>
                  </a:lnTo>
                  <a:close/>
                </a:path>
              </a:pathLst>
            </a:cu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6">
              <a:extLst>
                <a:ext uri="{FF2B5EF4-FFF2-40B4-BE49-F238E27FC236}">
                  <a16:creationId xmlns:a16="http://schemas.microsoft.com/office/drawing/2014/main" id="{1774A1B3-DAD2-4F12-8655-1A69C693A6D3}"/>
                </a:ext>
              </a:extLst>
            </p:cNvPr>
            <p:cNvSpPr>
              <a:spLocks/>
            </p:cNvSpPr>
            <p:nvPr/>
          </p:nvSpPr>
          <p:spPr bwMode="auto">
            <a:xfrm>
              <a:off x="4375150" y="3397250"/>
              <a:ext cx="754063" cy="857250"/>
            </a:xfrm>
            <a:custGeom>
              <a:avLst/>
              <a:gdLst>
                <a:gd name="T0" fmla="*/ 245 w 475"/>
                <a:gd name="T1" fmla="*/ 540 h 540"/>
                <a:gd name="T2" fmla="*/ 7 w 475"/>
                <a:gd name="T3" fmla="*/ 412 h 540"/>
                <a:gd name="T4" fmla="*/ 0 w 475"/>
                <a:gd name="T5" fmla="*/ 142 h 540"/>
                <a:gd name="T6" fmla="*/ 229 w 475"/>
                <a:gd name="T7" fmla="*/ 0 h 540"/>
                <a:gd name="T8" fmla="*/ 466 w 475"/>
                <a:gd name="T9" fmla="*/ 128 h 540"/>
                <a:gd name="T10" fmla="*/ 475 w 475"/>
                <a:gd name="T11" fmla="*/ 398 h 540"/>
                <a:gd name="T12" fmla="*/ 245 w 475"/>
                <a:gd name="T13" fmla="*/ 540 h 540"/>
              </a:gdLst>
              <a:ahLst/>
              <a:cxnLst>
                <a:cxn ang="0">
                  <a:pos x="T0" y="T1"/>
                </a:cxn>
                <a:cxn ang="0">
                  <a:pos x="T2" y="T3"/>
                </a:cxn>
                <a:cxn ang="0">
                  <a:pos x="T4" y="T5"/>
                </a:cxn>
                <a:cxn ang="0">
                  <a:pos x="T6" y="T7"/>
                </a:cxn>
                <a:cxn ang="0">
                  <a:pos x="T8" y="T9"/>
                </a:cxn>
                <a:cxn ang="0">
                  <a:pos x="T10" y="T11"/>
                </a:cxn>
                <a:cxn ang="0">
                  <a:pos x="T12" y="T13"/>
                </a:cxn>
              </a:cxnLst>
              <a:rect l="0" t="0" r="r" b="b"/>
              <a:pathLst>
                <a:path w="475" h="540">
                  <a:moveTo>
                    <a:pt x="245" y="540"/>
                  </a:moveTo>
                  <a:lnTo>
                    <a:pt x="7" y="412"/>
                  </a:lnTo>
                  <a:lnTo>
                    <a:pt x="0" y="142"/>
                  </a:lnTo>
                  <a:lnTo>
                    <a:pt x="229" y="0"/>
                  </a:lnTo>
                  <a:lnTo>
                    <a:pt x="466" y="128"/>
                  </a:lnTo>
                  <a:lnTo>
                    <a:pt x="475" y="398"/>
                  </a:lnTo>
                  <a:lnTo>
                    <a:pt x="245" y="54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Freeform 17">
              <a:extLst>
                <a:ext uri="{FF2B5EF4-FFF2-40B4-BE49-F238E27FC236}">
                  <a16:creationId xmlns:a16="http://schemas.microsoft.com/office/drawing/2014/main" id="{80ABF465-D6DF-4F9E-A029-860667CD7BA9}"/>
                </a:ext>
              </a:extLst>
            </p:cNvPr>
            <p:cNvSpPr>
              <a:spLocks/>
            </p:cNvSpPr>
            <p:nvPr/>
          </p:nvSpPr>
          <p:spPr bwMode="auto">
            <a:xfrm>
              <a:off x="3749675" y="1120775"/>
              <a:ext cx="1235075" cy="1300163"/>
            </a:xfrm>
            <a:custGeom>
              <a:avLst/>
              <a:gdLst>
                <a:gd name="T0" fmla="*/ 708 w 778"/>
                <a:gd name="T1" fmla="*/ 675 h 819"/>
                <a:gd name="T2" fmla="*/ 319 w 778"/>
                <a:gd name="T3" fmla="*/ 819 h 819"/>
                <a:gd name="T4" fmla="*/ 0 w 778"/>
                <a:gd name="T5" fmla="*/ 554 h 819"/>
                <a:gd name="T6" fmla="*/ 69 w 778"/>
                <a:gd name="T7" fmla="*/ 145 h 819"/>
                <a:gd name="T8" fmla="*/ 458 w 778"/>
                <a:gd name="T9" fmla="*/ 0 h 819"/>
                <a:gd name="T10" fmla="*/ 778 w 778"/>
                <a:gd name="T11" fmla="*/ 265 h 819"/>
                <a:gd name="T12" fmla="*/ 708 w 778"/>
                <a:gd name="T13" fmla="*/ 675 h 819"/>
              </a:gdLst>
              <a:ahLst/>
              <a:cxnLst>
                <a:cxn ang="0">
                  <a:pos x="T0" y="T1"/>
                </a:cxn>
                <a:cxn ang="0">
                  <a:pos x="T2" y="T3"/>
                </a:cxn>
                <a:cxn ang="0">
                  <a:pos x="T4" y="T5"/>
                </a:cxn>
                <a:cxn ang="0">
                  <a:pos x="T6" y="T7"/>
                </a:cxn>
                <a:cxn ang="0">
                  <a:pos x="T8" y="T9"/>
                </a:cxn>
                <a:cxn ang="0">
                  <a:pos x="T10" y="T11"/>
                </a:cxn>
                <a:cxn ang="0">
                  <a:pos x="T12" y="T13"/>
                </a:cxn>
              </a:cxnLst>
              <a:rect l="0" t="0" r="r" b="b"/>
              <a:pathLst>
                <a:path w="778" h="819">
                  <a:moveTo>
                    <a:pt x="708" y="675"/>
                  </a:moveTo>
                  <a:lnTo>
                    <a:pt x="319" y="819"/>
                  </a:lnTo>
                  <a:lnTo>
                    <a:pt x="0" y="554"/>
                  </a:lnTo>
                  <a:lnTo>
                    <a:pt x="69" y="145"/>
                  </a:lnTo>
                  <a:lnTo>
                    <a:pt x="458" y="0"/>
                  </a:lnTo>
                  <a:lnTo>
                    <a:pt x="778" y="265"/>
                  </a:lnTo>
                  <a:lnTo>
                    <a:pt x="708" y="675"/>
                  </a:lnTo>
                  <a:close/>
                </a:path>
              </a:pathLst>
            </a:custGeom>
            <a:solidFill>
              <a:srgbClr val="55B2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Freeform 18">
              <a:extLst>
                <a:ext uri="{FF2B5EF4-FFF2-40B4-BE49-F238E27FC236}">
                  <a16:creationId xmlns:a16="http://schemas.microsoft.com/office/drawing/2014/main" id="{6772F833-C397-4A93-9488-5B0C87B76008}"/>
                </a:ext>
              </a:extLst>
            </p:cNvPr>
            <p:cNvSpPr>
              <a:spLocks/>
            </p:cNvSpPr>
            <p:nvPr/>
          </p:nvSpPr>
          <p:spPr bwMode="auto">
            <a:xfrm>
              <a:off x="381000" y="2684463"/>
              <a:ext cx="938213" cy="868363"/>
            </a:xfrm>
            <a:custGeom>
              <a:avLst/>
              <a:gdLst>
                <a:gd name="T0" fmla="*/ 475 w 591"/>
                <a:gd name="T1" fmla="*/ 511 h 547"/>
                <a:gd name="T2" fmla="*/ 179 w 591"/>
                <a:gd name="T3" fmla="*/ 547 h 547"/>
                <a:gd name="T4" fmla="*/ 0 w 591"/>
                <a:gd name="T5" fmla="*/ 309 h 547"/>
                <a:gd name="T6" fmla="*/ 118 w 591"/>
                <a:gd name="T7" fmla="*/ 36 h 547"/>
                <a:gd name="T8" fmla="*/ 413 w 591"/>
                <a:gd name="T9" fmla="*/ 0 h 547"/>
                <a:gd name="T10" fmla="*/ 591 w 591"/>
                <a:gd name="T11" fmla="*/ 238 h 547"/>
                <a:gd name="T12" fmla="*/ 475 w 591"/>
                <a:gd name="T13" fmla="*/ 511 h 547"/>
              </a:gdLst>
              <a:ahLst/>
              <a:cxnLst>
                <a:cxn ang="0">
                  <a:pos x="T0" y="T1"/>
                </a:cxn>
                <a:cxn ang="0">
                  <a:pos x="T2" y="T3"/>
                </a:cxn>
                <a:cxn ang="0">
                  <a:pos x="T4" y="T5"/>
                </a:cxn>
                <a:cxn ang="0">
                  <a:pos x="T6" y="T7"/>
                </a:cxn>
                <a:cxn ang="0">
                  <a:pos x="T8" y="T9"/>
                </a:cxn>
                <a:cxn ang="0">
                  <a:pos x="T10" y="T11"/>
                </a:cxn>
                <a:cxn ang="0">
                  <a:pos x="T12" y="T13"/>
                </a:cxn>
              </a:cxnLst>
              <a:rect l="0" t="0" r="r" b="b"/>
              <a:pathLst>
                <a:path w="591" h="547">
                  <a:moveTo>
                    <a:pt x="475" y="511"/>
                  </a:moveTo>
                  <a:lnTo>
                    <a:pt x="179" y="547"/>
                  </a:lnTo>
                  <a:lnTo>
                    <a:pt x="0" y="309"/>
                  </a:lnTo>
                  <a:lnTo>
                    <a:pt x="118" y="36"/>
                  </a:lnTo>
                  <a:lnTo>
                    <a:pt x="413" y="0"/>
                  </a:lnTo>
                  <a:lnTo>
                    <a:pt x="591" y="238"/>
                  </a:lnTo>
                  <a:lnTo>
                    <a:pt x="475" y="511"/>
                  </a:lnTo>
                  <a:close/>
                </a:path>
              </a:pathLst>
            </a:custGeom>
            <a:solidFill>
              <a:srgbClr val="D175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9">
              <a:extLst>
                <a:ext uri="{FF2B5EF4-FFF2-40B4-BE49-F238E27FC236}">
                  <a16:creationId xmlns:a16="http://schemas.microsoft.com/office/drawing/2014/main" id="{B906C31C-B356-4F32-B3E3-E70177A039DC}"/>
                </a:ext>
              </a:extLst>
            </p:cNvPr>
            <p:cNvSpPr>
              <a:spLocks/>
            </p:cNvSpPr>
            <p:nvPr/>
          </p:nvSpPr>
          <p:spPr bwMode="auto">
            <a:xfrm>
              <a:off x="2322513" y="1935163"/>
              <a:ext cx="646113" cy="569913"/>
            </a:xfrm>
            <a:custGeom>
              <a:avLst/>
              <a:gdLst>
                <a:gd name="T0" fmla="*/ 107 w 407"/>
                <a:gd name="T1" fmla="*/ 359 h 359"/>
                <a:gd name="T2" fmla="*/ 0 w 407"/>
                <a:gd name="T3" fmla="*/ 185 h 359"/>
                <a:gd name="T4" fmla="*/ 97 w 407"/>
                <a:gd name="T5" fmla="*/ 6 h 359"/>
                <a:gd name="T6" fmla="*/ 301 w 407"/>
                <a:gd name="T7" fmla="*/ 0 h 359"/>
                <a:gd name="T8" fmla="*/ 407 w 407"/>
                <a:gd name="T9" fmla="*/ 173 h 359"/>
                <a:gd name="T10" fmla="*/ 311 w 407"/>
                <a:gd name="T11" fmla="*/ 353 h 359"/>
                <a:gd name="T12" fmla="*/ 107 w 407"/>
                <a:gd name="T13" fmla="*/ 359 h 359"/>
              </a:gdLst>
              <a:ahLst/>
              <a:cxnLst>
                <a:cxn ang="0">
                  <a:pos x="T0" y="T1"/>
                </a:cxn>
                <a:cxn ang="0">
                  <a:pos x="T2" y="T3"/>
                </a:cxn>
                <a:cxn ang="0">
                  <a:pos x="T4" y="T5"/>
                </a:cxn>
                <a:cxn ang="0">
                  <a:pos x="T6" y="T7"/>
                </a:cxn>
                <a:cxn ang="0">
                  <a:pos x="T8" y="T9"/>
                </a:cxn>
                <a:cxn ang="0">
                  <a:pos x="T10" y="T11"/>
                </a:cxn>
                <a:cxn ang="0">
                  <a:pos x="T12" y="T13"/>
                </a:cxn>
              </a:cxnLst>
              <a:rect l="0" t="0" r="r" b="b"/>
              <a:pathLst>
                <a:path w="407" h="359">
                  <a:moveTo>
                    <a:pt x="107" y="359"/>
                  </a:moveTo>
                  <a:lnTo>
                    <a:pt x="0" y="185"/>
                  </a:lnTo>
                  <a:lnTo>
                    <a:pt x="97" y="6"/>
                  </a:lnTo>
                  <a:lnTo>
                    <a:pt x="301" y="0"/>
                  </a:lnTo>
                  <a:lnTo>
                    <a:pt x="407" y="173"/>
                  </a:lnTo>
                  <a:lnTo>
                    <a:pt x="311" y="353"/>
                  </a:lnTo>
                  <a:lnTo>
                    <a:pt x="107" y="359"/>
                  </a:ln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124" name="直接连接符 123">
            <a:extLst>
              <a:ext uri="{FF2B5EF4-FFF2-40B4-BE49-F238E27FC236}">
                <a16:creationId xmlns:a16="http://schemas.microsoft.com/office/drawing/2014/main" id="{596DA5C7-B386-4E30-AEC2-8F4F66CCF7B3}"/>
              </a:ext>
            </a:extLst>
          </p:cNvPr>
          <p:cNvCxnSpPr>
            <a:stCxn id="121" idx="0"/>
          </p:cNvCxnSpPr>
          <p:nvPr/>
        </p:nvCxnSpPr>
        <p:spPr>
          <a:xfrm>
            <a:off x="7604656" y="2539083"/>
            <a:ext cx="2308708" cy="2191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a16="http://schemas.microsoft.com/office/drawing/2014/main" id="{CC5DD4EB-2DF0-448F-A905-E89DDF8EC59D}"/>
              </a:ext>
            </a:extLst>
          </p:cNvPr>
          <p:cNvCxnSpPr/>
          <p:nvPr/>
        </p:nvCxnSpPr>
        <p:spPr>
          <a:xfrm>
            <a:off x="7508843" y="4153786"/>
            <a:ext cx="2308708" cy="2191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a16="http://schemas.microsoft.com/office/drawing/2014/main" id="{5761E978-1B6C-4504-ADE6-35C75E2B1392}"/>
              </a:ext>
            </a:extLst>
          </p:cNvPr>
          <p:cNvCxnSpPr/>
          <p:nvPr/>
        </p:nvCxnSpPr>
        <p:spPr>
          <a:xfrm>
            <a:off x="6519003" y="5848871"/>
            <a:ext cx="2308708" cy="2191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a16="http://schemas.microsoft.com/office/drawing/2014/main" id="{91803789-3CA0-4ED9-8B94-2BE4791B2412}"/>
              </a:ext>
            </a:extLst>
          </p:cNvPr>
          <p:cNvCxnSpPr/>
          <p:nvPr/>
        </p:nvCxnSpPr>
        <p:spPr>
          <a:xfrm>
            <a:off x="1973168" y="3578624"/>
            <a:ext cx="2308708" cy="2191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a16="http://schemas.microsoft.com/office/drawing/2014/main" id="{3628C337-8F78-49DF-B7C8-DEB9C74A6491}"/>
              </a:ext>
            </a:extLst>
          </p:cNvPr>
          <p:cNvCxnSpPr/>
          <p:nvPr/>
        </p:nvCxnSpPr>
        <p:spPr>
          <a:xfrm>
            <a:off x="2733202" y="4874338"/>
            <a:ext cx="2308708" cy="21918"/>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9" name="矩形 128">
            <a:extLst>
              <a:ext uri="{FF2B5EF4-FFF2-40B4-BE49-F238E27FC236}">
                <a16:creationId xmlns:a16="http://schemas.microsoft.com/office/drawing/2014/main" id="{EE09C200-3B54-4843-84E7-3D0BED6F891D}"/>
              </a:ext>
            </a:extLst>
          </p:cNvPr>
          <p:cNvSpPr/>
          <p:nvPr/>
        </p:nvSpPr>
        <p:spPr>
          <a:xfrm>
            <a:off x="844978" y="2776754"/>
            <a:ext cx="3149080" cy="738664"/>
          </a:xfrm>
          <a:prstGeom prst="rect">
            <a:avLst/>
          </a:prstGeom>
        </p:spPr>
        <p:txBody>
          <a:bodyPr wrap="square">
            <a:spAutoFit/>
          </a:bodyPr>
          <a:lstStyle/>
          <a:p>
            <a:pPr algn="ctr"/>
            <a:r>
              <a:rPr lang="zh-CN" altLang="en-US" sz="2400" b="1" dirty="0">
                <a:solidFill>
                  <a:srgbClr val="D1758E"/>
                </a:solidFill>
              </a:rPr>
              <a:t>点击添加标题</a:t>
            </a:r>
            <a:endParaRPr lang="en-US" altLang="zh-CN" sz="2400" b="1" dirty="0">
              <a:solidFill>
                <a:srgbClr val="D1758E"/>
              </a:solidFill>
            </a:endParaRPr>
          </a:p>
          <a:p>
            <a:pPr algn="ctr"/>
            <a:r>
              <a:rPr lang="zh-CN" altLang="en-US" dirty="0">
                <a:solidFill>
                  <a:schemeClr val="bg1">
                    <a:lumMod val="50000"/>
                  </a:schemeClr>
                </a:solidFill>
              </a:rPr>
              <a:t>点击添加内容点击添加内容</a:t>
            </a:r>
          </a:p>
        </p:txBody>
      </p:sp>
      <p:sp>
        <p:nvSpPr>
          <p:cNvPr id="130" name="矩形 129">
            <a:extLst>
              <a:ext uri="{FF2B5EF4-FFF2-40B4-BE49-F238E27FC236}">
                <a16:creationId xmlns:a16="http://schemas.microsoft.com/office/drawing/2014/main" id="{8FCC108C-3BCB-4B85-AAB8-03E1A0CF9F66}"/>
              </a:ext>
            </a:extLst>
          </p:cNvPr>
          <p:cNvSpPr/>
          <p:nvPr/>
        </p:nvSpPr>
        <p:spPr>
          <a:xfrm>
            <a:off x="1666124" y="4015353"/>
            <a:ext cx="3149080" cy="738664"/>
          </a:xfrm>
          <a:prstGeom prst="rect">
            <a:avLst/>
          </a:prstGeom>
        </p:spPr>
        <p:txBody>
          <a:bodyPr wrap="square">
            <a:spAutoFit/>
          </a:bodyPr>
          <a:lstStyle/>
          <a:p>
            <a:pPr algn="ctr"/>
            <a:r>
              <a:rPr lang="zh-CN" altLang="en-US" sz="2400" b="1" dirty="0">
                <a:solidFill>
                  <a:schemeClr val="accent2">
                    <a:lumMod val="60000"/>
                    <a:lumOff val="40000"/>
                  </a:schemeClr>
                </a:solidFill>
              </a:rPr>
              <a:t>点击添加标题</a:t>
            </a:r>
            <a:endParaRPr lang="en-US" altLang="zh-CN" sz="2400" b="1" dirty="0">
              <a:solidFill>
                <a:schemeClr val="accent2">
                  <a:lumMod val="60000"/>
                  <a:lumOff val="40000"/>
                </a:schemeClr>
              </a:solidFill>
            </a:endParaRPr>
          </a:p>
          <a:p>
            <a:pPr algn="ctr"/>
            <a:r>
              <a:rPr lang="zh-CN" altLang="en-US" dirty="0">
                <a:solidFill>
                  <a:schemeClr val="bg1">
                    <a:lumMod val="50000"/>
                  </a:schemeClr>
                </a:solidFill>
              </a:rPr>
              <a:t>点击添加内容点击添加内容</a:t>
            </a:r>
          </a:p>
        </p:txBody>
      </p:sp>
      <p:sp>
        <p:nvSpPr>
          <p:cNvPr id="131" name="矩形 130">
            <a:extLst>
              <a:ext uri="{FF2B5EF4-FFF2-40B4-BE49-F238E27FC236}">
                <a16:creationId xmlns:a16="http://schemas.microsoft.com/office/drawing/2014/main" id="{155B82A9-6C40-41AA-B105-1B792E9EED9D}"/>
              </a:ext>
            </a:extLst>
          </p:cNvPr>
          <p:cNvSpPr/>
          <p:nvPr/>
        </p:nvSpPr>
        <p:spPr>
          <a:xfrm>
            <a:off x="6937983" y="5094730"/>
            <a:ext cx="3149080" cy="738664"/>
          </a:xfrm>
          <a:prstGeom prst="rect">
            <a:avLst/>
          </a:prstGeom>
        </p:spPr>
        <p:txBody>
          <a:bodyPr wrap="square">
            <a:spAutoFit/>
          </a:bodyPr>
          <a:lstStyle/>
          <a:p>
            <a:pPr algn="ctr"/>
            <a:r>
              <a:rPr lang="zh-CN" altLang="en-US" sz="2400" b="1" dirty="0">
                <a:solidFill>
                  <a:srgbClr val="FFC000"/>
                </a:solidFill>
              </a:rPr>
              <a:t>点击添加标题</a:t>
            </a:r>
            <a:endParaRPr lang="en-US" altLang="zh-CN" sz="2400" b="1" dirty="0">
              <a:solidFill>
                <a:srgbClr val="FFC000"/>
              </a:solidFill>
            </a:endParaRPr>
          </a:p>
          <a:p>
            <a:pPr algn="ctr"/>
            <a:r>
              <a:rPr lang="zh-CN" altLang="en-US" dirty="0">
                <a:solidFill>
                  <a:schemeClr val="bg1">
                    <a:lumMod val="50000"/>
                  </a:schemeClr>
                </a:solidFill>
              </a:rPr>
              <a:t>点击添加内容点击添加内容</a:t>
            </a:r>
          </a:p>
        </p:txBody>
      </p:sp>
      <p:sp>
        <p:nvSpPr>
          <p:cNvPr id="132" name="矩形 131">
            <a:extLst>
              <a:ext uri="{FF2B5EF4-FFF2-40B4-BE49-F238E27FC236}">
                <a16:creationId xmlns:a16="http://schemas.microsoft.com/office/drawing/2014/main" id="{538BE594-361E-4F4F-BC49-375D0A711B3F}"/>
              </a:ext>
            </a:extLst>
          </p:cNvPr>
          <p:cNvSpPr/>
          <p:nvPr/>
        </p:nvSpPr>
        <p:spPr>
          <a:xfrm>
            <a:off x="7743708" y="3384114"/>
            <a:ext cx="3149080" cy="738664"/>
          </a:xfrm>
          <a:prstGeom prst="rect">
            <a:avLst/>
          </a:prstGeom>
        </p:spPr>
        <p:txBody>
          <a:bodyPr wrap="square">
            <a:spAutoFit/>
          </a:bodyPr>
          <a:lstStyle/>
          <a:p>
            <a:pPr algn="ctr"/>
            <a:r>
              <a:rPr lang="zh-CN" altLang="en-US" sz="2400" b="1" dirty="0">
                <a:solidFill>
                  <a:srgbClr val="92D050"/>
                </a:solidFill>
              </a:rPr>
              <a:t>点击添加标题</a:t>
            </a:r>
            <a:endParaRPr lang="en-US" altLang="zh-CN" sz="2400" b="1" dirty="0">
              <a:solidFill>
                <a:srgbClr val="92D050"/>
              </a:solidFill>
            </a:endParaRPr>
          </a:p>
          <a:p>
            <a:pPr algn="ctr"/>
            <a:r>
              <a:rPr lang="zh-CN" altLang="en-US" dirty="0">
                <a:solidFill>
                  <a:schemeClr val="bg1">
                    <a:lumMod val="50000"/>
                  </a:schemeClr>
                </a:solidFill>
              </a:rPr>
              <a:t>点击添加内容点击添加内容</a:t>
            </a:r>
          </a:p>
        </p:txBody>
      </p:sp>
      <p:sp>
        <p:nvSpPr>
          <p:cNvPr id="133" name="矩形 132">
            <a:extLst>
              <a:ext uri="{FF2B5EF4-FFF2-40B4-BE49-F238E27FC236}">
                <a16:creationId xmlns:a16="http://schemas.microsoft.com/office/drawing/2014/main" id="{40ADC0E2-E67B-4C6D-9E02-A1D077F65696}"/>
              </a:ext>
            </a:extLst>
          </p:cNvPr>
          <p:cNvSpPr/>
          <p:nvPr/>
        </p:nvSpPr>
        <p:spPr>
          <a:xfrm>
            <a:off x="7701943" y="1811378"/>
            <a:ext cx="3149080" cy="738664"/>
          </a:xfrm>
          <a:prstGeom prst="rect">
            <a:avLst/>
          </a:prstGeom>
        </p:spPr>
        <p:txBody>
          <a:bodyPr wrap="square">
            <a:spAutoFit/>
          </a:bodyPr>
          <a:lstStyle/>
          <a:p>
            <a:pPr algn="ctr"/>
            <a:r>
              <a:rPr lang="zh-CN" altLang="en-US" sz="2400" b="1" dirty="0">
                <a:solidFill>
                  <a:srgbClr val="55B2A0"/>
                </a:solidFill>
              </a:rPr>
              <a:t>点击添加标题</a:t>
            </a:r>
            <a:endParaRPr lang="en-US" altLang="zh-CN" sz="2400" b="1" dirty="0">
              <a:solidFill>
                <a:srgbClr val="55B2A0"/>
              </a:solidFill>
            </a:endParaRPr>
          </a:p>
          <a:p>
            <a:pPr algn="ctr"/>
            <a:r>
              <a:rPr lang="zh-CN" altLang="en-US" dirty="0">
                <a:solidFill>
                  <a:schemeClr val="bg1">
                    <a:lumMod val="50000"/>
                  </a:schemeClr>
                </a:solidFill>
              </a:rPr>
              <a:t>点击添加内容点击添加内容</a:t>
            </a:r>
          </a:p>
        </p:txBody>
      </p:sp>
      <p:sp>
        <p:nvSpPr>
          <p:cNvPr id="134" name="Freeform 103">
            <a:extLst>
              <a:ext uri="{FF2B5EF4-FFF2-40B4-BE49-F238E27FC236}">
                <a16:creationId xmlns:a16="http://schemas.microsoft.com/office/drawing/2014/main" id="{28907E35-82F9-4BB2-AA00-8B931BA3DCDC}"/>
              </a:ext>
            </a:extLst>
          </p:cNvPr>
          <p:cNvSpPr>
            <a:spLocks noEditPoints="1"/>
          </p:cNvSpPr>
          <p:nvPr/>
        </p:nvSpPr>
        <p:spPr bwMode="auto">
          <a:xfrm>
            <a:off x="4289189" y="3049170"/>
            <a:ext cx="319467" cy="469294"/>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1997048693 w 42"/>
              <a:gd name="T17" fmla="*/ 2147483647 h 62"/>
              <a:gd name="T18" fmla="*/ 1426461959 w 42"/>
              <a:gd name="T19" fmla="*/ 2147483647 h 62"/>
              <a:gd name="T20" fmla="*/ 1046074054 w 42"/>
              <a:gd name="T21" fmla="*/ 2147483647 h 62"/>
              <a:gd name="T22" fmla="*/ 1046074054 w 42"/>
              <a:gd name="T23" fmla="*/ 2147483647 h 62"/>
              <a:gd name="T24" fmla="*/ 855875225 w 42"/>
              <a:gd name="T25" fmla="*/ 2147483647 h 62"/>
              <a:gd name="T26" fmla="*/ 950974639 w 42"/>
              <a:gd name="T27" fmla="*/ 2147483647 h 62"/>
              <a:gd name="T28" fmla="*/ 855875225 w 42"/>
              <a:gd name="T29" fmla="*/ 2147483647 h 62"/>
              <a:gd name="T30" fmla="*/ 1046074054 w 42"/>
              <a:gd name="T31" fmla="*/ 2147483647 h 62"/>
              <a:gd name="T32" fmla="*/ 475487320 w 42"/>
              <a:gd name="T33" fmla="*/ 2147483647 h 62"/>
              <a:gd name="T34" fmla="*/ 0 w 42"/>
              <a:gd name="T35" fmla="*/ 1695098164 h 62"/>
              <a:gd name="T36" fmla="*/ 1997048693 w 42"/>
              <a:gd name="T37" fmla="*/ 0 h 62"/>
              <a:gd name="T38" fmla="*/ 2147483647 w 42"/>
              <a:gd name="T39" fmla="*/ 1695098164 h 62"/>
              <a:gd name="T40" fmla="*/ 2147483647 w 42"/>
              <a:gd name="T41" fmla="*/ 2147483647 h 62"/>
              <a:gd name="T42" fmla="*/ 1997048693 w 42"/>
              <a:gd name="T43" fmla="*/ 565029487 h 62"/>
              <a:gd name="T44" fmla="*/ 570586734 w 42"/>
              <a:gd name="T45" fmla="*/ 1695098164 h 62"/>
              <a:gd name="T46" fmla="*/ 760775811 w 42"/>
              <a:gd name="T47" fmla="*/ 2147483647 h 62"/>
              <a:gd name="T48" fmla="*/ 1046074054 w 42"/>
              <a:gd name="T49" fmla="*/ 2147483647 h 62"/>
              <a:gd name="T50" fmla="*/ 1521561373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1695098164 h 62"/>
              <a:gd name="T60" fmla="*/ 1997048693 w 42"/>
              <a:gd name="T61" fmla="*/ 565029487 h 62"/>
              <a:gd name="T62" fmla="*/ 2147483647 w 42"/>
              <a:gd name="T63" fmla="*/ 1883447796 h 62"/>
              <a:gd name="T64" fmla="*/ 2147483647 w 42"/>
              <a:gd name="T65" fmla="*/ 1695098164 h 62"/>
              <a:gd name="T66" fmla="*/ 1997048693 w 42"/>
              <a:gd name="T67" fmla="*/ 1412588273 h 62"/>
              <a:gd name="T68" fmla="*/ 1901949279 w 42"/>
              <a:gd name="T69" fmla="*/ 1224238641 h 62"/>
              <a:gd name="T70" fmla="*/ 1997048693 w 42"/>
              <a:gd name="T71" fmla="*/ 1130068678 h 62"/>
              <a:gd name="T72" fmla="*/ 2147483647 w 42"/>
              <a:gd name="T73" fmla="*/ 1695098164 h 62"/>
              <a:gd name="T74" fmla="*/ 2147483647 w 42"/>
              <a:gd name="T75" fmla="*/ 1883447796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sp>
        <p:nvSpPr>
          <p:cNvPr id="135" name="Freeform 154">
            <a:extLst>
              <a:ext uri="{FF2B5EF4-FFF2-40B4-BE49-F238E27FC236}">
                <a16:creationId xmlns:a16="http://schemas.microsoft.com/office/drawing/2014/main" id="{8D766431-2005-4A33-B332-04893033F1EF}"/>
              </a:ext>
            </a:extLst>
          </p:cNvPr>
          <p:cNvSpPr>
            <a:spLocks noChangeArrowheads="1"/>
          </p:cNvSpPr>
          <p:nvPr/>
        </p:nvSpPr>
        <p:spPr bwMode="auto">
          <a:xfrm>
            <a:off x="6991007" y="1935197"/>
            <a:ext cx="353914" cy="480064"/>
          </a:xfrm>
          <a:custGeom>
            <a:avLst/>
            <a:gdLst>
              <a:gd name="T0" fmla="*/ 156272 w 355"/>
              <a:gd name="T1" fmla="*/ 58950 h 487"/>
              <a:gd name="T2" fmla="*/ 156272 w 355"/>
              <a:gd name="T3" fmla="*/ 58950 h 487"/>
              <a:gd name="T4" fmla="*/ 52392 w 355"/>
              <a:gd name="T5" fmla="*/ 7592 h 487"/>
              <a:gd name="T6" fmla="*/ 4065 w 355"/>
              <a:gd name="T7" fmla="*/ 23669 h 487"/>
              <a:gd name="T8" fmla="*/ 0 w 355"/>
              <a:gd name="T9" fmla="*/ 35280 h 487"/>
              <a:gd name="T10" fmla="*/ 4065 w 355"/>
              <a:gd name="T11" fmla="*/ 154073 h 487"/>
              <a:gd name="T12" fmla="*/ 8130 w 355"/>
              <a:gd name="T13" fmla="*/ 162111 h 487"/>
              <a:gd name="T14" fmla="*/ 100267 w 355"/>
              <a:gd name="T15" fmla="*/ 217041 h 487"/>
              <a:gd name="T16" fmla="*/ 104332 w 355"/>
              <a:gd name="T17" fmla="*/ 217041 h 487"/>
              <a:gd name="T18" fmla="*/ 108397 w 355"/>
              <a:gd name="T19" fmla="*/ 217041 h 487"/>
              <a:gd name="T20" fmla="*/ 112010 w 355"/>
              <a:gd name="T21" fmla="*/ 213469 h 487"/>
              <a:gd name="T22" fmla="*/ 112010 w 355"/>
              <a:gd name="T23" fmla="*/ 90657 h 487"/>
              <a:gd name="T24" fmla="*/ 108397 w 355"/>
              <a:gd name="T25" fmla="*/ 82619 h 487"/>
              <a:gd name="T26" fmla="*/ 19873 w 355"/>
              <a:gd name="T27" fmla="*/ 31261 h 487"/>
              <a:gd name="T28" fmla="*/ 32067 w 355"/>
              <a:gd name="T29" fmla="*/ 23669 h 487"/>
              <a:gd name="T30" fmla="*/ 48327 w 355"/>
              <a:gd name="T31" fmla="*/ 19650 h 487"/>
              <a:gd name="T32" fmla="*/ 135948 w 355"/>
              <a:gd name="T33" fmla="*/ 66988 h 487"/>
              <a:gd name="T34" fmla="*/ 140013 w 355"/>
              <a:gd name="T35" fmla="*/ 71007 h 487"/>
              <a:gd name="T36" fmla="*/ 140013 w 355"/>
              <a:gd name="T37" fmla="*/ 189800 h 487"/>
              <a:gd name="T38" fmla="*/ 148142 w 355"/>
              <a:gd name="T39" fmla="*/ 197392 h 487"/>
              <a:gd name="T40" fmla="*/ 159885 w 355"/>
              <a:gd name="T41" fmla="*/ 189800 h 487"/>
              <a:gd name="T42" fmla="*/ 159885 w 355"/>
              <a:gd name="T43" fmla="*/ 62969 h 487"/>
              <a:gd name="T44" fmla="*/ 156272 w 355"/>
              <a:gd name="T45" fmla="*/ 58950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p:spPr>
        <p:txBody>
          <a:bodyPr wrap="none" lIns="34290" tIns="17145" rIns="34290" bIns="17145" anchor="ctr"/>
          <a:lstStyle/>
          <a:p>
            <a:endParaRPr lang="en-US" dirty="0"/>
          </a:p>
        </p:txBody>
      </p:sp>
      <p:sp>
        <p:nvSpPr>
          <p:cNvPr id="136" name="Freeform 79">
            <a:extLst>
              <a:ext uri="{FF2B5EF4-FFF2-40B4-BE49-F238E27FC236}">
                <a16:creationId xmlns:a16="http://schemas.microsoft.com/office/drawing/2014/main" id="{AB789212-30A5-45E3-96B2-F70C13752BC6}"/>
              </a:ext>
            </a:extLst>
          </p:cNvPr>
          <p:cNvSpPr>
            <a:spLocks noChangeArrowheads="1"/>
          </p:cNvSpPr>
          <p:nvPr/>
        </p:nvSpPr>
        <p:spPr bwMode="auto">
          <a:xfrm>
            <a:off x="5756348" y="3439824"/>
            <a:ext cx="711104" cy="716366"/>
          </a:xfrm>
          <a:custGeom>
            <a:avLst/>
            <a:gdLst>
              <a:gd name="T0" fmla="*/ 106933 w 479"/>
              <a:gd name="T1" fmla="*/ 0 h 479"/>
              <a:gd name="T2" fmla="*/ 106933 w 479"/>
              <a:gd name="T3" fmla="*/ 0 h 479"/>
              <a:gd name="T4" fmla="*/ 0 w 479"/>
              <a:gd name="T5" fmla="*/ 107725 h 479"/>
              <a:gd name="T6" fmla="*/ 106933 w 479"/>
              <a:gd name="T7" fmla="*/ 215449 h 479"/>
              <a:gd name="T8" fmla="*/ 213866 w 479"/>
              <a:gd name="T9" fmla="*/ 107725 h 479"/>
              <a:gd name="T10" fmla="*/ 106933 w 479"/>
              <a:gd name="T11" fmla="*/ 0 h 479"/>
              <a:gd name="T12" fmla="*/ 198206 w 479"/>
              <a:gd name="T13" fmla="*/ 107725 h 479"/>
              <a:gd name="T14" fmla="*/ 198206 w 479"/>
              <a:gd name="T15" fmla="*/ 107725 h 479"/>
              <a:gd name="T16" fmla="*/ 178520 w 479"/>
              <a:gd name="T17" fmla="*/ 163615 h 479"/>
              <a:gd name="T18" fmla="*/ 174493 w 479"/>
              <a:gd name="T19" fmla="*/ 147840 h 479"/>
              <a:gd name="T20" fmla="*/ 178520 w 479"/>
              <a:gd name="T21" fmla="*/ 115838 h 479"/>
              <a:gd name="T22" fmla="*/ 166439 w 479"/>
              <a:gd name="T23" fmla="*/ 91949 h 479"/>
              <a:gd name="T24" fmla="*/ 142726 w 479"/>
              <a:gd name="T25" fmla="*/ 80230 h 479"/>
              <a:gd name="T26" fmla="*/ 154806 w 479"/>
              <a:gd name="T27" fmla="*/ 39664 h 479"/>
              <a:gd name="T28" fmla="*/ 131093 w 479"/>
              <a:gd name="T29" fmla="*/ 27945 h 479"/>
              <a:gd name="T30" fmla="*/ 134673 w 479"/>
              <a:gd name="T31" fmla="*/ 23889 h 479"/>
              <a:gd name="T32" fmla="*/ 198206 w 479"/>
              <a:gd name="T33" fmla="*/ 107725 h 479"/>
              <a:gd name="T34" fmla="*/ 94853 w 479"/>
              <a:gd name="T35" fmla="*/ 19832 h 479"/>
              <a:gd name="T36" fmla="*/ 94853 w 479"/>
              <a:gd name="T37" fmla="*/ 19832 h 479"/>
              <a:gd name="T38" fmla="*/ 83220 w 479"/>
              <a:gd name="T39" fmla="*/ 27945 h 479"/>
              <a:gd name="T40" fmla="*/ 67113 w 479"/>
              <a:gd name="T41" fmla="*/ 39664 h 479"/>
              <a:gd name="T42" fmla="*/ 51453 w 479"/>
              <a:gd name="T43" fmla="*/ 59947 h 479"/>
              <a:gd name="T44" fmla="*/ 59507 w 479"/>
              <a:gd name="T45" fmla="*/ 71666 h 479"/>
              <a:gd name="T46" fmla="*/ 79193 w 479"/>
              <a:gd name="T47" fmla="*/ 71666 h 479"/>
              <a:gd name="T48" fmla="*/ 110960 w 479"/>
              <a:gd name="T49" fmla="*/ 107725 h 479"/>
              <a:gd name="T50" fmla="*/ 83220 w 479"/>
              <a:gd name="T51" fmla="*/ 131613 h 479"/>
              <a:gd name="T52" fmla="*/ 79193 w 479"/>
              <a:gd name="T53" fmla="*/ 151896 h 479"/>
              <a:gd name="T54" fmla="*/ 79193 w 479"/>
              <a:gd name="T55" fmla="*/ 175785 h 479"/>
              <a:gd name="T56" fmla="*/ 59507 w 479"/>
              <a:gd name="T57" fmla="*/ 155502 h 479"/>
              <a:gd name="T58" fmla="*/ 55480 w 479"/>
              <a:gd name="T59" fmla="*/ 128008 h 479"/>
              <a:gd name="T60" fmla="*/ 39373 w 479"/>
              <a:gd name="T61" fmla="*/ 107725 h 479"/>
              <a:gd name="T62" fmla="*/ 47426 w 479"/>
              <a:gd name="T63" fmla="*/ 83836 h 479"/>
              <a:gd name="T64" fmla="*/ 23713 w 479"/>
              <a:gd name="T65" fmla="*/ 76173 h 479"/>
              <a:gd name="T66" fmla="*/ 94853 w 479"/>
              <a:gd name="T67" fmla="*/ 19832 h 479"/>
              <a:gd name="T68" fmla="*/ 79193 w 479"/>
              <a:gd name="T69" fmla="*/ 195617 h 479"/>
              <a:gd name="T70" fmla="*/ 79193 w 479"/>
              <a:gd name="T71" fmla="*/ 195617 h 479"/>
              <a:gd name="T72" fmla="*/ 91273 w 479"/>
              <a:gd name="T73" fmla="*/ 187504 h 479"/>
              <a:gd name="T74" fmla="*/ 106933 w 479"/>
              <a:gd name="T75" fmla="*/ 183447 h 479"/>
              <a:gd name="T76" fmla="*/ 131093 w 479"/>
              <a:gd name="T77" fmla="*/ 175785 h 479"/>
              <a:gd name="T78" fmla="*/ 158386 w 479"/>
              <a:gd name="T79" fmla="*/ 183447 h 479"/>
              <a:gd name="T80" fmla="*/ 106933 w 479"/>
              <a:gd name="T81" fmla="*/ 199674 h 479"/>
              <a:gd name="T82" fmla="*/ 79193 w 479"/>
              <a:gd name="T83" fmla="*/ 195617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chemeClr val="bg1"/>
          </a:solidFill>
          <a:ln>
            <a:noFill/>
          </a:ln>
          <a:effectLst/>
          <a:extLst/>
        </p:spPr>
        <p:txBody>
          <a:bodyPr wrap="none" lIns="34290" tIns="17145" rIns="34290" bIns="17145" anchor="ctr"/>
          <a:lstStyle/>
          <a:p>
            <a:endParaRPr lang="en-US" dirty="0"/>
          </a:p>
        </p:txBody>
      </p:sp>
      <p:sp>
        <p:nvSpPr>
          <p:cNvPr id="137" name="Freeform 111">
            <a:extLst>
              <a:ext uri="{FF2B5EF4-FFF2-40B4-BE49-F238E27FC236}">
                <a16:creationId xmlns:a16="http://schemas.microsoft.com/office/drawing/2014/main" id="{A1BA0DFB-1917-42EF-A6F3-3E928FCBE7E3}"/>
              </a:ext>
            </a:extLst>
          </p:cNvPr>
          <p:cNvSpPr>
            <a:spLocks noChangeArrowheads="1"/>
          </p:cNvSpPr>
          <p:nvPr/>
        </p:nvSpPr>
        <p:spPr bwMode="auto">
          <a:xfrm>
            <a:off x="7368604" y="3648138"/>
            <a:ext cx="285110" cy="347212"/>
          </a:xfrm>
          <a:custGeom>
            <a:avLst/>
            <a:gdLst>
              <a:gd name="T0" fmla="*/ 156272 w 355"/>
              <a:gd name="T1" fmla="*/ 127033 h 435"/>
              <a:gd name="T2" fmla="*/ 156272 w 355"/>
              <a:gd name="T3" fmla="*/ 127033 h 435"/>
              <a:gd name="T4" fmla="*/ 80394 w 355"/>
              <a:gd name="T5" fmla="*/ 154863 h 435"/>
              <a:gd name="T6" fmla="*/ 4065 w 355"/>
              <a:gd name="T7" fmla="*/ 127033 h 435"/>
              <a:gd name="T8" fmla="*/ 0 w 355"/>
              <a:gd name="T9" fmla="*/ 127033 h 435"/>
              <a:gd name="T10" fmla="*/ 0 w 355"/>
              <a:gd name="T11" fmla="*/ 150823 h 435"/>
              <a:gd name="T12" fmla="*/ 80394 w 355"/>
              <a:gd name="T13" fmla="*/ 194813 h 435"/>
              <a:gd name="T14" fmla="*/ 159885 w 355"/>
              <a:gd name="T15" fmla="*/ 150823 h 435"/>
              <a:gd name="T16" fmla="*/ 159885 w 355"/>
              <a:gd name="T17" fmla="*/ 127033 h 435"/>
              <a:gd name="T18" fmla="*/ 156272 w 355"/>
              <a:gd name="T19" fmla="*/ 127033 h 435"/>
              <a:gd name="T20" fmla="*/ 156272 w 355"/>
              <a:gd name="T21" fmla="*/ 71821 h 435"/>
              <a:gd name="T22" fmla="*/ 156272 w 355"/>
              <a:gd name="T23" fmla="*/ 71821 h 435"/>
              <a:gd name="T24" fmla="*/ 80394 w 355"/>
              <a:gd name="T25" fmla="*/ 95611 h 435"/>
              <a:gd name="T26" fmla="*/ 4065 w 355"/>
              <a:gd name="T27" fmla="*/ 71821 h 435"/>
              <a:gd name="T28" fmla="*/ 0 w 355"/>
              <a:gd name="T29" fmla="*/ 71821 h 435"/>
              <a:gd name="T30" fmla="*/ 0 w 355"/>
              <a:gd name="T31" fmla="*/ 99651 h 435"/>
              <a:gd name="T32" fmla="*/ 80394 w 355"/>
              <a:gd name="T33" fmla="*/ 131072 h 435"/>
              <a:gd name="T34" fmla="*/ 159885 w 355"/>
              <a:gd name="T35" fmla="*/ 99651 h 435"/>
              <a:gd name="T36" fmla="*/ 159885 w 355"/>
              <a:gd name="T37" fmla="*/ 71821 h 435"/>
              <a:gd name="T38" fmla="*/ 156272 w 355"/>
              <a:gd name="T39" fmla="*/ 71821 h 435"/>
              <a:gd name="T40" fmla="*/ 80394 w 355"/>
              <a:gd name="T41" fmla="*/ 0 h 435"/>
              <a:gd name="T42" fmla="*/ 80394 w 355"/>
              <a:gd name="T43" fmla="*/ 0 h 435"/>
              <a:gd name="T44" fmla="*/ 0 w 355"/>
              <a:gd name="T45" fmla="*/ 27830 h 435"/>
              <a:gd name="T46" fmla="*/ 0 w 355"/>
              <a:gd name="T47" fmla="*/ 43541 h 435"/>
              <a:gd name="T48" fmla="*/ 80394 w 355"/>
              <a:gd name="T49" fmla="*/ 71821 h 435"/>
              <a:gd name="T50" fmla="*/ 159885 w 355"/>
              <a:gd name="T51" fmla="*/ 43541 h 435"/>
              <a:gd name="T52" fmla="*/ 159885 w 355"/>
              <a:gd name="T53" fmla="*/ 27830 h 435"/>
              <a:gd name="T54" fmla="*/ 80394 w 355"/>
              <a:gd name="T55" fmla="*/ 0 h 435"/>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55" h="435">
                <a:moveTo>
                  <a:pt x="346" y="283"/>
                </a:moveTo>
                <a:lnTo>
                  <a:pt x="346" y="283"/>
                </a:lnTo>
                <a:cubicBezTo>
                  <a:pt x="328" y="319"/>
                  <a:pt x="257" y="345"/>
                  <a:pt x="178" y="345"/>
                </a:cubicBezTo>
                <a:cubicBezTo>
                  <a:pt x="97" y="345"/>
                  <a:pt x="36" y="319"/>
                  <a:pt x="9" y="283"/>
                </a:cubicBezTo>
                <a:cubicBezTo>
                  <a:pt x="9" y="275"/>
                  <a:pt x="0" y="283"/>
                  <a:pt x="0" y="283"/>
                </a:cubicBezTo>
                <a:cubicBezTo>
                  <a:pt x="0" y="292"/>
                  <a:pt x="0" y="336"/>
                  <a:pt x="0" y="336"/>
                </a:cubicBezTo>
                <a:cubicBezTo>
                  <a:pt x="0" y="381"/>
                  <a:pt x="80" y="434"/>
                  <a:pt x="178" y="434"/>
                </a:cubicBezTo>
                <a:cubicBezTo>
                  <a:pt x="275" y="434"/>
                  <a:pt x="354" y="381"/>
                  <a:pt x="354" y="336"/>
                </a:cubicBezTo>
                <a:cubicBezTo>
                  <a:pt x="354" y="336"/>
                  <a:pt x="354" y="292"/>
                  <a:pt x="354" y="283"/>
                </a:cubicBezTo>
                <a:cubicBezTo>
                  <a:pt x="354" y="283"/>
                  <a:pt x="346" y="275"/>
                  <a:pt x="346" y="283"/>
                </a:cubicBezTo>
                <a:close/>
                <a:moveTo>
                  <a:pt x="346" y="160"/>
                </a:moveTo>
                <a:lnTo>
                  <a:pt x="346" y="160"/>
                </a:lnTo>
                <a:cubicBezTo>
                  <a:pt x="328" y="186"/>
                  <a:pt x="257" y="213"/>
                  <a:pt x="178" y="213"/>
                </a:cubicBezTo>
                <a:cubicBezTo>
                  <a:pt x="97" y="213"/>
                  <a:pt x="36" y="186"/>
                  <a:pt x="9" y="160"/>
                </a:cubicBezTo>
                <a:cubicBezTo>
                  <a:pt x="9" y="151"/>
                  <a:pt x="0" y="160"/>
                  <a:pt x="0" y="160"/>
                </a:cubicBezTo>
                <a:lnTo>
                  <a:pt x="0" y="222"/>
                </a:lnTo>
                <a:cubicBezTo>
                  <a:pt x="0" y="257"/>
                  <a:pt x="80" y="292"/>
                  <a:pt x="178" y="292"/>
                </a:cubicBezTo>
                <a:cubicBezTo>
                  <a:pt x="275" y="292"/>
                  <a:pt x="354" y="257"/>
                  <a:pt x="354" y="222"/>
                </a:cubicBezTo>
                <a:lnTo>
                  <a:pt x="354" y="160"/>
                </a:lnTo>
                <a:cubicBezTo>
                  <a:pt x="354" y="160"/>
                  <a:pt x="346" y="151"/>
                  <a:pt x="346" y="160"/>
                </a:cubicBezTo>
                <a:close/>
                <a:moveTo>
                  <a:pt x="178" y="0"/>
                </a:moveTo>
                <a:lnTo>
                  <a:pt x="178" y="0"/>
                </a:lnTo>
                <a:cubicBezTo>
                  <a:pt x="80" y="0"/>
                  <a:pt x="0" y="26"/>
                  <a:pt x="0" y="62"/>
                </a:cubicBezTo>
                <a:cubicBezTo>
                  <a:pt x="0" y="97"/>
                  <a:pt x="0" y="97"/>
                  <a:pt x="0" y="97"/>
                </a:cubicBezTo>
                <a:cubicBezTo>
                  <a:pt x="0" y="133"/>
                  <a:pt x="80" y="160"/>
                  <a:pt x="178" y="160"/>
                </a:cubicBezTo>
                <a:cubicBezTo>
                  <a:pt x="275" y="160"/>
                  <a:pt x="354" y="133"/>
                  <a:pt x="354" y="97"/>
                </a:cubicBezTo>
                <a:cubicBezTo>
                  <a:pt x="354" y="62"/>
                  <a:pt x="354" y="62"/>
                  <a:pt x="354" y="62"/>
                </a:cubicBezTo>
                <a:cubicBezTo>
                  <a:pt x="354" y="26"/>
                  <a:pt x="275" y="0"/>
                  <a:pt x="178" y="0"/>
                </a:cubicBezTo>
                <a:close/>
              </a:path>
            </a:pathLst>
          </a:custGeom>
          <a:solidFill>
            <a:schemeClr val="bg1"/>
          </a:solidFill>
          <a:ln>
            <a:noFill/>
          </a:ln>
          <a:effectLst/>
          <a:extLst/>
        </p:spPr>
        <p:txBody>
          <a:bodyPr wrap="none" lIns="34290" tIns="17145" rIns="34290" bIns="17145" anchor="ctr"/>
          <a:lstStyle/>
          <a:p>
            <a:endParaRPr lang="en-US" dirty="0"/>
          </a:p>
        </p:txBody>
      </p:sp>
      <p:sp>
        <p:nvSpPr>
          <p:cNvPr id="138" name="Freeform 167">
            <a:extLst>
              <a:ext uri="{FF2B5EF4-FFF2-40B4-BE49-F238E27FC236}">
                <a16:creationId xmlns:a16="http://schemas.microsoft.com/office/drawing/2014/main" id="{B69A4EA0-E5E4-40C3-BA87-74E9EEB8ADC4}"/>
              </a:ext>
            </a:extLst>
          </p:cNvPr>
          <p:cNvSpPr>
            <a:spLocks noChangeArrowheads="1"/>
          </p:cNvSpPr>
          <p:nvPr/>
        </p:nvSpPr>
        <p:spPr bwMode="auto">
          <a:xfrm>
            <a:off x="4984056" y="4583929"/>
            <a:ext cx="204381" cy="206114"/>
          </a:xfrm>
          <a:custGeom>
            <a:avLst/>
            <a:gdLst>
              <a:gd name="T0" fmla="*/ 79322 w 418"/>
              <a:gd name="T1" fmla="*/ 0 h 417"/>
              <a:gd name="T2" fmla="*/ 79322 w 418"/>
              <a:gd name="T3" fmla="*/ 0 h 417"/>
              <a:gd name="T4" fmla="*/ 0 w 418"/>
              <a:gd name="T5" fmla="*/ 79733 h 417"/>
              <a:gd name="T6" fmla="*/ 79322 w 418"/>
              <a:gd name="T7" fmla="*/ 79733 h 417"/>
              <a:gd name="T8" fmla="*/ 79322 w 418"/>
              <a:gd name="T9" fmla="*/ 0 h 417"/>
              <a:gd name="T10" fmla="*/ 103074 w 418"/>
              <a:gd name="T11" fmla="*/ 0 h 417"/>
              <a:gd name="T12" fmla="*/ 103074 w 418"/>
              <a:gd name="T13" fmla="*/ 0 h 417"/>
              <a:gd name="T14" fmla="*/ 103074 w 418"/>
              <a:gd name="T15" fmla="*/ 91965 h 417"/>
              <a:gd name="T16" fmla="*/ 91422 w 418"/>
              <a:gd name="T17" fmla="*/ 103744 h 417"/>
              <a:gd name="T18" fmla="*/ 0 w 418"/>
              <a:gd name="T19" fmla="*/ 103744 h 417"/>
              <a:gd name="T20" fmla="*/ 91422 w 418"/>
              <a:gd name="T21" fmla="*/ 188460 h 417"/>
              <a:gd name="T22" fmla="*/ 186877 w 418"/>
              <a:gd name="T23" fmla="*/ 91965 h 417"/>
              <a:gd name="T24" fmla="*/ 103074 w 418"/>
              <a:gd name="T25" fmla="*/ 0 h 4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8" h="417">
                <a:moveTo>
                  <a:pt x="177" y="0"/>
                </a:moveTo>
                <a:lnTo>
                  <a:pt x="177" y="0"/>
                </a:lnTo>
                <a:cubicBezTo>
                  <a:pt x="80" y="9"/>
                  <a:pt x="9" y="88"/>
                  <a:pt x="0" y="176"/>
                </a:cubicBezTo>
                <a:cubicBezTo>
                  <a:pt x="177" y="176"/>
                  <a:pt x="177" y="176"/>
                  <a:pt x="177" y="176"/>
                </a:cubicBezTo>
                <a:lnTo>
                  <a:pt x="177" y="0"/>
                </a:lnTo>
                <a:close/>
                <a:moveTo>
                  <a:pt x="230" y="0"/>
                </a:moveTo>
                <a:lnTo>
                  <a:pt x="230" y="0"/>
                </a:lnTo>
                <a:cubicBezTo>
                  <a:pt x="230" y="203"/>
                  <a:pt x="230" y="203"/>
                  <a:pt x="230" y="203"/>
                </a:cubicBezTo>
                <a:cubicBezTo>
                  <a:pt x="230" y="221"/>
                  <a:pt x="222" y="229"/>
                  <a:pt x="204" y="229"/>
                </a:cubicBezTo>
                <a:cubicBezTo>
                  <a:pt x="0" y="229"/>
                  <a:pt x="0" y="229"/>
                  <a:pt x="0" y="229"/>
                </a:cubicBezTo>
                <a:cubicBezTo>
                  <a:pt x="9" y="336"/>
                  <a:pt x="98" y="416"/>
                  <a:pt x="204" y="416"/>
                </a:cubicBezTo>
                <a:cubicBezTo>
                  <a:pt x="319" y="416"/>
                  <a:pt x="417" y="319"/>
                  <a:pt x="417" y="203"/>
                </a:cubicBezTo>
                <a:cubicBezTo>
                  <a:pt x="417" y="97"/>
                  <a:pt x="337" y="9"/>
                  <a:pt x="230" y="0"/>
                </a:cubicBezTo>
                <a:close/>
              </a:path>
            </a:pathLst>
          </a:custGeom>
          <a:solidFill>
            <a:schemeClr val="bg1"/>
          </a:solidFill>
          <a:ln>
            <a:noFill/>
          </a:ln>
          <a:effectLst/>
          <a:extLst/>
        </p:spPr>
        <p:txBody>
          <a:bodyPr wrap="none" lIns="34290" tIns="17145" rIns="34290" bIns="17145" anchor="ctr"/>
          <a:lstStyle/>
          <a:p>
            <a:endParaRPr lang="en-US" dirty="0"/>
          </a:p>
        </p:txBody>
      </p:sp>
      <p:sp>
        <p:nvSpPr>
          <p:cNvPr id="139" name="Freeform 74">
            <a:extLst>
              <a:ext uri="{FF2B5EF4-FFF2-40B4-BE49-F238E27FC236}">
                <a16:creationId xmlns:a16="http://schemas.microsoft.com/office/drawing/2014/main" id="{8F82F703-7790-44FD-AAF3-0745E983E6D9}"/>
              </a:ext>
            </a:extLst>
          </p:cNvPr>
          <p:cNvSpPr>
            <a:spLocks noChangeArrowheads="1"/>
          </p:cNvSpPr>
          <p:nvPr/>
        </p:nvSpPr>
        <p:spPr bwMode="auto">
          <a:xfrm>
            <a:off x="6277123" y="5028984"/>
            <a:ext cx="607292" cy="537746"/>
          </a:xfrm>
          <a:custGeom>
            <a:avLst/>
            <a:gdLst>
              <a:gd name="T0" fmla="*/ 203452 w 461"/>
              <a:gd name="T1" fmla="*/ 95902 h 409"/>
              <a:gd name="T2" fmla="*/ 203452 w 461"/>
              <a:gd name="T3" fmla="*/ 95902 h 409"/>
              <a:gd name="T4" fmla="*/ 111425 w 461"/>
              <a:gd name="T5" fmla="*/ 7654 h 409"/>
              <a:gd name="T6" fmla="*/ 95636 w 461"/>
              <a:gd name="T7" fmla="*/ 7654 h 409"/>
              <a:gd name="T8" fmla="*/ 4060 w 461"/>
              <a:gd name="T9" fmla="*/ 95902 h 409"/>
              <a:gd name="T10" fmla="*/ 8120 w 461"/>
              <a:gd name="T11" fmla="*/ 103556 h 409"/>
              <a:gd name="T12" fmla="*/ 27969 w 461"/>
              <a:gd name="T13" fmla="*/ 103556 h 409"/>
              <a:gd name="T14" fmla="*/ 27969 w 461"/>
              <a:gd name="T15" fmla="*/ 175595 h 409"/>
              <a:gd name="T16" fmla="*/ 35638 w 461"/>
              <a:gd name="T17" fmla="*/ 183700 h 409"/>
              <a:gd name="T18" fmla="*/ 79847 w 461"/>
              <a:gd name="T19" fmla="*/ 183700 h 409"/>
              <a:gd name="T20" fmla="*/ 79847 w 461"/>
              <a:gd name="T21" fmla="*/ 111661 h 409"/>
              <a:gd name="T22" fmla="*/ 127665 w 461"/>
              <a:gd name="T23" fmla="*/ 111661 h 409"/>
              <a:gd name="T24" fmla="*/ 127665 w 461"/>
              <a:gd name="T25" fmla="*/ 183700 h 409"/>
              <a:gd name="T26" fmla="*/ 171874 w 461"/>
              <a:gd name="T27" fmla="*/ 183700 h 409"/>
              <a:gd name="T28" fmla="*/ 179543 w 461"/>
              <a:gd name="T29" fmla="*/ 175595 h 409"/>
              <a:gd name="T30" fmla="*/ 179543 w 461"/>
              <a:gd name="T31" fmla="*/ 103556 h 409"/>
              <a:gd name="T32" fmla="*/ 199843 w 461"/>
              <a:gd name="T33" fmla="*/ 103556 h 409"/>
              <a:gd name="T34" fmla="*/ 203452 w 461"/>
              <a:gd name="T35" fmla="*/ 95902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1" h="409">
                <a:moveTo>
                  <a:pt x="451" y="213"/>
                </a:moveTo>
                <a:lnTo>
                  <a:pt x="451" y="213"/>
                </a:lnTo>
                <a:cubicBezTo>
                  <a:pt x="247" y="17"/>
                  <a:pt x="247" y="17"/>
                  <a:pt x="247" y="17"/>
                </a:cubicBezTo>
                <a:cubicBezTo>
                  <a:pt x="238" y="0"/>
                  <a:pt x="221" y="0"/>
                  <a:pt x="212" y="17"/>
                </a:cubicBezTo>
                <a:cubicBezTo>
                  <a:pt x="9" y="213"/>
                  <a:pt x="9" y="213"/>
                  <a:pt x="9" y="213"/>
                </a:cubicBezTo>
                <a:cubicBezTo>
                  <a:pt x="0" y="221"/>
                  <a:pt x="9" y="230"/>
                  <a:pt x="18" y="230"/>
                </a:cubicBezTo>
                <a:cubicBezTo>
                  <a:pt x="62" y="230"/>
                  <a:pt x="62" y="230"/>
                  <a:pt x="62" y="230"/>
                </a:cubicBezTo>
                <a:cubicBezTo>
                  <a:pt x="62" y="390"/>
                  <a:pt x="62" y="390"/>
                  <a:pt x="62" y="390"/>
                </a:cubicBezTo>
                <a:cubicBezTo>
                  <a:pt x="62" y="399"/>
                  <a:pt x="62" y="408"/>
                  <a:pt x="79" y="408"/>
                </a:cubicBezTo>
                <a:cubicBezTo>
                  <a:pt x="177" y="408"/>
                  <a:pt x="177" y="408"/>
                  <a:pt x="177" y="408"/>
                </a:cubicBezTo>
                <a:cubicBezTo>
                  <a:pt x="177" y="248"/>
                  <a:pt x="177" y="248"/>
                  <a:pt x="177" y="248"/>
                </a:cubicBezTo>
                <a:cubicBezTo>
                  <a:pt x="283" y="248"/>
                  <a:pt x="283" y="248"/>
                  <a:pt x="283" y="248"/>
                </a:cubicBezTo>
                <a:cubicBezTo>
                  <a:pt x="283" y="408"/>
                  <a:pt x="283" y="408"/>
                  <a:pt x="283" y="408"/>
                </a:cubicBezTo>
                <a:cubicBezTo>
                  <a:pt x="381" y="408"/>
                  <a:pt x="381" y="408"/>
                  <a:pt x="381" y="408"/>
                </a:cubicBezTo>
                <a:cubicBezTo>
                  <a:pt x="398" y="408"/>
                  <a:pt x="398" y="399"/>
                  <a:pt x="398" y="390"/>
                </a:cubicBezTo>
                <a:cubicBezTo>
                  <a:pt x="398" y="230"/>
                  <a:pt x="398" y="230"/>
                  <a:pt x="398" y="230"/>
                </a:cubicBezTo>
                <a:cubicBezTo>
                  <a:pt x="443" y="230"/>
                  <a:pt x="443" y="230"/>
                  <a:pt x="443" y="230"/>
                </a:cubicBezTo>
                <a:cubicBezTo>
                  <a:pt x="451" y="230"/>
                  <a:pt x="460" y="221"/>
                  <a:pt x="451" y="213"/>
                </a:cubicBezTo>
              </a:path>
            </a:pathLst>
          </a:custGeom>
          <a:solidFill>
            <a:schemeClr val="bg1"/>
          </a:solidFill>
          <a:ln>
            <a:noFill/>
          </a:ln>
          <a:effectLst/>
          <a:extLst/>
        </p:spPr>
        <p:txBody>
          <a:bodyPr wrap="none" lIns="34290" tIns="17145" rIns="34290" bIns="17145" anchor="ctr"/>
          <a:lstStyle/>
          <a:p>
            <a:endParaRPr lang="en-US" dirty="0"/>
          </a:p>
        </p:txBody>
      </p:sp>
      <p:sp>
        <p:nvSpPr>
          <p:cNvPr id="140" name="Freeform 52">
            <a:extLst>
              <a:ext uri="{FF2B5EF4-FFF2-40B4-BE49-F238E27FC236}">
                <a16:creationId xmlns:a16="http://schemas.microsoft.com/office/drawing/2014/main" id="{BD9E449E-CFC7-4032-A4C6-7E5D84FBD325}"/>
              </a:ext>
            </a:extLst>
          </p:cNvPr>
          <p:cNvSpPr>
            <a:spLocks noEditPoints="1"/>
          </p:cNvSpPr>
          <p:nvPr/>
        </p:nvSpPr>
        <p:spPr bwMode="auto">
          <a:xfrm>
            <a:off x="5756348" y="2432099"/>
            <a:ext cx="202670" cy="276782"/>
          </a:xfrm>
          <a:custGeom>
            <a:avLst/>
            <a:gdLst/>
            <a:ahLst/>
            <a:cxnLst>
              <a:cxn ang="0">
                <a:pos x="22" y="0"/>
              </a:cxn>
              <a:cxn ang="0">
                <a:pos x="2" y="13"/>
              </a:cxn>
              <a:cxn ang="0">
                <a:pos x="0" y="343"/>
              </a:cxn>
              <a:cxn ang="0">
                <a:pos x="13" y="363"/>
              </a:cxn>
              <a:cxn ang="0">
                <a:pos x="247" y="364"/>
              </a:cxn>
              <a:cxn ang="0">
                <a:pos x="269" y="352"/>
              </a:cxn>
              <a:cxn ang="0">
                <a:pos x="205" y="0"/>
              </a:cxn>
              <a:cxn ang="0">
                <a:pos x="211" y="63"/>
              </a:cxn>
              <a:cxn ang="0">
                <a:pos x="251" y="343"/>
              </a:cxn>
              <a:cxn ang="0">
                <a:pos x="22" y="346"/>
              </a:cxn>
              <a:cxn ang="0">
                <a:pos x="19" y="343"/>
              </a:cxn>
              <a:cxn ang="0">
                <a:pos x="20" y="20"/>
              </a:cxn>
              <a:cxn ang="0">
                <a:pos x="193" y="72"/>
              </a:cxn>
              <a:cxn ang="0">
                <a:pos x="194" y="80"/>
              </a:cxn>
              <a:cxn ang="0">
                <a:pos x="251" y="82"/>
              </a:cxn>
              <a:cxn ang="0">
                <a:pos x="211" y="100"/>
              </a:cxn>
              <a:cxn ang="0">
                <a:pos x="216" y="101"/>
              </a:cxn>
              <a:cxn ang="0">
                <a:pos x="218" y="107"/>
              </a:cxn>
              <a:cxn ang="0">
                <a:pos x="214" y="112"/>
              </a:cxn>
              <a:cxn ang="0">
                <a:pos x="51" y="114"/>
              </a:cxn>
              <a:cxn ang="0">
                <a:pos x="46" y="109"/>
              </a:cxn>
              <a:cxn ang="0">
                <a:pos x="46" y="103"/>
              </a:cxn>
              <a:cxn ang="0">
                <a:pos x="51" y="100"/>
              </a:cxn>
              <a:cxn ang="0">
                <a:pos x="218" y="154"/>
              </a:cxn>
              <a:cxn ang="0">
                <a:pos x="214" y="161"/>
              </a:cxn>
              <a:cxn ang="0">
                <a:pos x="51" y="161"/>
              </a:cxn>
              <a:cxn ang="0">
                <a:pos x="46" y="156"/>
              </a:cxn>
              <a:cxn ang="0">
                <a:pos x="46" y="150"/>
              </a:cxn>
              <a:cxn ang="0">
                <a:pos x="51" y="147"/>
              </a:cxn>
              <a:cxn ang="0">
                <a:pos x="214" y="147"/>
              </a:cxn>
              <a:cxn ang="0">
                <a:pos x="218" y="154"/>
              </a:cxn>
              <a:cxn ang="0">
                <a:pos x="218" y="199"/>
              </a:cxn>
              <a:cxn ang="0">
                <a:pos x="214" y="207"/>
              </a:cxn>
              <a:cxn ang="0">
                <a:pos x="51" y="207"/>
              </a:cxn>
              <a:cxn ang="0">
                <a:pos x="46" y="203"/>
              </a:cxn>
              <a:cxn ang="0">
                <a:pos x="46" y="198"/>
              </a:cxn>
              <a:cxn ang="0">
                <a:pos x="51" y="192"/>
              </a:cxn>
              <a:cxn ang="0">
                <a:pos x="214" y="194"/>
              </a:cxn>
              <a:cxn ang="0">
                <a:pos x="218" y="199"/>
              </a:cxn>
              <a:cxn ang="0">
                <a:pos x="218" y="247"/>
              </a:cxn>
              <a:cxn ang="0">
                <a:pos x="214" y="252"/>
              </a:cxn>
              <a:cxn ang="0">
                <a:pos x="51" y="254"/>
              </a:cxn>
              <a:cxn ang="0">
                <a:pos x="46" y="248"/>
              </a:cxn>
              <a:cxn ang="0">
                <a:pos x="46" y="243"/>
              </a:cxn>
              <a:cxn ang="0">
                <a:pos x="51" y="239"/>
              </a:cxn>
              <a:cxn ang="0">
                <a:pos x="214" y="239"/>
              </a:cxn>
              <a:cxn ang="0">
                <a:pos x="218" y="247"/>
              </a:cxn>
            </a:cxnLst>
            <a:rect l="0" t="0" r="r" b="b"/>
            <a:pathLst>
              <a:path w="269" h="364">
                <a:moveTo>
                  <a:pt x="205" y="0"/>
                </a:moveTo>
                <a:lnTo>
                  <a:pt x="22" y="0"/>
                </a:lnTo>
                <a:lnTo>
                  <a:pt x="22" y="0"/>
                </a:lnTo>
                <a:lnTo>
                  <a:pt x="13" y="2"/>
                </a:lnTo>
                <a:lnTo>
                  <a:pt x="6" y="5"/>
                </a:lnTo>
                <a:lnTo>
                  <a:pt x="2" y="13"/>
                </a:lnTo>
                <a:lnTo>
                  <a:pt x="0" y="22"/>
                </a:lnTo>
                <a:lnTo>
                  <a:pt x="0" y="343"/>
                </a:lnTo>
                <a:lnTo>
                  <a:pt x="0" y="343"/>
                </a:lnTo>
                <a:lnTo>
                  <a:pt x="2" y="352"/>
                </a:lnTo>
                <a:lnTo>
                  <a:pt x="6" y="359"/>
                </a:lnTo>
                <a:lnTo>
                  <a:pt x="13" y="363"/>
                </a:lnTo>
                <a:lnTo>
                  <a:pt x="22" y="364"/>
                </a:lnTo>
                <a:lnTo>
                  <a:pt x="247" y="364"/>
                </a:lnTo>
                <a:lnTo>
                  <a:pt x="247" y="364"/>
                </a:lnTo>
                <a:lnTo>
                  <a:pt x="256" y="363"/>
                </a:lnTo>
                <a:lnTo>
                  <a:pt x="263" y="359"/>
                </a:lnTo>
                <a:lnTo>
                  <a:pt x="269" y="352"/>
                </a:lnTo>
                <a:lnTo>
                  <a:pt x="269" y="343"/>
                </a:lnTo>
                <a:lnTo>
                  <a:pt x="269" y="69"/>
                </a:lnTo>
                <a:lnTo>
                  <a:pt x="205" y="0"/>
                </a:lnTo>
                <a:close/>
                <a:moveTo>
                  <a:pt x="211" y="33"/>
                </a:moveTo>
                <a:lnTo>
                  <a:pt x="240" y="63"/>
                </a:lnTo>
                <a:lnTo>
                  <a:pt x="211" y="63"/>
                </a:lnTo>
                <a:lnTo>
                  <a:pt x="211" y="33"/>
                </a:lnTo>
                <a:close/>
                <a:moveTo>
                  <a:pt x="251" y="343"/>
                </a:moveTo>
                <a:lnTo>
                  <a:pt x="251" y="343"/>
                </a:lnTo>
                <a:lnTo>
                  <a:pt x="251" y="344"/>
                </a:lnTo>
                <a:lnTo>
                  <a:pt x="247" y="346"/>
                </a:lnTo>
                <a:lnTo>
                  <a:pt x="22" y="346"/>
                </a:lnTo>
                <a:lnTo>
                  <a:pt x="22" y="346"/>
                </a:lnTo>
                <a:lnTo>
                  <a:pt x="20" y="344"/>
                </a:lnTo>
                <a:lnTo>
                  <a:pt x="19" y="343"/>
                </a:lnTo>
                <a:lnTo>
                  <a:pt x="19" y="22"/>
                </a:lnTo>
                <a:lnTo>
                  <a:pt x="19" y="22"/>
                </a:lnTo>
                <a:lnTo>
                  <a:pt x="20" y="20"/>
                </a:lnTo>
                <a:lnTo>
                  <a:pt x="22" y="18"/>
                </a:lnTo>
                <a:lnTo>
                  <a:pt x="193" y="18"/>
                </a:lnTo>
                <a:lnTo>
                  <a:pt x="193" y="72"/>
                </a:lnTo>
                <a:lnTo>
                  <a:pt x="193" y="72"/>
                </a:lnTo>
                <a:lnTo>
                  <a:pt x="193" y="76"/>
                </a:lnTo>
                <a:lnTo>
                  <a:pt x="194" y="80"/>
                </a:lnTo>
                <a:lnTo>
                  <a:pt x="198" y="82"/>
                </a:lnTo>
                <a:lnTo>
                  <a:pt x="202" y="82"/>
                </a:lnTo>
                <a:lnTo>
                  <a:pt x="251" y="82"/>
                </a:lnTo>
                <a:lnTo>
                  <a:pt x="251" y="343"/>
                </a:lnTo>
                <a:close/>
                <a:moveTo>
                  <a:pt x="51" y="100"/>
                </a:moveTo>
                <a:lnTo>
                  <a:pt x="211" y="100"/>
                </a:lnTo>
                <a:lnTo>
                  <a:pt x="211" y="100"/>
                </a:lnTo>
                <a:lnTo>
                  <a:pt x="214" y="100"/>
                </a:lnTo>
                <a:lnTo>
                  <a:pt x="216" y="101"/>
                </a:lnTo>
                <a:lnTo>
                  <a:pt x="218" y="103"/>
                </a:lnTo>
                <a:lnTo>
                  <a:pt x="218" y="107"/>
                </a:lnTo>
                <a:lnTo>
                  <a:pt x="218" y="107"/>
                </a:lnTo>
                <a:lnTo>
                  <a:pt x="218" y="109"/>
                </a:lnTo>
                <a:lnTo>
                  <a:pt x="216" y="112"/>
                </a:lnTo>
                <a:lnTo>
                  <a:pt x="214" y="112"/>
                </a:lnTo>
                <a:lnTo>
                  <a:pt x="211" y="114"/>
                </a:lnTo>
                <a:lnTo>
                  <a:pt x="51" y="114"/>
                </a:lnTo>
                <a:lnTo>
                  <a:pt x="51" y="114"/>
                </a:lnTo>
                <a:lnTo>
                  <a:pt x="49" y="112"/>
                </a:lnTo>
                <a:lnTo>
                  <a:pt x="48" y="112"/>
                </a:lnTo>
                <a:lnTo>
                  <a:pt x="46" y="109"/>
                </a:lnTo>
                <a:lnTo>
                  <a:pt x="44" y="107"/>
                </a:lnTo>
                <a:lnTo>
                  <a:pt x="44" y="107"/>
                </a:lnTo>
                <a:lnTo>
                  <a:pt x="46" y="103"/>
                </a:lnTo>
                <a:lnTo>
                  <a:pt x="48" y="101"/>
                </a:lnTo>
                <a:lnTo>
                  <a:pt x="49" y="100"/>
                </a:lnTo>
                <a:lnTo>
                  <a:pt x="51" y="100"/>
                </a:lnTo>
                <a:lnTo>
                  <a:pt x="51" y="100"/>
                </a:lnTo>
                <a:close/>
                <a:moveTo>
                  <a:pt x="218" y="154"/>
                </a:moveTo>
                <a:lnTo>
                  <a:pt x="218" y="154"/>
                </a:lnTo>
                <a:lnTo>
                  <a:pt x="218" y="156"/>
                </a:lnTo>
                <a:lnTo>
                  <a:pt x="216" y="160"/>
                </a:lnTo>
                <a:lnTo>
                  <a:pt x="214" y="161"/>
                </a:lnTo>
                <a:lnTo>
                  <a:pt x="211" y="161"/>
                </a:lnTo>
                <a:lnTo>
                  <a:pt x="51" y="161"/>
                </a:lnTo>
                <a:lnTo>
                  <a:pt x="51" y="161"/>
                </a:lnTo>
                <a:lnTo>
                  <a:pt x="49" y="161"/>
                </a:lnTo>
                <a:lnTo>
                  <a:pt x="48" y="160"/>
                </a:lnTo>
                <a:lnTo>
                  <a:pt x="46" y="156"/>
                </a:lnTo>
                <a:lnTo>
                  <a:pt x="44" y="154"/>
                </a:lnTo>
                <a:lnTo>
                  <a:pt x="44" y="154"/>
                </a:lnTo>
                <a:lnTo>
                  <a:pt x="46" y="150"/>
                </a:lnTo>
                <a:lnTo>
                  <a:pt x="48" y="149"/>
                </a:lnTo>
                <a:lnTo>
                  <a:pt x="49" y="147"/>
                </a:lnTo>
                <a:lnTo>
                  <a:pt x="51" y="147"/>
                </a:lnTo>
                <a:lnTo>
                  <a:pt x="211" y="147"/>
                </a:lnTo>
                <a:lnTo>
                  <a:pt x="211" y="147"/>
                </a:lnTo>
                <a:lnTo>
                  <a:pt x="214" y="147"/>
                </a:lnTo>
                <a:lnTo>
                  <a:pt x="216" y="149"/>
                </a:lnTo>
                <a:lnTo>
                  <a:pt x="218" y="150"/>
                </a:lnTo>
                <a:lnTo>
                  <a:pt x="218" y="154"/>
                </a:lnTo>
                <a:lnTo>
                  <a:pt x="218" y="154"/>
                </a:lnTo>
                <a:close/>
                <a:moveTo>
                  <a:pt x="218" y="199"/>
                </a:moveTo>
                <a:lnTo>
                  <a:pt x="218" y="199"/>
                </a:lnTo>
                <a:lnTo>
                  <a:pt x="218" y="203"/>
                </a:lnTo>
                <a:lnTo>
                  <a:pt x="216" y="205"/>
                </a:lnTo>
                <a:lnTo>
                  <a:pt x="214" y="207"/>
                </a:lnTo>
                <a:lnTo>
                  <a:pt x="211" y="207"/>
                </a:lnTo>
                <a:lnTo>
                  <a:pt x="51" y="207"/>
                </a:lnTo>
                <a:lnTo>
                  <a:pt x="51" y="207"/>
                </a:lnTo>
                <a:lnTo>
                  <a:pt x="49" y="207"/>
                </a:lnTo>
                <a:lnTo>
                  <a:pt x="48" y="205"/>
                </a:lnTo>
                <a:lnTo>
                  <a:pt x="46" y="203"/>
                </a:lnTo>
                <a:lnTo>
                  <a:pt x="44" y="199"/>
                </a:lnTo>
                <a:lnTo>
                  <a:pt x="44" y="199"/>
                </a:lnTo>
                <a:lnTo>
                  <a:pt x="46" y="198"/>
                </a:lnTo>
                <a:lnTo>
                  <a:pt x="48" y="194"/>
                </a:lnTo>
                <a:lnTo>
                  <a:pt x="49" y="194"/>
                </a:lnTo>
                <a:lnTo>
                  <a:pt x="51" y="192"/>
                </a:lnTo>
                <a:lnTo>
                  <a:pt x="211" y="192"/>
                </a:lnTo>
                <a:lnTo>
                  <a:pt x="211" y="192"/>
                </a:lnTo>
                <a:lnTo>
                  <a:pt x="214" y="194"/>
                </a:lnTo>
                <a:lnTo>
                  <a:pt x="216" y="194"/>
                </a:lnTo>
                <a:lnTo>
                  <a:pt x="218" y="198"/>
                </a:lnTo>
                <a:lnTo>
                  <a:pt x="218" y="199"/>
                </a:lnTo>
                <a:lnTo>
                  <a:pt x="218" y="199"/>
                </a:lnTo>
                <a:close/>
                <a:moveTo>
                  <a:pt x="218" y="247"/>
                </a:moveTo>
                <a:lnTo>
                  <a:pt x="218" y="247"/>
                </a:lnTo>
                <a:lnTo>
                  <a:pt x="218" y="248"/>
                </a:lnTo>
                <a:lnTo>
                  <a:pt x="216" y="252"/>
                </a:lnTo>
                <a:lnTo>
                  <a:pt x="214" y="252"/>
                </a:lnTo>
                <a:lnTo>
                  <a:pt x="211" y="254"/>
                </a:lnTo>
                <a:lnTo>
                  <a:pt x="51" y="254"/>
                </a:lnTo>
                <a:lnTo>
                  <a:pt x="51" y="254"/>
                </a:lnTo>
                <a:lnTo>
                  <a:pt x="49" y="252"/>
                </a:lnTo>
                <a:lnTo>
                  <a:pt x="48" y="252"/>
                </a:lnTo>
                <a:lnTo>
                  <a:pt x="46" y="248"/>
                </a:lnTo>
                <a:lnTo>
                  <a:pt x="44" y="247"/>
                </a:lnTo>
                <a:lnTo>
                  <a:pt x="44" y="247"/>
                </a:lnTo>
                <a:lnTo>
                  <a:pt x="46" y="243"/>
                </a:lnTo>
                <a:lnTo>
                  <a:pt x="48" y="241"/>
                </a:lnTo>
                <a:lnTo>
                  <a:pt x="49" y="239"/>
                </a:lnTo>
                <a:lnTo>
                  <a:pt x="51" y="239"/>
                </a:lnTo>
                <a:lnTo>
                  <a:pt x="211" y="239"/>
                </a:lnTo>
                <a:lnTo>
                  <a:pt x="211" y="239"/>
                </a:lnTo>
                <a:lnTo>
                  <a:pt x="214" y="239"/>
                </a:lnTo>
                <a:lnTo>
                  <a:pt x="216" y="241"/>
                </a:lnTo>
                <a:lnTo>
                  <a:pt x="218" y="243"/>
                </a:lnTo>
                <a:lnTo>
                  <a:pt x="218" y="247"/>
                </a:lnTo>
                <a:lnTo>
                  <a:pt x="218" y="24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Tree>
  </p:cSld>
  <p:clrMapOvr>
    <a:masterClrMapping/>
  </p:clrMapOvr>
  <mc:AlternateContent xmlns:mc="http://schemas.openxmlformats.org/markup-compatibility/2006" xmlns:p14="http://schemas.microsoft.com/office/powerpoint/2010/main">
    <mc:Choice Requires="p14">
      <p:transition spd="slow" p14:dur="1500" advClick="0" advTm="1544">
        <p:random/>
      </p:transition>
    </mc:Choice>
    <mc:Fallback xmlns="">
      <p:transition spd="slow" advClick="0" advTm="1544">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randombar(horizontal)">
                                      <p:cBhvr>
                                        <p:cTn id="7" dur="500"/>
                                        <p:tgtEl>
                                          <p:spTgt spid="110"/>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39"/>
                                        </p:tgtEl>
                                        <p:attrNameLst>
                                          <p:attrName>style.visibility</p:attrName>
                                        </p:attrNameLst>
                                      </p:cBhvr>
                                      <p:to>
                                        <p:strVal val="visible"/>
                                      </p:to>
                                    </p:set>
                                    <p:anim calcmode="lin" valueType="num">
                                      <p:cBhvr additive="base">
                                        <p:cTn id="11" dur="500" fill="hold"/>
                                        <p:tgtEl>
                                          <p:spTgt spid="139"/>
                                        </p:tgtEl>
                                        <p:attrNameLst>
                                          <p:attrName>ppt_x</p:attrName>
                                        </p:attrNameLst>
                                      </p:cBhvr>
                                      <p:tavLst>
                                        <p:tav tm="0">
                                          <p:val>
                                            <p:strVal val="#ppt_x"/>
                                          </p:val>
                                        </p:tav>
                                        <p:tav tm="100000">
                                          <p:val>
                                            <p:strVal val="#ppt_x"/>
                                          </p:val>
                                        </p:tav>
                                      </p:tavLst>
                                    </p:anim>
                                    <p:anim calcmode="lin" valueType="num">
                                      <p:cBhvr additive="base">
                                        <p:cTn id="12" dur="500" fill="hold"/>
                                        <p:tgtEl>
                                          <p:spTgt spid="13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7"/>
                                        </p:tgtEl>
                                        <p:attrNameLst>
                                          <p:attrName>style.visibility</p:attrName>
                                        </p:attrNameLst>
                                      </p:cBhvr>
                                      <p:to>
                                        <p:strVal val="visible"/>
                                      </p:to>
                                    </p:set>
                                    <p:anim calcmode="lin" valueType="num">
                                      <p:cBhvr additive="base">
                                        <p:cTn id="15" dur="500" fill="hold"/>
                                        <p:tgtEl>
                                          <p:spTgt spid="137"/>
                                        </p:tgtEl>
                                        <p:attrNameLst>
                                          <p:attrName>ppt_x</p:attrName>
                                        </p:attrNameLst>
                                      </p:cBhvr>
                                      <p:tavLst>
                                        <p:tav tm="0">
                                          <p:val>
                                            <p:strVal val="#ppt_x"/>
                                          </p:val>
                                        </p:tav>
                                        <p:tav tm="100000">
                                          <p:val>
                                            <p:strVal val="#ppt_x"/>
                                          </p:val>
                                        </p:tav>
                                      </p:tavLst>
                                    </p:anim>
                                    <p:anim calcmode="lin" valueType="num">
                                      <p:cBhvr additive="base">
                                        <p:cTn id="16" dur="500" fill="hold"/>
                                        <p:tgtEl>
                                          <p:spTgt spid="13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 calcmode="lin" valueType="num">
                                      <p:cBhvr additive="base">
                                        <p:cTn id="19" dur="500" fill="hold"/>
                                        <p:tgtEl>
                                          <p:spTgt spid="135"/>
                                        </p:tgtEl>
                                        <p:attrNameLst>
                                          <p:attrName>ppt_x</p:attrName>
                                        </p:attrNameLst>
                                      </p:cBhvr>
                                      <p:tavLst>
                                        <p:tav tm="0">
                                          <p:val>
                                            <p:strVal val="#ppt_x"/>
                                          </p:val>
                                        </p:tav>
                                        <p:tav tm="100000">
                                          <p:val>
                                            <p:strVal val="#ppt_x"/>
                                          </p:val>
                                        </p:tav>
                                      </p:tavLst>
                                    </p:anim>
                                    <p:anim calcmode="lin" valueType="num">
                                      <p:cBhvr additive="base">
                                        <p:cTn id="20" dur="500" fill="hold"/>
                                        <p:tgtEl>
                                          <p:spTgt spid="13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8"/>
                                        </p:tgtEl>
                                        <p:attrNameLst>
                                          <p:attrName>style.visibility</p:attrName>
                                        </p:attrNameLst>
                                      </p:cBhvr>
                                      <p:to>
                                        <p:strVal val="visible"/>
                                      </p:to>
                                    </p:set>
                                    <p:anim calcmode="lin" valueType="num">
                                      <p:cBhvr additive="base">
                                        <p:cTn id="23" dur="500" fill="hold"/>
                                        <p:tgtEl>
                                          <p:spTgt spid="138"/>
                                        </p:tgtEl>
                                        <p:attrNameLst>
                                          <p:attrName>ppt_x</p:attrName>
                                        </p:attrNameLst>
                                      </p:cBhvr>
                                      <p:tavLst>
                                        <p:tav tm="0">
                                          <p:val>
                                            <p:strVal val="#ppt_x"/>
                                          </p:val>
                                        </p:tav>
                                        <p:tav tm="100000">
                                          <p:val>
                                            <p:strVal val="#ppt_x"/>
                                          </p:val>
                                        </p:tav>
                                      </p:tavLst>
                                    </p:anim>
                                    <p:anim calcmode="lin" valueType="num">
                                      <p:cBhvr additive="base">
                                        <p:cTn id="24" dur="500" fill="hold"/>
                                        <p:tgtEl>
                                          <p:spTgt spid="13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4"/>
                                        </p:tgtEl>
                                        <p:attrNameLst>
                                          <p:attrName>style.visibility</p:attrName>
                                        </p:attrNameLst>
                                      </p:cBhvr>
                                      <p:to>
                                        <p:strVal val="visible"/>
                                      </p:to>
                                    </p:set>
                                    <p:anim calcmode="lin" valueType="num">
                                      <p:cBhvr additive="base">
                                        <p:cTn id="27" dur="500" fill="hold"/>
                                        <p:tgtEl>
                                          <p:spTgt spid="134"/>
                                        </p:tgtEl>
                                        <p:attrNameLst>
                                          <p:attrName>ppt_x</p:attrName>
                                        </p:attrNameLst>
                                      </p:cBhvr>
                                      <p:tavLst>
                                        <p:tav tm="0">
                                          <p:val>
                                            <p:strVal val="#ppt_x"/>
                                          </p:val>
                                        </p:tav>
                                        <p:tav tm="100000">
                                          <p:val>
                                            <p:strVal val="#ppt_x"/>
                                          </p:val>
                                        </p:tav>
                                      </p:tavLst>
                                    </p:anim>
                                    <p:anim calcmode="lin" valueType="num">
                                      <p:cBhvr additive="base">
                                        <p:cTn id="28" dur="500" fill="hold"/>
                                        <p:tgtEl>
                                          <p:spTgt spid="1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6"/>
                                        </p:tgtEl>
                                        <p:attrNameLst>
                                          <p:attrName>style.visibility</p:attrName>
                                        </p:attrNameLst>
                                      </p:cBhvr>
                                      <p:to>
                                        <p:strVal val="visible"/>
                                      </p:to>
                                    </p:set>
                                    <p:anim calcmode="lin" valueType="num">
                                      <p:cBhvr additive="base">
                                        <p:cTn id="31" dur="500" fill="hold"/>
                                        <p:tgtEl>
                                          <p:spTgt spid="136"/>
                                        </p:tgtEl>
                                        <p:attrNameLst>
                                          <p:attrName>ppt_x</p:attrName>
                                        </p:attrNameLst>
                                      </p:cBhvr>
                                      <p:tavLst>
                                        <p:tav tm="0">
                                          <p:val>
                                            <p:strVal val="#ppt_x"/>
                                          </p:val>
                                        </p:tav>
                                        <p:tav tm="100000">
                                          <p:val>
                                            <p:strVal val="#ppt_x"/>
                                          </p:val>
                                        </p:tav>
                                      </p:tavLst>
                                    </p:anim>
                                    <p:anim calcmode="lin" valueType="num">
                                      <p:cBhvr additive="base">
                                        <p:cTn id="32"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P spid="136" grpId="0" animBg="1"/>
      <p:bldP spid="137" grpId="0" animBg="1"/>
      <p:bldP spid="138" grpId="0" animBg="1"/>
      <p:bldP spid="13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ext Box 42">
            <a:extLst>
              <a:ext uri="{FF2B5EF4-FFF2-40B4-BE49-F238E27FC236}">
                <a16:creationId xmlns:a16="http://schemas.microsoft.com/office/drawing/2014/main" id="{5A94D8F2-EED6-4C80-A26A-D545E5658F98}"/>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71" name="Text Box 43">
            <a:extLst>
              <a:ext uri="{FF2B5EF4-FFF2-40B4-BE49-F238E27FC236}">
                <a16:creationId xmlns:a16="http://schemas.microsoft.com/office/drawing/2014/main" id="{72B9EE3C-29DD-4BFE-9A64-4354C9960333}"/>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75" name="直接连接符 74">
            <a:extLst>
              <a:ext uri="{FF2B5EF4-FFF2-40B4-BE49-F238E27FC236}">
                <a16:creationId xmlns:a16="http://schemas.microsoft.com/office/drawing/2014/main" id="{6DBA16A5-018D-438E-A21E-E7354E29896A}"/>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6" name="Group 942">
            <a:extLst>
              <a:ext uri="{FF2B5EF4-FFF2-40B4-BE49-F238E27FC236}">
                <a16:creationId xmlns:a16="http://schemas.microsoft.com/office/drawing/2014/main" id="{7807C03E-76F3-4695-91F1-4A4FBF23521B}"/>
              </a:ext>
            </a:extLst>
          </p:cNvPr>
          <p:cNvGrpSpPr/>
          <p:nvPr/>
        </p:nvGrpSpPr>
        <p:grpSpPr>
          <a:xfrm>
            <a:off x="1844673" y="3284294"/>
            <a:ext cx="8822013" cy="2313964"/>
            <a:chOff x="2992199" y="6036330"/>
            <a:chExt cx="18421168" cy="4833024"/>
          </a:xfrm>
        </p:grpSpPr>
        <p:sp>
          <p:nvSpPr>
            <p:cNvPr id="77" name="Freeform 943">
              <a:extLst>
                <a:ext uri="{FF2B5EF4-FFF2-40B4-BE49-F238E27FC236}">
                  <a16:creationId xmlns:a16="http://schemas.microsoft.com/office/drawing/2014/main" id="{A21D47CB-8258-4290-91C1-9F37FFB06497}"/>
                </a:ext>
              </a:extLst>
            </p:cNvPr>
            <p:cNvSpPr/>
            <p:nvPr/>
          </p:nvSpPr>
          <p:spPr>
            <a:xfrm>
              <a:off x="2992199"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0 w 3095994"/>
                <a:gd name="connsiteY5"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95994" h="863760">
                  <a:moveTo>
                    <a:pt x="0" y="0"/>
                  </a:moveTo>
                  <a:lnTo>
                    <a:pt x="2664114" y="0"/>
                  </a:lnTo>
                  <a:lnTo>
                    <a:pt x="3095994" y="431880"/>
                  </a:lnTo>
                  <a:lnTo>
                    <a:pt x="2664114" y="863760"/>
                  </a:lnTo>
                  <a:lnTo>
                    <a:pt x="0" y="863760"/>
                  </a:lnTo>
                  <a:lnTo>
                    <a:pt x="0" y="0"/>
                  </a:lnTo>
                  <a:close/>
                </a:path>
              </a:pathLst>
            </a:custGeom>
            <a:solidFill>
              <a:schemeClr val="accent1"/>
            </a:solidFill>
            <a:ln w="57150" cmpd="sng">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122682" tIns="61341" rIns="246611" bIns="61341" numCol="1" spcCol="1270" anchor="ctr" anchorCtr="0">
              <a:noAutofit/>
            </a:bodyPr>
            <a:lstStyle/>
            <a:p>
              <a:pPr algn="ctr" defTabSz="383381">
                <a:lnSpc>
                  <a:spcPct val="90000"/>
                </a:lnSpc>
                <a:spcBef>
                  <a:spcPct val="0"/>
                </a:spcBef>
                <a:spcAft>
                  <a:spcPct val="35000"/>
                </a:spcAft>
              </a:pPr>
              <a:endParaRPr lang="en-US" sz="900" dirty="0">
                <a:latin typeface="Lato Regular"/>
                <a:cs typeface="Lato Regular"/>
              </a:endParaRPr>
            </a:p>
          </p:txBody>
        </p:sp>
        <p:sp>
          <p:nvSpPr>
            <p:cNvPr id="78" name="Freeform 944">
              <a:extLst>
                <a:ext uri="{FF2B5EF4-FFF2-40B4-BE49-F238E27FC236}">
                  <a16:creationId xmlns:a16="http://schemas.microsoft.com/office/drawing/2014/main" id="{0D4C1C05-AEEA-42AF-8DC2-3404D1E36CD1}"/>
                </a:ext>
              </a:extLst>
            </p:cNvPr>
            <p:cNvSpPr/>
            <p:nvPr/>
          </p:nvSpPr>
          <p:spPr>
            <a:xfrm>
              <a:off x="6057234"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2">
                <a:lumMod val="60000"/>
                <a:lumOff val="40000"/>
              </a:schemeClr>
            </a:solidFill>
            <a:ln w="57150" cmpd="sng">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spcFirstLastPara="0" vert="horz" wrap="square" lIns="523892" tIns="61341" rIns="462551" bIns="61341" numCol="1" spcCol="1270" anchor="ctr" anchorCtr="0">
              <a:noAutofit/>
            </a:bodyPr>
            <a:lstStyle/>
            <a:p>
              <a:pPr algn="ctr" defTabSz="383381">
                <a:lnSpc>
                  <a:spcPct val="90000"/>
                </a:lnSpc>
                <a:spcBef>
                  <a:spcPct val="0"/>
                </a:spcBef>
                <a:spcAft>
                  <a:spcPct val="35000"/>
                </a:spcAft>
              </a:pPr>
              <a:endParaRPr lang="en-US" sz="900" dirty="0">
                <a:latin typeface="Lato Regular"/>
                <a:cs typeface="Lato Regular"/>
              </a:endParaRPr>
            </a:p>
          </p:txBody>
        </p:sp>
        <p:sp>
          <p:nvSpPr>
            <p:cNvPr id="79" name="Freeform 945">
              <a:extLst>
                <a:ext uri="{FF2B5EF4-FFF2-40B4-BE49-F238E27FC236}">
                  <a16:creationId xmlns:a16="http://schemas.microsoft.com/office/drawing/2014/main" id="{A4EC1CB3-920C-4014-8075-708F4AC29072}"/>
                </a:ext>
              </a:extLst>
            </p:cNvPr>
            <p:cNvSpPr/>
            <p:nvPr/>
          </p:nvSpPr>
          <p:spPr>
            <a:xfrm>
              <a:off x="9122269"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3"/>
            </a:solidFill>
            <a:ln w="57150" cmpd="sng">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spcFirstLastPara="0" vert="horz" wrap="square" lIns="523892" tIns="61341" rIns="462551" bIns="61341" numCol="1" spcCol="1270" anchor="ctr" anchorCtr="0">
              <a:noAutofit/>
            </a:bodyPr>
            <a:lstStyle/>
            <a:p>
              <a:pPr algn="ctr" defTabSz="383381">
                <a:lnSpc>
                  <a:spcPct val="90000"/>
                </a:lnSpc>
                <a:spcBef>
                  <a:spcPct val="0"/>
                </a:spcBef>
                <a:spcAft>
                  <a:spcPct val="35000"/>
                </a:spcAft>
              </a:pPr>
              <a:endParaRPr lang="en-US" sz="900" dirty="0">
                <a:latin typeface="Lato Regular"/>
                <a:cs typeface="Lato Regular"/>
              </a:endParaRPr>
            </a:p>
          </p:txBody>
        </p:sp>
        <p:sp>
          <p:nvSpPr>
            <p:cNvPr id="81" name="Freeform 946">
              <a:extLst>
                <a:ext uri="{FF2B5EF4-FFF2-40B4-BE49-F238E27FC236}">
                  <a16:creationId xmlns:a16="http://schemas.microsoft.com/office/drawing/2014/main" id="{F886E2D7-B036-40EE-8CD7-C1B4E5E24CB7}"/>
                </a:ext>
              </a:extLst>
            </p:cNvPr>
            <p:cNvSpPr/>
            <p:nvPr/>
          </p:nvSpPr>
          <p:spPr>
            <a:xfrm>
              <a:off x="12187304"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chemeClr val="accent4">
                <a:lumMod val="60000"/>
                <a:lumOff val="40000"/>
              </a:schemeClr>
            </a:solidFill>
            <a:ln w="57150" cmpd="sng">
              <a:noFill/>
            </a:ln>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523892" tIns="61341" rIns="462551" bIns="61341" numCol="1" spcCol="1270" anchor="ctr" anchorCtr="0">
              <a:noAutofit/>
            </a:bodyPr>
            <a:lstStyle/>
            <a:p>
              <a:pPr algn="ctr" defTabSz="383381">
                <a:lnSpc>
                  <a:spcPct val="90000"/>
                </a:lnSpc>
                <a:spcBef>
                  <a:spcPct val="0"/>
                </a:spcBef>
                <a:spcAft>
                  <a:spcPct val="35000"/>
                </a:spcAft>
              </a:pPr>
              <a:endParaRPr lang="en-US" sz="900" dirty="0">
                <a:latin typeface="Lato Regular"/>
                <a:cs typeface="Lato Regular"/>
              </a:endParaRPr>
            </a:p>
          </p:txBody>
        </p:sp>
        <p:sp>
          <p:nvSpPr>
            <p:cNvPr id="84" name="Freeform 947">
              <a:extLst>
                <a:ext uri="{FF2B5EF4-FFF2-40B4-BE49-F238E27FC236}">
                  <a16:creationId xmlns:a16="http://schemas.microsoft.com/office/drawing/2014/main" id="{F108E1E8-5EB1-4CCE-8503-608018153FC6}"/>
                </a:ext>
              </a:extLst>
            </p:cNvPr>
            <p:cNvSpPr/>
            <p:nvPr/>
          </p:nvSpPr>
          <p:spPr>
            <a:xfrm>
              <a:off x="15252338"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rgbClr val="43E5D2"/>
            </a:solidFill>
            <a:ln w="57150" cmpd="sng">
              <a:noFill/>
            </a:ln>
          </p:spPr>
          <p:style>
            <a:lnRef idx="2">
              <a:scrgbClr r="0" g="0" b="0"/>
            </a:lnRef>
            <a:fillRef idx="1">
              <a:scrgbClr r="0" g="0" b="0"/>
            </a:fillRef>
            <a:effectRef idx="0">
              <a:schemeClr val="accent6">
                <a:hueOff val="0"/>
                <a:satOff val="0"/>
                <a:lumOff val="0"/>
                <a:alphaOff val="0"/>
              </a:schemeClr>
            </a:effectRef>
            <a:fontRef idx="minor">
              <a:schemeClr val="lt1"/>
            </a:fontRef>
          </p:style>
          <p:txBody>
            <a:bodyPr spcFirstLastPara="0" vert="horz" wrap="square" lIns="523892" tIns="61341" rIns="462551" bIns="61341" numCol="1" spcCol="1270" anchor="ctr" anchorCtr="0">
              <a:noAutofit/>
            </a:bodyPr>
            <a:lstStyle/>
            <a:p>
              <a:pPr algn="ctr" defTabSz="383381">
                <a:lnSpc>
                  <a:spcPct val="90000"/>
                </a:lnSpc>
                <a:spcBef>
                  <a:spcPct val="0"/>
                </a:spcBef>
                <a:spcAft>
                  <a:spcPct val="35000"/>
                </a:spcAft>
              </a:pPr>
              <a:endParaRPr lang="en-US" sz="900" dirty="0">
                <a:latin typeface="Lato Regular"/>
                <a:cs typeface="Lato Regular"/>
              </a:endParaRPr>
            </a:p>
          </p:txBody>
        </p:sp>
        <p:sp>
          <p:nvSpPr>
            <p:cNvPr id="85" name="Freeform 948">
              <a:extLst>
                <a:ext uri="{FF2B5EF4-FFF2-40B4-BE49-F238E27FC236}">
                  <a16:creationId xmlns:a16="http://schemas.microsoft.com/office/drawing/2014/main" id="{2C898E19-A1CF-4404-96E0-077B1F53D74E}"/>
                </a:ext>
              </a:extLst>
            </p:cNvPr>
            <p:cNvSpPr/>
            <p:nvPr/>
          </p:nvSpPr>
          <p:spPr>
            <a:xfrm>
              <a:off x="18317373" y="10005594"/>
              <a:ext cx="3095994" cy="863760"/>
            </a:xfrm>
            <a:custGeom>
              <a:avLst/>
              <a:gdLst>
                <a:gd name="connsiteX0" fmla="*/ 0 w 3095994"/>
                <a:gd name="connsiteY0" fmla="*/ 0 h 863760"/>
                <a:gd name="connsiteX1" fmla="*/ 2664114 w 3095994"/>
                <a:gd name="connsiteY1" fmla="*/ 0 h 863760"/>
                <a:gd name="connsiteX2" fmla="*/ 3095994 w 3095994"/>
                <a:gd name="connsiteY2" fmla="*/ 431880 h 863760"/>
                <a:gd name="connsiteX3" fmla="*/ 2664114 w 3095994"/>
                <a:gd name="connsiteY3" fmla="*/ 863760 h 863760"/>
                <a:gd name="connsiteX4" fmla="*/ 0 w 3095994"/>
                <a:gd name="connsiteY4" fmla="*/ 863760 h 863760"/>
                <a:gd name="connsiteX5" fmla="*/ 431880 w 3095994"/>
                <a:gd name="connsiteY5" fmla="*/ 431880 h 863760"/>
                <a:gd name="connsiteX6" fmla="*/ 0 w 3095994"/>
                <a:gd name="connsiteY6" fmla="*/ 0 h 86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95994" h="863760">
                  <a:moveTo>
                    <a:pt x="0" y="0"/>
                  </a:moveTo>
                  <a:lnTo>
                    <a:pt x="2664114" y="0"/>
                  </a:lnTo>
                  <a:lnTo>
                    <a:pt x="3095994" y="431880"/>
                  </a:lnTo>
                  <a:lnTo>
                    <a:pt x="2664114" y="863760"/>
                  </a:lnTo>
                  <a:lnTo>
                    <a:pt x="0" y="863760"/>
                  </a:lnTo>
                  <a:lnTo>
                    <a:pt x="431880" y="431880"/>
                  </a:lnTo>
                  <a:lnTo>
                    <a:pt x="0" y="0"/>
                  </a:lnTo>
                  <a:close/>
                </a:path>
              </a:pathLst>
            </a:custGeom>
            <a:solidFill>
              <a:srgbClr val="92D050"/>
            </a:solidFill>
            <a:ln w="57150" cmpd="sng">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spcFirstLastPara="0" vert="horz" wrap="square" lIns="523892" tIns="61341" rIns="462551" bIns="61341" numCol="1" spcCol="1270" anchor="ctr" anchorCtr="0">
              <a:noAutofit/>
            </a:bodyPr>
            <a:lstStyle/>
            <a:p>
              <a:pPr algn="ctr" defTabSz="383381">
                <a:lnSpc>
                  <a:spcPct val="90000"/>
                </a:lnSpc>
                <a:spcBef>
                  <a:spcPct val="0"/>
                </a:spcBef>
                <a:spcAft>
                  <a:spcPct val="35000"/>
                </a:spcAft>
              </a:pPr>
              <a:endParaRPr lang="en-US" sz="900" dirty="0">
                <a:latin typeface="Lato Regular"/>
                <a:cs typeface="Lato Regular"/>
              </a:endParaRPr>
            </a:p>
          </p:txBody>
        </p:sp>
        <p:cxnSp>
          <p:nvCxnSpPr>
            <p:cNvPr id="86" name="Straight Connector 949">
              <a:extLst>
                <a:ext uri="{FF2B5EF4-FFF2-40B4-BE49-F238E27FC236}">
                  <a16:creationId xmlns:a16="http://schemas.microsoft.com/office/drawing/2014/main" id="{F91A1F31-AFD4-42DD-BA78-D77CD3DE4B69}"/>
                </a:ext>
              </a:extLst>
            </p:cNvPr>
            <p:cNvCxnSpPr/>
            <p:nvPr/>
          </p:nvCxnSpPr>
          <p:spPr>
            <a:xfrm>
              <a:off x="4380977" y="6936808"/>
              <a:ext cx="0" cy="3060478"/>
            </a:xfrm>
            <a:prstGeom prst="line">
              <a:avLst/>
            </a:prstGeom>
            <a:ln w="38100" cmpd="sng">
              <a:prstDash val="dash"/>
            </a:ln>
            <a:effectLst/>
          </p:spPr>
          <p:style>
            <a:lnRef idx="2">
              <a:schemeClr val="accent1"/>
            </a:lnRef>
            <a:fillRef idx="0">
              <a:schemeClr val="accent1"/>
            </a:fillRef>
            <a:effectRef idx="1">
              <a:schemeClr val="accent1"/>
            </a:effectRef>
            <a:fontRef idx="minor">
              <a:schemeClr val="tx1"/>
            </a:fontRef>
          </p:style>
        </p:cxnSp>
        <p:sp>
          <p:nvSpPr>
            <p:cNvPr id="87" name="Rounded Rectangle 950">
              <a:extLst>
                <a:ext uri="{FF2B5EF4-FFF2-40B4-BE49-F238E27FC236}">
                  <a16:creationId xmlns:a16="http://schemas.microsoft.com/office/drawing/2014/main" id="{50739F34-7D3D-4E72-8566-B412BF42BDCB}"/>
                </a:ext>
              </a:extLst>
            </p:cNvPr>
            <p:cNvSpPr>
              <a:spLocks noChangeAspect="1"/>
            </p:cNvSpPr>
            <p:nvPr/>
          </p:nvSpPr>
          <p:spPr>
            <a:xfrm>
              <a:off x="3743304" y="6036330"/>
              <a:ext cx="1224654" cy="1224968"/>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243756" tIns="121879" rIns="243756" bIns="121879" rtlCol="0" anchor="ctr"/>
            <a:lstStyle/>
            <a:p>
              <a:pPr algn="ctr"/>
              <a:endParaRPr lang="en-US" dirty="0">
                <a:solidFill>
                  <a:srgbClr val="7F7F7F"/>
                </a:solidFill>
              </a:endParaRPr>
            </a:p>
          </p:txBody>
        </p:sp>
        <p:cxnSp>
          <p:nvCxnSpPr>
            <p:cNvPr id="88" name="Straight Connector 951">
              <a:extLst>
                <a:ext uri="{FF2B5EF4-FFF2-40B4-BE49-F238E27FC236}">
                  <a16:creationId xmlns:a16="http://schemas.microsoft.com/office/drawing/2014/main" id="{6F34EC00-566A-4585-AFF9-070D3DBB54C5}"/>
                </a:ext>
              </a:extLst>
            </p:cNvPr>
            <p:cNvCxnSpPr/>
            <p:nvPr/>
          </p:nvCxnSpPr>
          <p:spPr>
            <a:xfrm>
              <a:off x="7476111" y="7837286"/>
              <a:ext cx="0" cy="2160000"/>
            </a:xfrm>
            <a:prstGeom prst="line">
              <a:avLst/>
            </a:prstGeom>
            <a:solidFill>
              <a:schemeClr val="accent2">
                <a:lumMod val="60000"/>
                <a:lumOff val="40000"/>
              </a:schemeClr>
            </a:solidFill>
            <a:ln w="38100" cmpd="sng">
              <a:solidFill>
                <a:schemeClr val="accent2">
                  <a:lumMod val="60000"/>
                  <a:lumOff val="4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89" name="Rounded Rectangle 952">
              <a:extLst>
                <a:ext uri="{FF2B5EF4-FFF2-40B4-BE49-F238E27FC236}">
                  <a16:creationId xmlns:a16="http://schemas.microsoft.com/office/drawing/2014/main" id="{4DD7276B-BFA9-42CB-AF85-9470F65BCD8E}"/>
                </a:ext>
              </a:extLst>
            </p:cNvPr>
            <p:cNvSpPr>
              <a:spLocks noChangeAspect="1"/>
            </p:cNvSpPr>
            <p:nvPr/>
          </p:nvSpPr>
          <p:spPr>
            <a:xfrm>
              <a:off x="6918800" y="7380030"/>
              <a:ext cx="1224654" cy="1224968"/>
            </a:xfrm>
            <a:prstGeom prst="roundRect">
              <a:avLst>
                <a:gd name="adj" fmla="val 50000"/>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243756" tIns="121879" rIns="243756" bIns="121879" rtlCol="0" anchor="ctr"/>
            <a:lstStyle/>
            <a:p>
              <a:pPr algn="ctr"/>
              <a:endParaRPr lang="en-US" dirty="0">
                <a:solidFill>
                  <a:srgbClr val="7F7F7F"/>
                </a:solidFill>
              </a:endParaRPr>
            </a:p>
          </p:txBody>
        </p:sp>
        <p:cxnSp>
          <p:nvCxnSpPr>
            <p:cNvPr id="90" name="Straight Connector 953">
              <a:extLst>
                <a:ext uri="{FF2B5EF4-FFF2-40B4-BE49-F238E27FC236}">
                  <a16:creationId xmlns:a16="http://schemas.microsoft.com/office/drawing/2014/main" id="{71A0E82E-6C90-42E0-9299-A2F10FE6C3FA}"/>
                </a:ext>
              </a:extLst>
            </p:cNvPr>
            <p:cNvCxnSpPr/>
            <p:nvPr/>
          </p:nvCxnSpPr>
          <p:spPr>
            <a:xfrm>
              <a:off x="10643226" y="6936808"/>
              <a:ext cx="0" cy="3060478"/>
            </a:xfrm>
            <a:prstGeom prst="line">
              <a:avLst/>
            </a:prstGeom>
            <a:ln w="38100" cmpd="sng">
              <a:solidFill>
                <a:schemeClr val="accent3"/>
              </a:solidFill>
              <a:prstDash val="dash"/>
            </a:ln>
            <a:effectLst/>
          </p:spPr>
          <p:style>
            <a:lnRef idx="2">
              <a:schemeClr val="accent1"/>
            </a:lnRef>
            <a:fillRef idx="0">
              <a:schemeClr val="accent1"/>
            </a:fillRef>
            <a:effectRef idx="1">
              <a:schemeClr val="accent1"/>
            </a:effectRef>
            <a:fontRef idx="minor">
              <a:schemeClr val="tx1"/>
            </a:fontRef>
          </p:style>
        </p:cxnSp>
        <p:sp>
          <p:nvSpPr>
            <p:cNvPr id="91" name="Rounded Rectangle 954">
              <a:extLst>
                <a:ext uri="{FF2B5EF4-FFF2-40B4-BE49-F238E27FC236}">
                  <a16:creationId xmlns:a16="http://schemas.microsoft.com/office/drawing/2014/main" id="{2980DB38-FCA8-4EF1-94E2-08A097DEB222}"/>
                </a:ext>
              </a:extLst>
            </p:cNvPr>
            <p:cNvSpPr>
              <a:spLocks noChangeAspect="1"/>
            </p:cNvSpPr>
            <p:nvPr/>
          </p:nvSpPr>
          <p:spPr>
            <a:xfrm>
              <a:off x="10005553" y="6036330"/>
              <a:ext cx="1224654" cy="1224968"/>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243756" tIns="121879" rIns="243756" bIns="121879" rtlCol="0" anchor="ctr"/>
            <a:lstStyle/>
            <a:p>
              <a:pPr algn="ctr"/>
              <a:endParaRPr lang="en-US" dirty="0">
                <a:solidFill>
                  <a:srgbClr val="7F7F7F"/>
                </a:solidFill>
              </a:endParaRPr>
            </a:p>
          </p:txBody>
        </p:sp>
        <p:cxnSp>
          <p:nvCxnSpPr>
            <p:cNvPr id="92" name="Straight Connector 955">
              <a:extLst>
                <a:ext uri="{FF2B5EF4-FFF2-40B4-BE49-F238E27FC236}">
                  <a16:creationId xmlns:a16="http://schemas.microsoft.com/office/drawing/2014/main" id="{8EAC372A-99A4-4F31-A873-A1DA5CFFF731}"/>
                </a:ext>
              </a:extLst>
            </p:cNvPr>
            <p:cNvCxnSpPr/>
            <p:nvPr/>
          </p:nvCxnSpPr>
          <p:spPr>
            <a:xfrm>
              <a:off x="13810340" y="7837286"/>
              <a:ext cx="0" cy="2160000"/>
            </a:xfrm>
            <a:prstGeom prst="line">
              <a:avLst/>
            </a:prstGeom>
            <a:solidFill>
              <a:schemeClr val="accent4">
                <a:lumMod val="60000"/>
                <a:lumOff val="40000"/>
              </a:schemeClr>
            </a:solidFill>
            <a:ln w="38100" cmpd="sng">
              <a:solidFill>
                <a:schemeClr val="accent4"/>
              </a:solidFill>
              <a:prstDash val="dash"/>
            </a:ln>
            <a:effectLst/>
          </p:spPr>
          <p:style>
            <a:lnRef idx="2">
              <a:schemeClr val="accent1"/>
            </a:lnRef>
            <a:fillRef idx="0">
              <a:schemeClr val="accent1"/>
            </a:fillRef>
            <a:effectRef idx="1">
              <a:schemeClr val="accent1"/>
            </a:effectRef>
            <a:fontRef idx="minor">
              <a:schemeClr val="tx1"/>
            </a:fontRef>
          </p:style>
        </p:cxnSp>
        <p:sp>
          <p:nvSpPr>
            <p:cNvPr id="93" name="Rounded Rectangle 956">
              <a:extLst>
                <a:ext uri="{FF2B5EF4-FFF2-40B4-BE49-F238E27FC236}">
                  <a16:creationId xmlns:a16="http://schemas.microsoft.com/office/drawing/2014/main" id="{37A64D53-C336-4F34-A867-890FA34CEF02}"/>
                </a:ext>
              </a:extLst>
            </p:cNvPr>
            <p:cNvSpPr>
              <a:spLocks noChangeAspect="1"/>
            </p:cNvSpPr>
            <p:nvPr/>
          </p:nvSpPr>
          <p:spPr>
            <a:xfrm>
              <a:off x="13172668" y="6936808"/>
              <a:ext cx="1224654" cy="1224968"/>
            </a:xfrm>
            <a:prstGeom prst="roundRect">
              <a:avLst>
                <a:gd name="adj" fmla="val 50000"/>
              </a:avLst>
            </a:prstGeom>
            <a:solidFill>
              <a:schemeClr val="accent4">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243756" tIns="121879" rIns="243756" bIns="121879" rtlCol="0" anchor="ctr"/>
            <a:lstStyle/>
            <a:p>
              <a:pPr algn="ctr"/>
              <a:endParaRPr lang="en-US" dirty="0">
                <a:solidFill>
                  <a:srgbClr val="7F7F7F"/>
                </a:solidFill>
              </a:endParaRPr>
            </a:p>
          </p:txBody>
        </p:sp>
        <p:cxnSp>
          <p:nvCxnSpPr>
            <p:cNvPr id="94" name="Straight Connector 957">
              <a:extLst>
                <a:ext uri="{FF2B5EF4-FFF2-40B4-BE49-F238E27FC236}">
                  <a16:creationId xmlns:a16="http://schemas.microsoft.com/office/drawing/2014/main" id="{6565420A-0334-4547-B558-88BBD073B839}"/>
                </a:ext>
              </a:extLst>
            </p:cNvPr>
            <p:cNvCxnSpPr/>
            <p:nvPr/>
          </p:nvCxnSpPr>
          <p:spPr>
            <a:xfrm>
              <a:off x="16977455" y="6936808"/>
              <a:ext cx="0" cy="3060478"/>
            </a:xfrm>
            <a:prstGeom prst="line">
              <a:avLst/>
            </a:prstGeom>
            <a:solidFill>
              <a:srgbClr val="43E5D2"/>
            </a:solidFill>
            <a:ln w="38100" cmpd="sng">
              <a:solidFill>
                <a:srgbClr val="43E5D2"/>
              </a:solidFill>
              <a:prstDash val="dash"/>
            </a:ln>
            <a:effectLst/>
          </p:spPr>
          <p:style>
            <a:lnRef idx="2">
              <a:schemeClr val="accent1"/>
            </a:lnRef>
            <a:fillRef idx="0">
              <a:schemeClr val="accent1"/>
            </a:fillRef>
            <a:effectRef idx="1">
              <a:schemeClr val="accent1"/>
            </a:effectRef>
            <a:fontRef idx="minor">
              <a:schemeClr val="tx1"/>
            </a:fontRef>
          </p:style>
        </p:cxnSp>
        <p:sp>
          <p:nvSpPr>
            <p:cNvPr id="95" name="Rounded Rectangle 958">
              <a:extLst>
                <a:ext uri="{FF2B5EF4-FFF2-40B4-BE49-F238E27FC236}">
                  <a16:creationId xmlns:a16="http://schemas.microsoft.com/office/drawing/2014/main" id="{6C4B7AA3-93B8-47C1-9CFF-E6F677DA29B9}"/>
                </a:ext>
              </a:extLst>
            </p:cNvPr>
            <p:cNvSpPr>
              <a:spLocks noChangeAspect="1"/>
            </p:cNvSpPr>
            <p:nvPr/>
          </p:nvSpPr>
          <p:spPr>
            <a:xfrm>
              <a:off x="16339782" y="6036330"/>
              <a:ext cx="1224654" cy="1224968"/>
            </a:xfrm>
            <a:prstGeom prst="roundRect">
              <a:avLst>
                <a:gd name="adj" fmla="val 50000"/>
              </a:avLst>
            </a:prstGeom>
            <a:solidFill>
              <a:srgbClr val="43E5D2"/>
            </a:solidFill>
            <a:ln>
              <a:noFill/>
            </a:ln>
            <a:effectLst/>
          </p:spPr>
          <p:style>
            <a:lnRef idx="1">
              <a:schemeClr val="accent1"/>
            </a:lnRef>
            <a:fillRef idx="3">
              <a:schemeClr val="accent1"/>
            </a:fillRef>
            <a:effectRef idx="2">
              <a:schemeClr val="accent1"/>
            </a:effectRef>
            <a:fontRef idx="minor">
              <a:schemeClr val="lt1"/>
            </a:fontRef>
          </p:style>
          <p:txBody>
            <a:bodyPr lIns="243756" tIns="121879" rIns="243756" bIns="121879" rtlCol="0" anchor="ctr"/>
            <a:lstStyle/>
            <a:p>
              <a:pPr algn="ctr"/>
              <a:endParaRPr lang="en-US" dirty="0">
                <a:solidFill>
                  <a:srgbClr val="7F7F7F"/>
                </a:solidFill>
              </a:endParaRPr>
            </a:p>
          </p:txBody>
        </p:sp>
        <p:cxnSp>
          <p:nvCxnSpPr>
            <p:cNvPr id="96" name="Straight Connector 959">
              <a:extLst>
                <a:ext uri="{FF2B5EF4-FFF2-40B4-BE49-F238E27FC236}">
                  <a16:creationId xmlns:a16="http://schemas.microsoft.com/office/drawing/2014/main" id="{5EAE738B-0CDA-4E28-B4E9-D923C6646D25}"/>
                </a:ext>
              </a:extLst>
            </p:cNvPr>
            <p:cNvCxnSpPr/>
            <p:nvPr/>
          </p:nvCxnSpPr>
          <p:spPr>
            <a:xfrm>
              <a:off x="20144569" y="7837286"/>
              <a:ext cx="0" cy="2160000"/>
            </a:xfrm>
            <a:prstGeom prst="line">
              <a:avLst/>
            </a:prstGeom>
            <a:ln w="38100" cmpd="sng">
              <a:solidFill>
                <a:schemeClr val="accent6"/>
              </a:solidFill>
              <a:prstDash val="dash"/>
            </a:ln>
            <a:effectLst/>
          </p:spPr>
          <p:style>
            <a:lnRef idx="2">
              <a:schemeClr val="accent1"/>
            </a:lnRef>
            <a:fillRef idx="0">
              <a:schemeClr val="accent1"/>
            </a:fillRef>
            <a:effectRef idx="1">
              <a:schemeClr val="accent1"/>
            </a:effectRef>
            <a:fontRef idx="minor">
              <a:schemeClr val="tx1"/>
            </a:fontRef>
          </p:style>
        </p:cxnSp>
        <p:sp>
          <p:nvSpPr>
            <p:cNvPr id="97" name="Rounded Rectangle 960">
              <a:extLst>
                <a:ext uri="{FF2B5EF4-FFF2-40B4-BE49-F238E27FC236}">
                  <a16:creationId xmlns:a16="http://schemas.microsoft.com/office/drawing/2014/main" id="{93CF93B0-FD47-4599-BEC8-490FAE869FE7}"/>
                </a:ext>
              </a:extLst>
            </p:cNvPr>
            <p:cNvSpPr>
              <a:spLocks noChangeAspect="1"/>
            </p:cNvSpPr>
            <p:nvPr/>
          </p:nvSpPr>
          <p:spPr>
            <a:xfrm>
              <a:off x="19506897" y="6936808"/>
              <a:ext cx="1224654" cy="1224968"/>
            </a:xfrm>
            <a:prstGeom prst="roundRect">
              <a:avLst>
                <a:gd name="adj" fmla="val 50000"/>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lIns="243756" tIns="121879" rIns="243756" bIns="121879" rtlCol="0" anchor="ctr"/>
            <a:lstStyle/>
            <a:p>
              <a:pPr algn="ctr"/>
              <a:endParaRPr lang="en-US" dirty="0">
                <a:solidFill>
                  <a:srgbClr val="7F7F7F"/>
                </a:solidFill>
              </a:endParaRPr>
            </a:p>
          </p:txBody>
        </p:sp>
        <p:sp>
          <p:nvSpPr>
            <p:cNvPr id="98" name="Freeform 3">
              <a:extLst>
                <a:ext uri="{FF2B5EF4-FFF2-40B4-BE49-F238E27FC236}">
                  <a16:creationId xmlns:a16="http://schemas.microsoft.com/office/drawing/2014/main" id="{897F7BFC-6427-4F7F-84E0-E33EACAC5057}"/>
                </a:ext>
              </a:extLst>
            </p:cNvPr>
            <p:cNvSpPr>
              <a:spLocks noChangeArrowheads="1"/>
            </p:cNvSpPr>
            <p:nvPr/>
          </p:nvSpPr>
          <p:spPr bwMode="auto">
            <a:xfrm>
              <a:off x="13511967" y="7292496"/>
              <a:ext cx="596746" cy="478368"/>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lIns="91424" tIns="45712" rIns="91424" bIns="45712" anchor="ctr"/>
            <a:lstStyle/>
            <a:p>
              <a:pPr>
                <a:defRPr/>
              </a:pPr>
              <a:endParaRPr lang="en-US" dirty="0">
                <a:latin typeface="+mn-lt"/>
                <a:ea typeface="+mn-ea"/>
                <a:cs typeface="+mn-cs"/>
              </a:endParaRPr>
            </a:p>
          </p:txBody>
        </p:sp>
        <p:sp>
          <p:nvSpPr>
            <p:cNvPr id="99" name="Freeform 29">
              <a:extLst>
                <a:ext uri="{FF2B5EF4-FFF2-40B4-BE49-F238E27FC236}">
                  <a16:creationId xmlns:a16="http://schemas.microsoft.com/office/drawing/2014/main" id="{49782FAF-2C15-424E-BEA3-156D6B77DB4C}"/>
                </a:ext>
              </a:extLst>
            </p:cNvPr>
            <p:cNvSpPr>
              <a:spLocks noChangeArrowheads="1"/>
            </p:cNvSpPr>
            <p:nvPr/>
          </p:nvSpPr>
          <p:spPr bwMode="auto">
            <a:xfrm>
              <a:off x="10376595" y="6388724"/>
              <a:ext cx="533261" cy="550333"/>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p:spPr>
          <p:txBody>
            <a:bodyPr wrap="none" lIns="91424" tIns="45712" rIns="91424" bIns="45712" anchor="ctr"/>
            <a:lstStyle/>
            <a:p>
              <a:pPr>
                <a:defRPr/>
              </a:pPr>
              <a:endParaRPr lang="en-US" dirty="0">
                <a:latin typeface="+mn-lt"/>
                <a:ea typeface="+mn-ea"/>
                <a:cs typeface="+mn-cs"/>
              </a:endParaRPr>
            </a:p>
          </p:txBody>
        </p:sp>
        <p:sp>
          <p:nvSpPr>
            <p:cNvPr id="100" name="Freeform 47">
              <a:extLst>
                <a:ext uri="{FF2B5EF4-FFF2-40B4-BE49-F238E27FC236}">
                  <a16:creationId xmlns:a16="http://schemas.microsoft.com/office/drawing/2014/main" id="{C61BA422-2326-48CC-B8CB-A9AF63E11AEB}"/>
                </a:ext>
              </a:extLst>
            </p:cNvPr>
            <p:cNvSpPr>
              <a:spLocks noChangeArrowheads="1"/>
            </p:cNvSpPr>
            <p:nvPr/>
          </p:nvSpPr>
          <p:spPr bwMode="auto">
            <a:xfrm>
              <a:off x="7268975" y="7702293"/>
              <a:ext cx="592512" cy="520699"/>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a:extLst/>
          </p:spPr>
          <p:txBody>
            <a:bodyPr wrap="none" lIns="91424" tIns="45712" rIns="91424" bIns="45712" anchor="ctr"/>
            <a:lstStyle/>
            <a:p>
              <a:pPr>
                <a:defRPr/>
              </a:pPr>
              <a:endParaRPr lang="en-US" dirty="0">
                <a:latin typeface="+mn-lt"/>
                <a:ea typeface="+mn-ea"/>
                <a:cs typeface="+mn-cs"/>
              </a:endParaRPr>
            </a:p>
          </p:txBody>
        </p:sp>
        <p:sp>
          <p:nvSpPr>
            <p:cNvPr id="101" name="Freeform 169">
              <a:extLst>
                <a:ext uri="{FF2B5EF4-FFF2-40B4-BE49-F238E27FC236}">
                  <a16:creationId xmlns:a16="http://schemas.microsoft.com/office/drawing/2014/main" id="{4D1BB9CA-DE2A-409A-9E9D-F453AB847B52}"/>
                </a:ext>
              </a:extLst>
            </p:cNvPr>
            <p:cNvSpPr>
              <a:spLocks noChangeArrowheads="1"/>
            </p:cNvSpPr>
            <p:nvPr/>
          </p:nvSpPr>
          <p:spPr bwMode="auto">
            <a:xfrm>
              <a:off x="16640871" y="6338416"/>
              <a:ext cx="584048" cy="465667"/>
            </a:xfrm>
            <a:custGeom>
              <a:avLst/>
              <a:gdLst>
                <a:gd name="T0" fmla="*/ 478 w 487"/>
                <a:gd name="T1" fmla="*/ 9 h 390"/>
                <a:gd name="T2" fmla="*/ 478 w 487"/>
                <a:gd name="T3" fmla="*/ 9 h 390"/>
                <a:gd name="T4" fmla="*/ 372 w 487"/>
                <a:gd name="T5" fmla="*/ 195 h 390"/>
                <a:gd name="T6" fmla="*/ 345 w 487"/>
                <a:gd name="T7" fmla="*/ 195 h 390"/>
                <a:gd name="T8" fmla="*/ 292 w 487"/>
                <a:gd name="T9" fmla="*/ 150 h 390"/>
                <a:gd name="T10" fmla="*/ 274 w 487"/>
                <a:gd name="T11" fmla="*/ 150 h 390"/>
                <a:gd name="T12" fmla="*/ 194 w 487"/>
                <a:gd name="T13" fmla="*/ 266 h 390"/>
                <a:gd name="T14" fmla="*/ 177 w 487"/>
                <a:gd name="T15" fmla="*/ 266 h 390"/>
                <a:gd name="T16" fmla="*/ 141 w 487"/>
                <a:gd name="T17" fmla="*/ 239 h 390"/>
                <a:gd name="T18" fmla="*/ 123 w 487"/>
                <a:gd name="T19" fmla="*/ 239 h 390"/>
                <a:gd name="T20" fmla="*/ 8 w 487"/>
                <a:gd name="T21" fmla="*/ 381 h 390"/>
                <a:gd name="T22" fmla="*/ 8 w 487"/>
                <a:gd name="T23" fmla="*/ 389 h 390"/>
                <a:gd name="T24" fmla="*/ 486 w 487"/>
                <a:gd name="T25" fmla="*/ 389 h 390"/>
                <a:gd name="T26" fmla="*/ 486 w 487"/>
                <a:gd name="T27" fmla="*/ 9 h 390"/>
                <a:gd name="T28" fmla="*/ 478 w 487"/>
                <a:gd name="T29" fmla="*/ 9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87" h="390">
                  <a:moveTo>
                    <a:pt x="478" y="9"/>
                  </a:moveTo>
                  <a:lnTo>
                    <a:pt x="478" y="9"/>
                  </a:lnTo>
                  <a:cubicBezTo>
                    <a:pt x="372" y="195"/>
                    <a:pt x="372" y="195"/>
                    <a:pt x="372" y="195"/>
                  </a:cubicBezTo>
                  <a:cubicBezTo>
                    <a:pt x="363" y="204"/>
                    <a:pt x="354" y="204"/>
                    <a:pt x="345" y="195"/>
                  </a:cubicBezTo>
                  <a:cubicBezTo>
                    <a:pt x="292" y="150"/>
                    <a:pt x="292" y="150"/>
                    <a:pt x="292" y="150"/>
                  </a:cubicBezTo>
                  <a:cubicBezTo>
                    <a:pt x="283" y="141"/>
                    <a:pt x="283" y="141"/>
                    <a:pt x="274" y="150"/>
                  </a:cubicBezTo>
                  <a:cubicBezTo>
                    <a:pt x="194" y="266"/>
                    <a:pt x="194" y="266"/>
                    <a:pt x="194" y="266"/>
                  </a:cubicBezTo>
                  <a:cubicBezTo>
                    <a:pt x="194" y="275"/>
                    <a:pt x="186" y="275"/>
                    <a:pt x="177" y="266"/>
                  </a:cubicBezTo>
                  <a:cubicBezTo>
                    <a:pt x="141" y="239"/>
                    <a:pt x="141" y="239"/>
                    <a:pt x="141" y="239"/>
                  </a:cubicBezTo>
                  <a:cubicBezTo>
                    <a:pt x="132" y="230"/>
                    <a:pt x="123" y="230"/>
                    <a:pt x="123" y="239"/>
                  </a:cubicBezTo>
                  <a:cubicBezTo>
                    <a:pt x="8" y="381"/>
                    <a:pt x="8" y="381"/>
                    <a:pt x="8" y="381"/>
                  </a:cubicBezTo>
                  <a:cubicBezTo>
                    <a:pt x="0" y="389"/>
                    <a:pt x="0" y="389"/>
                    <a:pt x="8" y="389"/>
                  </a:cubicBezTo>
                  <a:cubicBezTo>
                    <a:pt x="486" y="389"/>
                    <a:pt x="486" y="389"/>
                    <a:pt x="486" y="389"/>
                  </a:cubicBezTo>
                  <a:cubicBezTo>
                    <a:pt x="486" y="9"/>
                    <a:pt x="486" y="9"/>
                    <a:pt x="486" y="9"/>
                  </a:cubicBezTo>
                  <a:cubicBezTo>
                    <a:pt x="486" y="0"/>
                    <a:pt x="486" y="0"/>
                    <a:pt x="478" y="9"/>
                  </a:cubicBezTo>
                </a:path>
              </a:pathLst>
            </a:custGeom>
            <a:solidFill>
              <a:schemeClr val="bg1"/>
            </a:solidFill>
            <a:ln>
              <a:noFill/>
            </a:ln>
            <a:effectLst/>
            <a:extLst/>
          </p:spPr>
          <p:txBody>
            <a:bodyPr wrap="none" lIns="91424" tIns="45712" rIns="91424" bIns="45712" anchor="ctr"/>
            <a:lstStyle/>
            <a:p>
              <a:pPr>
                <a:defRPr/>
              </a:pPr>
              <a:endParaRPr lang="en-US" dirty="0">
                <a:latin typeface="+mn-lt"/>
                <a:ea typeface="+mn-ea"/>
                <a:cs typeface="+mn-cs"/>
              </a:endParaRPr>
            </a:p>
          </p:txBody>
        </p:sp>
        <p:sp>
          <p:nvSpPr>
            <p:cNvPr id="102" name="Freeform 154">
              <a:extLst>
                <a:ext uri="{FF2B5EF4-FFF2-40B4-BE49-F238E27FC236}">
                  <a16:creationId xmlns:a16="http://schemas.microsoft.com/office/drawing/2014/main" id="{F79C6189-E622-409B-999F-E874FAA30842}"/>
                </a:ext>
              </a:extLst>
            </p:cNvPr>
            <p:cNvSpPr>
              <a:spLocks noChangeArrowheads="1"/>
            </p:cNvSpPr>
            <p:nvPr/>
          </p:nvSpPr>
          <p:spPr bwMode="auto">
            <a:xfrm>
              <a:off x="4167250" y="6344164"/>
              <a:ext cx="427454" cy="579968"/>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p:spPr>
          <p:txBody>
            <a:bodyPr wrap="none" lIns="91424" tIns="45712" rIns="91424" bIns="45712" anchor="ctr"/>
            <a:lstStyle/>
            <a:p>
              <a:pPr>
                <a:defRPr/>
              </a:pPr>
              <a:endParaRPr lang="en-US" dirty="0">
                <a:latin typeface="+mn-lt"/>
                <a:ea typeface="+mn-ea"/>
                <a:cs typeface="+mn-cs"/>
              </a:endParaRPr>
            </a:p>
          </p:txBody>
        </p:sp>
        <p:sp>
          <p:nvSpPr>
            <p:cNvPr id="103" name="Freeform 133">
              <a:extLst>
                <a:ext uri="{FF2B5EF4-FFF2-40B4-BE49-F238E27FC236}">
                  <a16:creationId xmlns:a16="http://schemas.microsoft.com/office/drawing/2014/main" id="{F75BAF6B-4567-41A5-A5DD-1F4D294726DC}"/>
                </a:ext>
              </a:extLst>
            </p:cNvPr>
            <p:cNvSpPr>
              <a:spLocks noChangeArrowheads="1"/>
            </p:cNvSpPr>
            <p:nvPr/>
          </p:nvSpPr>
          <p:spPr bwMode="auto">
            <a:xfrm>
              <a:off x="19801637" y="7234886"/>
              <a:ext cx="596743" cy="571501"/>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p:spPr>
          <p:txBody>
            <a:bodyPr wrap="none" lIns="91424" tIns="45712" rIns="91424" bIns="45712" anchor="ctr"/>
            <a:lstStyle/>
            <a:p>
              <a:pPr>
                <a:defRPr/>
              </a:pPr>
              <a:endParaRPr lang="en-US" dirty="0">
                <a:latin typeface="+mn-lt"/>
                <a:ea typeface="+mn-ea"/>
                <a:cs typeface="+mn-cs"/>
              </a:endParaRPr>
            </a:p>
          </p:txBody>
        </p:sp>
      </p:grpSp>
      <p:sp>
        <p:nvSpPr>
          <p:cNvPr id="104" name="矩形 103">
            <a:extLst>
              <a:ext uri="{FF2B5EF4-FFF2-40B4-BE49-F238E27FC236}">
                <a16:creationId xmlns:a16="http://schemas.microsoft.com/office/drawing/2014/main" id="{AD5E5836-510C-41EF-AFE9-9FC768C44D6A}"/>
              </a:ext>
            </a:extLst>
          </p:cNvPr>
          <p:cNvSpPr/>
          <p:nvPr/>
        </p:nvSpPr>
        <p:spPr>
          <a:xfrm>
            <a:off x="1534513" y="1827115"/>
            <a:ext cx="1855649" cy="800219"/>
          </a:xfrm>
          <a:prstGeom prst="rect">
            <a:avLst/>
          </a:prstGeom>
        </p:spPr>
        <p:txBody>
          <a:bodyPr wrap="square">
            <a:spAutoFit/>
          </a:bodyPr>
          <a:lstStyle/>
          <a:p>
            <a:pPr algn="ctr"/>
            <a:r>
              <a:rPr lang="zh-CN" altLang="en-US" b="1" dirty="0">
                <a:solidFill>
                  <a:schemeClr val="bg1">
                    <a:lumMod val="6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点击添加内容点击添加内容</a:t>
            </a:r>
          </a:p>
        </p:txBody>
      </p:sp>
      <p:sp>
        <p:nvSpPr>
          <p:cNvPr id="105" name="矩形 104">
            <a:extLst>
              <a:ext uri="{FF2B5EF4-FFF2-40B4-BE49-F238E27FC236}">
                <a16:creationId xmlns:a16="http://schemas.microsoft.com/office/drawing/2014/main" id="{7AEBEB1F-0F2F-4DFF-90E8-8468E6702977}"/>
              </a:ext>
            </a:extLst>
          </p:cNvPr>
          <p:cNvSpPr/>
          <p:nvPr/>
        </p:nvSpPr>
        <p:spPr>
          <a:xfrm>
            <a:off x="2993906" y="2792124"/>
            <a:ext cx="1855649" cy="800219"/>
          </a:xfrm>
          <a:prstGeom prst="rect">
            <a:avLst/>
          </a:prstGeom>
        </p:spPr>
        <p:txBody>
          <a:bodyPr wrap="square">
            <a:spAutoFit/>
          </a:bodyPr>
          <a:lstStyle/>
          <a:p>
            <a:pPr algn="ctr"/>
            <a:r>
              <a:rPr lang="zh-CN" altLang="en-US" b="1" dirty="0">
                <a:solidFill>
                  <a:schemeClr val="bg1">
                    <a:lumMod val="6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点击添加内容点击添加内容</a:t>
            </a:r>
          </a:p>
        </p:txBody>
      </p:sp>
      <p:sp>
        <p:nvSpPr>
          <p:cNvPr id="106" name="矩形 105">
            <a:extLst>
              <a:ext uri="{FF2B5EF4-FFF2-40B4-BE49-F238E27FC236}">
                <a16:creationId xmlns:a16="http://schemas.microsoft.com/office/drawing/2014/main" id="{DE3A6024-5B41-4CAE-B7A3-F8E734FB522C}"/>
              </a:ext>
            </a:extLst>
          </p:cNvPr>
          <p:cNvSpPr/>
          <p:nvPr/>
        </p:nvSpPr>
        <p:spPr>
          <a:xfrm>
            <a:off x="4555090" y="2117533"/>
            <a:ext cx="1855649" cy="800219"/>
          </a:xfrm>
          <a:prstGeom prst="rect">
            <a:avLst/>
          </a:prstGeom>
        </p:spPr>
        <p:txBody>
          <a:bodyPr wrap="square">
            <a:spAutoFit/>
          </a:bodyPr>
          <a:lstStyle/>
          <a:p>
            <a:pPr algn="ctr"/>
            <a:r>
              <a:rPr lang="zh-CN" altLang="en-US" b="1" dirty="0">
                <a:solidFill>
                  <a:schemeClr val="bg1">
                    <a:lumMod val="6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点击添加内容点击添加内容</a:t>
            </a:r>
          </a:p>
        </p:txBody>
      </p:sp>
      <p:sp>
        <p:nvSpPr>
          <p:cNvPr id="107" name="矩形 106">
            <a:extLst>
              <a:ext uri="{FF2B5EF4-FFF2-40B4-BE49-F238E27FC236}">
                <a16:creationId xmlns:a16="http://schemas.microsoft.com/office/drawing/2014/main" id="{8E47D322-282E-42D4-ADC2-0C8C7CF80CD4}"/>
              </a:ext>
            </a:extLst>
          </p:cNvPr>
          <p:cNvSpPr/>
          <p:nvPr/>
        </p:nvSpPr>
        <p:spPr>
          <a:xfrm>
            <a:off x="7575667" y="1971748"/>
            <a:ext cx="1855649" cy="800219"/>
          </a:xfrm>
          <a:prstGeom prst="rect">
            <a:avLst/>
          </a:prstGeom>
        </p:spPr>
        <p:txBody>
          <a:bodyPr wrap="square">
            <a:spAutoFit/>
          </a:bodyPr>
          <a:lstStyle/>
          <a:p>
            <a:pPr algn="ctr"/>
            <a:r>
              <a:rPr lang="zh-CN" altLang="en-US" b="1" dirty="0">
                <a:solidFill>
                  <a:schemeClr val="bg1">
                    <a:lumMod val="6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点击添加内容点击添加内容</a:t>
            </a:r>
          </a:p>
        </p:txBody>
      </p:sp>
      <p:sp>
        <p:nvSpPr>
          <p:cNvPr id="108" name="矩形 107">
            <a:extLst>
              <a:ext uri="{FF2B5EF4-FFF2-40B4-BE49-F238E27FC236}">
                <a16:creationId xmlns:a16="http://schemas.microsoft.com/office/drawing/2014/main" id="{BC85C7C7-38CD-4526-B7D0-60FC3F1B6CE1}"/>
              </a:ext>
            </a:extLst>
          </p:cNvPr>
          <p:cNvSpPr/>
          <p:nvPr/>
        </p:nvSpPr>
        <p:spPr>
          <a:xfrm>
            <a:off x="6076212" y="2740184"/>
            <a:ext cx="1855649" cy="800219"/>
          </a:xfrm>
          <a:prstGeom prst="rect">
            <a:avLst/>
          </a:prstGeom>
        </p:spPr>
        <p:txBody>
          <a:bodyPr wrap="square">
            <a:spAutoFit/>
          </a:bodyPr>
          <a:lstStyle/>
          <a:p>
            <a:pPr algn="ctr"/>
            <a:r>
              <a:rPr lang="zh-CN" altLang="en-US" b="1" dirty="0">
                <a:solidFill>
                  <a:schemeClr val="bg1">
                    <a:lumMod val="6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点击添加内容点击添加内容</a:t>
            </a:r>
          </a:p>
        </p:txBody>
      </p:sp>
      <p:sp>
        <p:nvSpPr>
          <p:cNvPr id="109" name="矩形 108">
            <a:extLst>
              <a:ext uri="{FF2B5EF4-FFF2-40B4-BE49-F238E27FC236}">
                <a16:creationId xmlns:a16="http://schemas.microsoft.com/office/drawing/2014/main" id="{60AC6F59-292F-4392-8527-8E7A1A0AA131}"/>
              </a:ext>
            </a:extLst>
          </p:cNvPr>
          <p:cNvSpPr/>
          <p:nvPr/>
        </p:nvSpPr>
        <p:spPr>
          <a:xfrm>
            <a:off x="9198822" y="2867775"/>
            <a:ext cx="1855649" cy="800219"/>
          </a:xfrm>
          <a:prstGeom prst="rect">
            <a:avLst/>
          </a:prstGeom>
        </p:spPr>
        <p:txBody>
          <a:bodyPr wrap="square">
            <a:spAutoFit/>
          </a:bodyPr>
          <a:lstStyle/>
          <a:p>
            <a:pPr algn="ctr"/>
            <a:r>
              <a:rPr lang="zh-CN" altLang="en-US" b="1" dirty="0">
                <a:solidFill>
                  <a:schemeClr val="bg1">
                    <a:lumMod val="65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65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rPr>
              <a:t>点击添加内容点击添加内容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1498">
        <p:random/>
      </p:transition>
    </mc:Choice>
    <mc:Fallback xmlns="">
      <p:transition spd="slow" advClick="0" advTm="149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fade">
                                      <p:cBhvr>
                                        <p:cTn id="11" dur="1000"/>
                                        <p:tgtEl>
                                          <p:spTgt spid="104"/>
                                        </p:tgtEl>
                                      </p:cBhvr>
                                    </p:animEffect>
                                    <p:anim calcmode="lin" valueType="num">
                                      <p:cBhvr>
                                        <p:cTn id="12" dur="1000" fill="hold"/>
                                        <p:tgtEl>
                                          <p:spTgt spid="104"/>
                                        </p:tgtEl>
                                        <p:attrNameLst>
                                          <p:attrName>ppt_x</p:attrName>
                                        </p:attrNameLst>
                                      </p:cBhvr>
                                      <p:tavLst>
                                        <p:tav tm="0">
                                          <p:val>
                                            <p:strVal val="#ppt_x"/>
                                          </p:val>
                                        </p:tav>
                                        <p:tav tm="100000">
                                          <p:val>
                                            <p:strVal val="#ppt_x"/>
                                          </p:val>
                                        </p:tav>
                                      </p:tavLst>
                                    </p:anim>
                                    <p:anim calcmode="lin" valueType="num">
                                      <p:cBhvr>
                                        <p:cTn id="13" dur="1000" fill="hold"/>
                                        <p:tgtEl>
                                          <p:spTgt spid="10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05"/>
                                        </p:tgtEl>
                                        <p:attrNameLst>
                                          <p:attrName>style.visibility</p:attrName>
                                        </p:attrNameLst>
                                      </p:cBhvr>
                                      <p:to>
                                        <p:strVal val="visible"/>
                                      </p:to>
                                    </p:set>
                                    <p:animEffect transition="in" filter="fade">
                                      <p:cBhvr>
                                        <p:cTn id="17" dur="1000"/>
                                        <p:tgtEl>
                                          <p:spTgt spid="105"/>
                                        </p:tgtEl>
                                      </p:cBhvr>
                                    </p:animEffect>
                                    <p:anim calcmode="lin" valueType="num">
                                      <p:cBhvr>
                                        <p:cTn id="18" dur="1000" fill="hold"/>
                                        <p:tgtEl>
                                          <p:spTgt spid="105"/>
                                        </p:tgtEl>
                                        <p:attrNameLst>
                                          <p:attrName>ppt_x</p:attrName>
                                        </p:attrNameLst>
                                      </p:cBhvr>
                                      <p:tavLst>
                                        <p:tav tm="0">
                                          <p:val>
                                            <p:strVal val="#ppt_x"/>
                                          </p:val>
                                        </p:tav>
                                        <p:tav tm="100000">
                                          <p:val>
                                            <p:strVal val="#ppt_x"/>
                                          </p:val>
                                        </p:tav>
                                      </p:tavLst>
                                    </p:anim>
                                    <p:anim calcmode="lin" valueType="num">
                                      <p:cBhvr>
                                        <p:cTn id="19" dur="1000" fill="hold"/>
                                        <p:tgtEl>
                                          <p:spTgt spid="105"/>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06"/>
                                        </p:tgtEl>
                                        <p:attrNameLst>
                                          <p:attrName>style.visibility</p:attrName>
                                        </p:attrNameLst>
                                      </p:cBhvr>
                                      <p:to>
                                        <p:strVal val="visible"/>
                                      </p:to>
                                    </p:set>
                                    <p:animEffect transition="in" filter="fade">
                                      <p:cBhvr>
                                        <p:cTn id="23" dur="1000"/>
                                        <p:tgtEl>
                                          <p:spTgt spid="106"/>
                                        </p:tgtEl>
                                      </p:cBhvr>
                                    </p:animEffect>
                                    <p:anim calcmode="lin" valueType="num">
                                      <p:cBhvr>
                                        <p:cTn id="24" dur="1000" fill="hold"/>
                                        <p:tgtEl>
                                          <p:spTgt spid="106"/>
                                        </p:tgtEl>
                                        <p:attrNameLst>
                                          <p:attrName>ppt_x</p:attrName>
                                        </p:attrNameLst>
                                      </p:cBhvr>
                                      <p:tavLst>
                                        <p:tav tm="0">
                                          <p:val>
                                            <p:strVal val="#ppt_x"/>
                                          </p:val>
                                        </p:tav>
                                        <p:tav tm="100000">
                                          <p:val>
                                            <p:strVal val="#ppt_x"/>
                                          </p:val>
                                        </p:tav>
                                      </p:tavLst>
                                    </p:anim>
                                    <p:anim calcmode="lin" valueType="num">
                                      <p:cBhvr>
                                        <p:cTn id="25" dur="1000" fill="hold"/>
                                        <p:tgtEl>
                                          <p:spTgt spid="106"/>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08"/>
                                        </p:tgtEl>
                                        <p:attrNameLst>
                                          <p:attrName>style.visibility</p:attrName>
                                        </p:attrNameLst>
                                      </p:cBhvr>
                                      <p:to>
                                        <p:strVal val="visible"/>
                                      </p:to>
                                    </p:set>
                                    <p:animEffect transition="in" filter="fade">
                                      <p:cBhvr>
                                        <p:cTn id="29" dur="1000"/>
                                        <p:tgtEl>
                                          <p:spTgt spid="108"/>
                                        </p:tgtEl>
                                      </p:cBhvr>
                                    </p:animEffect>
                                    <p:anim calcmode="lin" valueType="num">
                                      <p:cBhvr>
                                        <p:cTn id="30" dur="1000" fill="hold"/>
                                        <p:tgtEl>
                                          <p:spTgt spid="108"/>
                                        </p:tgtEl>
                                        <p:attrNameLst>
                                          <p:attrName>ppt_x</p:attrName>
                                        </p:attrNameLst>
                                      </p:cBhvr>
                                      <p:tavLst>
                                        <p:tav tm="0">
                                          <p:val>
                                            <p:strVal val="#ppt_x"/>
                                          </p:val>
                                        </p:tav>
                                        <p:tav tm="100000">
                                          <p:val>
                                            <p:strVal val="#ppt_x"/>
                                          </p:val>
                                        </p:tav>
                                      </p:tavLst>
                                    </p:anim>
                                    <p:anim calcmode="lin" valueType="num">
                                      <p:cBhvr>
                                        <p:cTn id="31" dur="1000" fill="hold"/>
                                        <p:tgtEl>
                                          <p:spTgt spid="108"/>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grpId="0" nodeType="after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fade">
                                      <p:cBhvr>
                                        <p:cTn id="35" dur="1000"/>
                                        <p:tgtEl>
                                          <p:spTgt spid="107"/>
                                        </p:tgtEl>
                                      </p:cBhvr>
                                    </p:animEffect>
                                    <p:anim calcmode="lin" valueType="num">
                                      <p:cBhvr>
                                        <p:cTn id="36" dur="1000" fill="hold"/>
                                        <p:tgtEl>
                                          <p:spTgt spid="107"/>
                                        </p:tgtEl>
                                        <p:attrNameLst>
                                          <p:attrName>ppt_x</p:attrName>
                                        </p:attrNameLst>
                                      </p:cBhvr>
                                      <p:tavLst>
                                        <p:tav tm="0">
                                          <p:val>
                                            <p:strVal val="#ppt_x"/>
                                          </p:val>
                                        </p:tav>
                                        <p:tav tm="100000">
                                          <p:val>
                                            <p:strVal val="#ppt_x"/>
                                          </p:val>
                                        </p:tav>
                                      </p:tavLst>
                                    </p:anim>
                                    <p:anim calcmode="lin" valueType="num">
                                      <p:cBhvr>
                                        <p:cTn id="37" dur="1000" fill="hold"/>
                                        <p:tgtEl>
                                          <p:spTgt spid="107"/>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1000"/>
                                        <p:tgtEl>
                                          <p:spTgt spid="109"/>
                                        </p:tgtEl>
                                      </p:cBhvr>
                                    </p:animEffect>
                                    <p:anim calcmode="lin" valueType="num">
                                      <p:cBhvr>
                                        <p:cTn id="42" dur="1000" fill="hold"/>
                                        <p:tgtEl>
                                          <p:spTgt spid="109"/>
                                        </p:tgtEl>
                                        <p:attrNameLst>
                                          <p:attrName>ppt_x</p:attrName>
                                        </p:attrNameLst>
                                      </p:cBhvr>
                                      <p:tavLst>
                                        <p:tav tm="0">
                                          <p:val>
                                            <p:strVal val="#ppt_x"/>
                                          </p:val>
                                        </p:tav>
                                        <p:tav tm="100000">
                                          <p:val>
                                            <p:strVal val="#ppt_x"/>
                                          </p:val>
                                        </p:tav>
                                      </p:tavLst>
                                    </p:anim>
                                    <p:anim calcmode="lin" valueType="num">
                                      <p:cBhvr>
                                        <p:cTn id="43" dur="1000" fill="hold"/>
                                        <p:tgtEl>
                                          <p:spTgt spid="1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p:bldP spid="105" grpId="0"/>
      <p:bldP spid="106" grpId="0"/>
      <p:bldP spid="107" grpId="0"/>
      <p:bldP spid="108" grpId="0"/>
      <p:bldP spid="10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259"/>
          <p:cNvSpPr>
            <a:spLocks noChangeArrowheads="1"/>
          </p:cNvSpPr>
          <p:nvPr/>
        </p:nvSpPr>
        <p:spPr bwMode="auto">
          <a:xfrm>
            <a:off x="4146255" y="2606279"/>
            <a:ext cx="7434276" cy="81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sz="5330" b="1" cap="all" dirty="0">
                <a:solidFill>
                  <a:srgbClr val="43E5D2"/>
                </a:solidFill>
                <a:effectLst>
                  <a:outerShdw blurRad="38100" dist="38100" dir="2700000" algn="tl">
                    <a:srgbClr val="000000">
                      <a:alpha val="43137"/>
                    </a:srgbClr>
                  </a:outerShdw>
                </a:effectLst>
                <a:cs typeface="Arial" panose="020B0604020202020204" pitchFamily="34" charset="0"/>
              </a:rPr>
              <a:t>单击此处添加名称</a:t>
            </a:r>
          </a:p>
        </p:txBody>
      </p:sp>
      <p:sp>
        <p:nvSpPr>
          <p:cNvPr id="19" name="矩形 259"/>
          <p:cNvSpPr>
            <a:spLocks noChangeArrowheads="1"/>
          </p:cNvSpPr>
          <p:nvPr/>
        </p:nvSpPr>
        <p:spPr bwMode="auto">
          <a:xfrm>
            <a:off x="5431343" y="3424935"/>
            <a:ext cx="4864100" cy="60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1400" dirty="0">
                <a:solidFill>
                  <a:srgbClr val="43E5D2"/>
                </a:solidFill>
                <a:effectLst>
                  <a:outerShdw blurRad="38100" dist="38100" dir="2700000" algn="tl">
                    <a:srgbClr val="000000">
                      <a:alpha val="43137"/>
                    </a:srgbClr>
                  </a:outerShdw>
                </a:effectLst>
                <a:cs typeface="Arial" panose="020B0604020202020204" pitchFamily="34" charset="0"/>
              </a:rPr>
              <a:t>YEAR-END SUMMARY PLAN BUSINESS REPORT PPT IN THE NEW YEAR</a:t>
            </a:r>
          </a:p>
        </p:txBody>
      </p:sp>
      <p:grpSp>
        <p:nvGrpSpPr>
          <p:cNvPr id="2" name="组合 1">
            <a:extLst>
              <a:ext uri="{FF2B5EF4-FFF2-40B4-BE49-F238E27FC236}">
                <a16:creationId xmlns:a16="http://schemas.microsoft.com/office/drawing/2014/main" id="{CC3601EB-D1DF-4850-B2B8-B722533707AF}"/>
              </a:ext>
            </a:extLst>
          </p:cNvPr>
          <p:cNvGrpSpPr/>
          <p:nvPr/>
        </p:nvGrpSpPr>
        <p:grpSpPr>
          <a:xfrm>
            <a:off x="1459165" y="2098043"/>
            <a:ext cx="2750848" cy="2272622"/>
            <a:chOff x="1492720" y="1678593"/>
            <a:chExt cx="3375511" cy="2788689"/>
          </a:xfrm>
        </p:grpSpPr>
        <p:sp>
          <p:nvSpPr>
            <p:cNvPr id="17" name="Freeform 5">
              <a:extLst>
                <a:ext uri="{FF2B5EF4-FFF2-40B4-BE49-F238E27FC236}">
                  <a16:creationId xmlns:a16="http://schemas.microsoft.com/office/drawing/2014/main" id="{B3E747CC-90F0-4153-8943-E8519FCE90F5}"/>
                </a:ext>
              </a:extLst>
            </p:cNvPr>
            <p:cNvSpPr>
              <a:spLocks/>
            </p:cNvSpPr>
            <p:nvPr/>
          </p:nvSpPr>
          <p:spPr bwMode="auto">
            <a:xfrm>
              <a:off x="1918237" y="1852730"/>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21" name="Freeform 5">
              <a:extLst>
                <a:ext uri="{FF2B5EF4-FFF2-40B4-BE49-F238E27FC236}">
                  <a16:creationId xmlns:a16="http://schemas.microsoft.com/office/drawing/2014/main" id="{5D3D5686-3FE3-4D5B-896B-63CB8D7F1245}"/>
                </a:ext>
              </a:extLst>
            </p:cNvPr>
            <p:cNvSpPr>
              <a:spLocks/>
            </p:cNvSpPr>
            <p:nvPr/>
          </p:nvSpPr>
          <p:spPr bwMode="auto">
            <a:xfrm>
              <a:off x="1492720" y="1678593"/>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22" name="矩形 21">
              <a:extLst>
                <a:ext uri="{FF2B5EF4-FFF2-40B4-BE49-F238E27FC236}">
                  <a16:creationId xmlns:a16="http://schemas.microsoft.com/office/drawing/2014/main" id="{A875C743-4F4A-4F55-AADD-5BF3C217ED7E}"/>
                </a:ext>
              </a:extLst>
            </p:cNvPr>
            <p:cNvSpPr/>
            <p:nvPr/>
          </p:nvSpPr>
          <p:spPr>
            <a:xfrm>
              <a:off x="1915903" y="2610379"/>
              <a:ext cx="2185008" cy="906362"/>
            </a:xfrm>
            <a:prstGeom prst="rect">
              <a:avLst/>
            </a:prstGeom>
          </p:spPr>
          <p:txBody>
            <a:bodyPr wrap="square" lIns="121890" tIns="60945" rIns="121890" bIns="60945">
              <a:spAutoFit/>
            </a:bodyPr>
            <a:lstStyle/>
            <a:p>
              <a:pPr defTabSz="1245345" fontAlgn="auto">
                <a:spcBef>
                  <a:spcPts val="0"/>
                </a:spcBef>
                <a:spcAft>
                  <a:spcPts val="0"/>
                </a:spcAft>
                <a:defRPr/>
              </a:pPr>
              <a:r>
                <a:rPr lang="zh-CN" altLang="en-US" sz="4000" b="1" kern="0" dirty="0">
                  <a:solidFill>
                    <a:srgbClr val="43E5D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第二章</a:t>
              </a:r>
            </a:p>
          </p:txBody>
        </p:sp>
      </p:grpSp>
      <p:pic>
        <p:nvPicPr>
          <p:cNvPr id="24" name="图片 23">
            <a:extLst>
              <a:ext uri="{FF2B5EF4-FFF2-40B4-BE49-F238E27FC236}">
                <a16:creationId xmlns:a16="http://schemas.microsoft.com/office/drawing/2014/main" id="{DA66ADEF-06BC-4DD3-87F7-66626C3EEF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0228" y="3861106"/>
            <a:ext cx="4285867" cy="4285867"/>
          </a:xfrm>
          <a:prstGeom prst="rect">
            <a:avLst/>
          </a:prstGeom>
        </p:spPr>
      </p:pic>
      <p:pic>
        <p:nvPicPr>
          <p:cNvPr id="25" name="图片 24">
            <a:extLst>
              <a:ext uri="{FF2B5EF4-FFF2-40B4-BE49-F238E27FC236}">
                <a16:creationId xmlns:a16="http://schemas.microsoft.com/office/drawing/2014/main" id="{29804E9E-FF9D-4352-B5D4-50E7761EB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341612" y="-1261248"/>
            <a:ext cx="3592429" cy="3592429"/>
          </a:xfrm>
          <a:prstGeom prst="rect">
            <a:avLst/>
          </a:prstGeom>
        </p:spPr>
      </p:pic>
    </p:spTree>
    <p:extLst>
      <p:ext uri="{BB962C8B-B14F-4D97-AF65-F5344CB8AC3E}">
        <p14:creationId xmlns:p14="http://schemas.microsoft.com/office/powerpoint/2010/main" val="2793757462"/>
      </p:ext>
    </p:extLst>
  </p:cSld>
  <p:clrMapOvr>
    <a:masterClrMapping/>
  </p:clrMapOvr>
  <mc:AlternateContent xmlns:mc="http://schemas.openxmlformats.org/markup-compatibility/2006" xmlns:p14="http://schemas.microsoft.com/office/powerpoint/2010/main">
    <mc:Choice Requires="p14">
      <p:transition spd="slow" p14:dur="1500" advClick="0" advTm="5195">
        <p:random/>
      </p:transition>
    </mc:Choice>
    <mc:Fallback xmlns="">
      <p:transition spd="slow" advClick="0" advTm="5195">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6"/>
          <p:cNvSpPr/>
          <p:nvPr/>
        </p:nvSpPr>
        <p:spPr bwMode="auto">
          <a:xfrm>
            <a:off x="4569601" y="1731353"/>
            <a:ext cx="1471037" cy="3070613"/>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rgbClr val="43E5D2"/>
          </a:solidFill>
          <a:ln w="9525">
            <a:noFill/>
            <a:round/>
          </a:ln>
          <a:effectLst>
            <a:outerShdw blurRad="50800" dist="38100" dir="2700000" algn="tl" rotWithShape="0">
              <a:prstClr val="black">
                <a:alpha val="40000"/>
              </a:prstClr>
            </a:outerShdw>
          </a:effectLst>
        </p:spPr>
        <p:txBody>
          <a:bodyPr vert="horz" wrap="square" lIns="96757" tIns="48378" rIns="96757" bIns="48378" numCol="1" anchor="t" anchorCtr="0" compatLnSpc="1"/>
          <a:lstStyle/>
          <a:p>
            <a:pPr defTabSz="1245235"/>
            <a:endParaRPr lang="zh-CN" altLang="en-US" sz="2435">
              <a:solidFill>
                <a:schemeClr val="bg1">
                  <a:lumMod val="50000"/>
                </a:schemeClr>
              </a:solidFill>
            </a:endParaRPr>
          </a:p>
        </p:txBody>
      </p:sp>
      <p:sp>
        <p:nvSpPr>
          <p:cNvPr id="33" name="Freeform 7"/>
          <p:cNvSpPr/>
          <p:nvPr/>
        </p:nvSpPr>
        <p:spPr bwMode="auto">
          <a:xfrm>
            <a:off x="6169179" y="1731353"/>
            <a:ext cx="1472625" cy="3070613"/>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Lst>
            <a:ahLst/>
            <a:cxnLst>
              <a:cxn ang="0">
                <a:pos x="T0" y="T1"/>
              </a:cxn>
              <a:cxn ang="0">
                <a:pos x="T2" y="T3"/>
              </a:cxn>
              <a:cxn ang="0">
                <a:pos x="T4" y="T5"/>
              </a:cxn>
              <a:cxn ang="0">
                <a:pos x="T6" y="T7"/>
              </a:cxn>
              <a:cxn ang="0">
                <a:pos x="T8" y="T9"/>
              </a:cxn>
              <a:cxn ang="0">
                <a:pos x="T10" y="T11"/>
              </a:cxn>
              <a:cxn ang="0">
                <a:pos x="T12" y="T13"/>
              </a:cxn>
            </a:cxnLst>
            <a:rect l="0" t="0" r="r" b="b"/>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rgbClr val="43E5D2"/>
          </a:solidFill>
          <a:ln w="9525">
            <a:noFill/>
            <a:round/>
          </a:ln>
          <a:effectLst>
            <a:outerShdw blurRad="50800" dist="38100" dir="2700000" algn="tl" rotWithShape="0">
              <a:prstClr val="black">
                <a:alpha val="40000"/>
              </a:prstClr>
            </a:outerShdw>
          </a:effectLst>
        </p:spPr>
        <p:txBody>
          <a:bodyPr vert="horz" wrap="square" lIns="96757" tIns="48378" rIns="96757" bIns="48378" numCol="1" anchor="t" anchorCtr="0" compatLnSpc="1"/>
          <a:lstStyle/>
          <a:p>
            <a:pPr defTabSz="1245235"/>
            <a:endParaRPr lang="zh-CN" altLang="en-US" sz="2435">
              <a:solidFill>
                <a:schemeClr val="bg1">
                  <a:lumMod val="50000"/>
                </a:schemeClr>
              </a:solidFill>
            </a:endParaRPr>
          </a:p>
        </p:txBody>
      </p:sp>
      <p:sp>
        <p:nvSpPr>
          <p:cNvPr id="18" name="Text Placeholder 2"/>
          <p:cNvSpPr txBox="1"/>
          <p:nvPr/>
        </p:nvSpPr>
        <p:spPr>
          <a:xfrm>
            <a:off x="1900785" y="2024728"/>
            <a:ext cx="2284590" cy="339273"/>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19" name="TextBox 91"/>
          <p:cNvSpPr txBox="1"/>
          <p:nvPr/>
        </p:nvSpPr>
        <p:spPr>
          <a:xfrm>
            <a:off x="1745481" y="2358496"/>
            <a:ext cx="2324283" cy="369332"/>
          </a:xfrm>
          <a:prstGeom prst="rect">
            <a:avLst/>
          </a:prstGeom>
          <a:noFill/>
        </p:spPr>
        <p:txBody>
          <a:bodyPr wrap="square" lIns="0" tIns="0" rIns="0" bIns="0" rtlCol="0">
            <a:spAutoFit/>
          </a:bodyPr>
          <a:lstStyle/>
          <a:p>
            <a:pPr algn="r"/>
            <a:r>
              <a:rPr lang="zh-CN" altLang="en-US" sz="1200"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20" name="Text Placeholder 2"/>
          <p:cNvSpPr txBox="1"/>
          <p:nvPr/>
        </p:nvSpPr>
        <p:spPr>
          <a:xfrm>
            <a:off x="8126513" y="2138222"/>
            <a:ext cx="2339837" cy="339273"/>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21" name="TextBox 104"/>
          <p:cNvSpPr txBox="1"/>
          <p:nvPr/>
        </p:nvSpPr>
        <p:spPr>
          <a:xfrm>
            <a:off x="8201981" y="2477496"/>
            <a:ext cx="2358348"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22" name="矩形 27"/>
          <p:cNvSpPr>
            <a:spLocks noChangeArrowheads="1"/>
          </p:cNvSpPr>
          <p:nvPr/>
        </p:nvSpPr>
        <p:spPr bwMode="auto">
          <a:xfrm>
            <a:off x="1665728" y="5598831"/>
            <a:ext cx="9367014"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just">
              <a:lnSpc>
                <a:spcPct val="110000"/>
              </a:lnSpc>
              <a:spcBef>
                <a:spcPct val="0"/>
              </a:spcBef>
              <a:buNone/>
            </a:pPr>
            <a:r>
              <a:rPr lang="en-US" altLang="zh-CN" sz="1200" dirty="0">
                <a:solidFill>
                  <a:schemeClr val="bg1">
                    <a:lumMod val="50000"/>
                  </a:schemeClr>
                </a:solidFill>
                <a:latin typeface="微软雅黑" panose="020B0503020204020204" charset="-122"/>
                <a:ea typeface="微软雅黑" panose="020B0503020204020204" charset="-122"/>
              </a:rPr>
              <a:t>       </a:t>
            </a:r>
            <a:r>
              <a:rPr sz="1200" dirty="0">
                <a:solidFill>
                  <a:schemeClr val="bg1">
                    <a:lumMod val="50000"/>
                  </a:schemeClr>
                </a:solidFill>
                <a:latin typeface="微软雅黑" panose="020B0503020204020204" charset="-122"/>
                <a:ea typeface="微软雅黑" panose="020B0503020204020204" charset="-122"/>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a:t>
            </a:r>
          </a:p>
        </p:txBody>
      </p:sp>
      <p:sp>
        <p:nvSpPr>
          <p:cNvPr id="23" name="Text Placeholder 2"/>
          <p:cNvSpPr txBox="1"/>
          <p:nvPr/>
        </p:nvSpPr>
        <p:spPr>
          <a:xfrm>
            <a:off x="1900785" y="3524693"/>
            <a:ext cx="2284590" cy="339273"/>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24" name="TextBox 91"/>
          <p:cNvSpPr txBox="1"/>
          <p:nvPr/>
        </p:nvSpPr>
        <p:spPr>
          <a:xfrm>
            <a:off x="1745481" y="3858461"/>
            <a:ext cx="2324283" cy="369332"/>
          </a:xfrm>
          <a:prstGeom prst="rect">
            <a:avLst/>
          </a:prstGeom>
          <a:noFill/>
        </p:spPr>
        <p:txBody>
          <a:bodyPr wrap="square" lIns="0" tIns="0" rIns="0" bIns="0" rtlCol="0">
            <a:spAutoFit/>
          </a:bodyPr>
          <a:lstStyle/>
          <a:p>
            <a:pPr algn="r"/>
            <a:r>
              <a:rPr lang="zh-CN" altLang="en-US" sz="1200"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25" name="Text Placeholder 2"/>
          <p:cNvSpPr txBox="1"/>
          <p:nvPr/>
        </p:nvSpPr>
        <p:spPr>
          <a:xfrm>
            <a:off x="8126513" y="3638187"/>
            <a:ext cx="2339837" cy="339273"/>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29" name="TextBox 104"/>
          <p:cNvSpPr txBox="1"/>
          <p:nvPr/>
        </p:nvSpPr>
        <p:spPr>
          <a:xfrm>
            <a:off x="8201981" y="3977461"/>
            <a:ext cx="2358348"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26" name="Text Box 42">
            <a:extLst>
              <a:ext uri="{FF2B5EF4-FFF2-40B4-BE49-F238E27FC236}">
                <a16:creationId xmlns:a16="http://schemas.microsoft.com/office/drawing/2014/main" id="{3F5146CD-EEAA-4D36-B768-4D4D5E424924}"/>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27" name="Text Box 43">
            <a:extLst>
              <a:ext uri="{FF2B5EF4-FFF2-40B4-BE49-F238E27FC236}">
                <a16:creationId xmlns:a16="http://schemas.microsoft.com/office/drawing/2014/main" id="{FD1BBCFA-E4D1-40D0-8414-D0747549B89F}"/>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28" name="直接连接符 27">
            <a:extLst>
              <a:ext uri="{FF2B5EF4-FFF2-40B4-BE49-F238E27FC236}">
                <a16:creationId xmlns:a16="http://schemas.microsoft.com/office/drawing/2014/main" id="{AFEB1441-D60D-43A3-BCBF-650560FE36BE}"/>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0" name="组合 29">
            <a:extLst>
              <a:ext uri="{FF2B5EF4-FFF2-40B4-BE49-F238E27FC236}">
                <a16:creationId xmlns:a16="http://schemas.microsoft.com/office/drawing/2014/main" id="{841F5698-A589-4F69-AF62-C896A2EBFB6E}"/>
              </a:ext>
            </a:extLst>
          </p:cNvPr>
          <p:cNvGrpSpPr/>
          <p:nvPr/>
        </p:nvGrpSpPr>
        <p:grpSpPr>
          <a:xfrm>
            <a:off x="5415542" y="2165414"/>
            <a:ext cx="1401127" cy="2221787"/>
            <a:chOff x="612775" y="1577975"/>
            <a:chExt cx="1889125" cy="2995613"/>
          </a:xfrm>
          <a:solidFill>
            <a:srgbClr val="43E5D2"/>
          </a:solidFill>
          <a:effectLst>
            <a:outerShdw blurRad="50800" dist="38100" dir="2700000" algn="tl" rotWithShape="0">
              <a:prstClr val="black">
                <a:alpha val="40000"/>
              </a:prstClr>
            </a:outerShdw>
          </a:effectLst>
        </p:grpSpPr>
        <p:sp>
          <p:nvSpPr>
            <p:cNvPr id="31" name="Freeform 6">
              <a:extLst>
                <a:ext uri="{FF2B5EF4-FFF2-40B4-BE49-F238E27FC236}">
                  <a16:creationId xmlns:a16="http://schemas.microsoft.com/office/drawing/2014/main" id="{E7A832F9-8430-49D4-BDAC-863D49465A9E}"/>
                </a:ext>
              </a:extLst>
            </p:cNvPr>
            <p:cNvSpPr>
              <a:spLocks noEditPoints="1"/>
            </p:cNvSpPr>
            <p:nvPr/>
          </p:nvSpPr>
          <p:spPr bwMode="auto">
            <a:xfrm>
              <a:off x="612775" y="1577975"/>
              <a:ext cx="1889125" cy="2273300"/>
            </a:xfrm>
            <a:custGeom>
              <a:avLst/>
              <a:gdLst>
                <a:gd name="T0" fmla="*/ 375 w 749"/>
                <a:gd name="T1" fmla="*/ 0 h 901"/>
                <a:gd name="T2" fmla="*/ 0 w 749"/>
                <a:gd name="T3" fmla="*/ 375 h 901"/>
                <a:gd name="T4" fmla="*/ 96 w 749"/>
                <a:gd name="T5" fmla="*/ 625 h 901"/>
                <a:gd name="T6" fmla="*/ 96 w 749"/>
                <a:gd name="T7" fmla="*/ 625 h 901"/>
                <a:gd name="T8" fmla="*/ 97 w 749"/>
                <a:gd name="T9" fmla="*/ 626 h 901"/>
                <a:gd name="T10" fmla="*/ 114 w 749"/>
                <a:gd name="T11" fmla="*/ 643 h 901"/>
                <a:gd name="T12" fmla="*/ 200 w 749"/>
                <a:gd name="T13" fmla="*/ 751 h 901"/>
                <a:gd name="T14" fmla="*/ 309 w 749"/>
                <a:gd name="T15" fmla="*/ 901 h 901"/>
                <a:gd name="T16" fmla="*/ 365 w 749"/>
                <a:gd name="T17" fmla="*/ 901 h 901"/>
                <a:gd name="T18" fmla="*/ 384 w 749"/>
                <a:gd name="T19" fmla="*/ 901 h 901"/>
                <a:gd name="T20" fmla="*/ 441 w 749"/>
                <a:gd name="T21" fmla="*/ 901 h 901"/>
                <a:gd name="T22" fmla="*/ 549 w 749"/>
                <a:gd name="T23" fmla="*/ 751 h 901"/>
                <a:gd name="T24" fmla="*/ 632 w 749"/>
                <a:gd name="T25" fmla="*/ 646 h 901"/>
                <a:gd name="T26" fmla="*/ 749 w 749"/>
                <a:gd name="T27" fmla="*/ 375 h 901"/>
                <a:gd name="T28" fmla="*/ 375 w 749"/>
                <a:gd name="T29" fmla="*/ 0 h 901"/>
                <a:gd name="T30" fmla="*/ 514 w 749"/>
                <a:gd name="T31" fmla="*/ 542 h 901"/>
                <a:gd name="T32" fmla="*/ 469 w 749"/>
                <a:gd name="T33" fmla="*/ 602 h 901"/>
                <a:gd name="T34" fmla="*/ 410 w 749"/>
                <a:gd name="T35" fmla="*/ 688 h 901"/>
                <a:gd name="T36" fmla="*/ 380 w 749"/>
                <a:gd name="T37" fmla="*/ 688 h 901"/>
                <a:gd name="T38" fmla="*/ 369 w 749"/>
                <a:gd name="T39" fmla="*/ 688 h 901"/>
                <a:gd name="T40" fmla="*/ 339 w 749"/>
                <a:gd name="T41" fmla="*/ 688 h 901"/>
                <a:gd name="T42" fmla="*/ 280 w 749"/>
                <a:gd name="T43" fmla="*/ 602 h 901"/>
                <a:gd name="T44" fmla="*/ 234 w 749"/>
                <a:gd name="T45" fmla="*/ 540 h 901"/>
                <a:gd name="T46" fmla="*/ 224 w 749"/>
                <a:gd name="T47" fmla="*/ 530 h 901"/>
                <a:gd name="T48" fmla="*/ 224 w 749"/>
                <a:gd name="T49" fmla="*/ 529 h 901"/>
                <a:gd name="T50" fmla="*/ 224 w 749"/>
                <a:gd name="T51" fmla="*/ 529 h 901"/>
                <a:gd name="T52" fmla="*/ 172 w 749"/>
                <a:gd name="T53" fmla="*/ 386 h 901"/>
                <a:gd name="T54" fmla="*/ 375 w 749"/>
                <a:gd name="T55" fmla="*/ 170 h 901"/>
                <a:gd name="T56" fmla="*/ 577 w 749"/>
                <a:gd name="T57" fmla="*/ 386 h 901"/>
                <a:gd name="T58" fmla="*/ 514 w 749"/>
                <a:gd name="T59" fmla="*/ 542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49" h="901">
                  <a:moveTo>
                    <a:pt x="375" y="0"/>
                  </a:moveTo>
                  <a:cubicBezTo>
                    <a:pt x="168" y="0"/>
                    <a:pt x="0" y="168"/>
                    <a:pt x="0" y="375"/>
                  </a:cubicBezTo>
                  <a:cubicBezTo>
                    <a:pt x="0" y="471"/>
                    <a:pt x="37" y="558"/>
                    <a:pt x="96" y="625"/>
                  </a:cubicBezTo>
                  <a:cubicBezTo>
                    <a:pt x="96" y="625"/>
                    <a:pt x="96" y="625"/>
                    <a:pt x="96" y="625"/>
                  </a:cubicBezTo>
                  <a:cubicBezTo>
                    <a:pt x="96" y="625"/>
                    <a:pt x="96" y="625"/>
                    <a:pt x="97" y="626"/>
                  </a:cubicBezTo>
                  <a:cubicBezTo>
                    <a:pt x="103" y="632"/>
                    <a:pt x="108" y="638"/>
                    <a:pt x="114" y="643"/>
                  </a:cubicBezTo>
                  <a:cubicBezTo>
                    <a:pt x="136" y="667"/>
                    <a:pt x="175" y="710"/>
                    <a:pt x="200" y="751"/>
                  </a:cubicBezTo>
                  <a:cubicBezTo>
                    <a:pt x="239" y="813"/>
                    <a:pt x="220" y="901"/>
                    <a:pt x="309" y="901"/>
                  </a:cubicBezTo>
                  <a:cubicBezTo>
                    <a:pt x="365" y="901"/>
                    <a:pt x="365" y="901"/>
                    <a:pt x="365" y="901"/>
                  </a:cubicBezTo>
                  <a:cubicBezTo>
                    <a:pt x="384" y="901"/>
                    <a:pt x="384" y="901"/>
                    <a:pt x="384" y="901"/>
                  </a:cubicBezTo>
                  <a:cubicBezTo>
                    <a:pt x="441" y="901"/>
                    <a:pt x="441" y="901"/>
                    <a:pt x="441" y="901"/>
                  </a:cubicBezTo>
                  <a:cubicBezTo>
                    <a:pt x="529" y="901"/>
                    <a:pt x="510" y="813"/>
                    <a:pt x="549" y="751"/>
                  </a:cubicBezTo>
                  <a:cubicBezTo>
                    <a:pt x="573" y="711"/>
                    <a:pt x="610" y="670"/>
                    <a:pt x="632" y="646"/>
                  </a:cubicBezTo>
                  <a:cubicBezTo>
                    <a:pt x="704" y="578"/>
                    <a:pt x="749" y="482"/>
                    <a:pt x="749" y="375"/>
                  </a:cubicBezTo>
                  <a:cubicBezTo>
                    <a:pt x="749" y="168"/>
                    <a:pt x="581" y="0"/>
                    <a:pt x="375" y="0"/>
                  </a:cubicBezTo>
                  <a:close/>
                  <a:moveTo>
                    <a:pt x="514" y="542"/>
                  </a:moveTo>
                  <a:cubicBezTo>
                    <a:pt x="502" y="556"/>
                    <a:pt x="482" y="579"/>
                    <a:pt x="469" y="602"/>
                  </a:cubicBezTo>
                  <a:cubicBezTo>
                    <a:pt x="448" y="638"/>
                    <a:pt x="458" y="688"/>
                    <a:pt x="410" y="688"/>
                  </a:cubicBezTo>
                  <a:cubicBezTo>
                    <a:pt x="380" y="688"/>
                    <a:pt x="380" y="688"/>
                    <a:pt x="380" y="688"/>
                  </a:cubicBezTo>
                  <a:cubicBezTo>
                    <a:pt x="369" y="688"/>
                    <a:pt x="369" y="688"/>
                    <a:pt x="369" y="688"/>
                  </a:cubicBezTo>
                  <a:cubicBezTo>
                    <a:pt x="339" y="688"/>
                    <a:pt x="339" y="688"/>
                    <a:pt x="339" y="688"/>
                  </a:cubicBezTo>
                  <a:cubicBezTo>
                    <a:pt x="291" y="688"/>
                    <a:pt x="301" y="638"/>
                    <a:pt x="280" y="602"/>
                  </a:cubicBezTo>
                  <a:cubicBezTo>
                    <a:pt x="266" y="578"/>
                    <a:pt x="246" y="554"/>
                    <a:pt x="234" y="540"/>
                  </a:cubicBezTo>
                  <a:cubicBezTo>
                    <a:pt x="230" y="537"/>
                    <a:pt x="227" y="534"/>
                    <a:pt x="224" y="530"/>
                  </a:cubicBezTo>
                  <a:cubicBezTo>
                    <a:pt x="224" y="530"/>
                    <a:pt x="224" y="529"/>
                    <a:pt x="224" y="529"/>
                  </a:cubicBezTo>
                  <a:cubicBezTo>
                    <a:pt x="224" y="529"/>
                    <a:pt x="224" y="529"/>
                    <a:pt x="224" y="529"/>
                  </a:cubicBezTo>
                  <a:cubicBezTo>
                    <a:pt x="192" y="491"/>
                    <a:pt x="172" y="441"/>
                    <a:pt x="172" y="386"/>
                  </a:cubicBezTo>
                  <a:cubicBezTo>
                    <a:pt x="172" y="267"/>
                    <a:pt x="263" y="170"/>
                    <a:pt x="375" y="170"/>
                  </a:cubicBezTo>
                  <a:cubicBezTo>
                    <a:pt x="487" y="170"/>
                    <a:pt x="577" y="267"/>
                    <a:pt x="577" y="386"/>
                  </a:cubicBezTo>
                  <a:cubicBezTo>
                    <a:pt x="577" y="447"/>
                    <a:pt x="553" y="503"/>
                    <a:pt x="514" y="5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7">
              <a:extLst>
                <a:ext uri="{FF2B5EF4-FFF2-40B4-BE49-F238E27FC236}">
                  <a16:creationId xmlns:a16="http://schemas.microsoft.com/office/drawing/2014/main" id="{CC35DFE1-66F9-48B5-95D1-7F124BE3AFF7}"/>
                </a:ext>
              </a:extLst>
            </p:cNvPr>
            <p:cNvSpPr>
              <a:spLocks/>
            </p:cNvSpPr>
            <p:nvPr/>
          </p:nvSpPr>
          <p:spPr bwMode="auto">
            <a:xfrm>
              <a:off x="612775" y="1577975"/>
              <a:ext cx="1838325" cy="1489075"/>
            </a:xfrm>
            <a:custGeom>
              <a:avLst/>
              <a:gdLst>
                <a:gd name="T0" fmla="*/ 375 w 729"/>
                <a:gd name="T1" fmla="*/ 0 h 590"/>
                <a:gd name="T2" fmla="*/ 0 w 729"/>
                <a:gd name="T3" fmla="*/ 375 h 590"/>
                <a:gd name="T4" fmla="*/ 55 w 729"/>
                <a:gd name="T5" fmla="*/ 570 h 590"/>
                <a:gd name="T6" fmla="*/ 268 w 729"/>
                <a:gd name="T7" fmla="*/ 583 h 590"/>
                <a:gd name="T8" fmla="*/ 234 w 729"/>
                <a:gd name="T9" fmla="*/ 540 h 590"/>
                <a:gd name="T10" fmla="*/ 224 w 729"/>
                <a:gd name="T11" fmla="*/ 528 h 590"/>
                <a:gd name="T12" fmla="*/ 224 w 729"/>
                <a:gd name="T13" fmla="*/ 525 h 590"/>
                <a:gd name="T14" fmla="*/ 224 w 729"/>
                <a:gd name="T15" fmla="*/ 525 h 590"/>
                <a:gd name="T16" fmla="*/ 172 w 729"/>
                <a:gd name="T17" fmla="*/ 384 h 590"/>
                <a:gd name="T18" fmla="*/ 375 w 729"/>
                <a:gd name="T19" fmla="*/ 169 h 590"/>
                <a:gd name="T20" fmla="*/ 577 w 729"/>
                <a:gd name="T21" fmla="*/ 385 h 590"/>
                <a:gd name="T22" fmla="*/ 556 w 729"/>
                <a:gd name="T23" fmla="*/ 482 h 590"/>
                <a:gd name="T24" fmla="*/ 729 w 729"/>
                <a:gd name="T25" fmla="*/ 254 h 590"/>
                <a:gd name="T26" fmla="*/ 375 w 729"/>
                <a:gd name="T27"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29" h="590">
                  <a:moveTo>
                    <a:pt x="375" y="0"/>
                  </a:moveTo>
                  <a:cubicBezTo>
                    <a:pt x="168" y="0"/>
                    <a:pt x="0" y="168"/>
                    <a:pt x="0" y="375"/>
                  </a:cubicBezTo>
                  <a:cubicBezTo>
                    <a:pt x="0" y="446"/>
                    <a:pt x="20" y="513"/>
                    <a:pt x="55" y="570"/>
                  </a:cubicBezTo>
                  <a:cubicBezTo>
                    <a:pt x="95" y="578"/>
                    <a:pt x="174" y="590"/>
                    <a:pt x="268" y="583"/>
                  </a:cubicBezTo>
                  <a:cubicBezTo>
                    <a:pt x="256" y="566"/>
                    <a:pt x="242" y="550"/>
                    <a:pt x="234" y="540"/>
                  </a:cubicBezTo>
                  <a:cubicBezTo>
                    <a:pt x="230" y="537"/>
                    <a:pt x="227" y="532"/>
                    <a:pt x="224" y="528"/>
                  </a:cubicBezTo>
                  <a:cubicBezTo>
                    <a:pt x="224" y="528"/>
                    <a:pt x="224" y="525"/>
                    <a:pt x="224" y="525"/>
                  </a:cubicBezTo>
                  <a:cubicBezTo>
                    <a:pt x="224" y="525"/>
                    <a:pt x="224" y="525"/>
                    <a:pt x="224" y="525"/>
                  </a:cubicBezTo>
                  <a:cubicBezTo>
                    <a:pt x="192" y="492"/>
                    <a:pt x="172" y="439"/>
                    <a:pt x="172" y="384"/>
                  </a:cubicBezTo>
                  <a:cubicBezTo>
                    <a:pt x="172" y="265"/>
                    <a:pt x="263" y="169"/>
                    <a:pt x="375" y="169"/>
                  </a:cubicBezTo>
                  <a:cubicBezTo>
                    <a:pt x="487" y="169"/>
                    <a:pt x="577" y="266"/>
                    <a:pt x="577" y="385"/>
                  </a:cubicBezTo>
                  <a:cubicBezTo>
                    <a:pt x="577" y="420"/>
                    <a:pt x="569" y="453"/>
                    <a:pt x="556" y="482"/>
                  </a:cubicBezTo>
                  <a:cubicBezTo>
                    <a:pt x="624" y="432"/>
                    <a:pt x="685" y="359"/>
                    <a:pt x="729" y="254"/>
                  </a:cubicBezTo>
                  <a:cubicBezTo>
                    <a:pt x="679" y="107"/>
                    <a:pt x="539" y="0"/>
                    <a:pt x="37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8">
              <a:extLst>
                <a:ext uri="{FF2B5EF4-FFF2-40B4-BE49-F238E27FC236}">
                  <a16:creationId xmlns:a16="http://schemas.microsoft.com/office/drawing/2014/main" id="{5CA0AC8F-942B-4917-B62C-356EB74E947B}"/>
                </a:ext>
              </a:extLst>
            </p:cNvPr>
            <p:cNvSpPr>
              <a:spLocks/>
            </p:cNvSpPr>
            <p:nvPr/>
          </p:nvSpPr>
          <p:spPr bwMode="auto">
            <a:xfrm>
              <a:off x="1238250" y="3870325"/>
              <a:ext cx="633413" cy="150813"/>
            </a:xfrm>
            <a:custGeom>
              <a:avLst/>
              <a:gdLst>
                <a:gd name="T0" fmla="*/ 251 w 251"/>
                <a:gd name="T1" fmla="*/ 31 h 60"/>
                <a:gd name="T2" fmla="*/ 222 w 251"/>
                <a:gd name="T3" fmla="*/ 60 h 60"/>
                <a:gd name="T4" fmla="*/ 26 w 251"/>
                <a:gd name="T5" fmla="*/ 60 h 60"/>
                <a:gd name="T6" fmla="*/ 0 w 251"/>
                <a:gd name="T7" fmla="*/ 31 h 60"/>
                <a:gd name="T8" fmla="*/ 0 w 251"/>
                <a:gd name="T9" fmla="*/ 30 h 60"/>
                <a:gd name="T10" fmla="*/ 26 w 251"/>
                <a:gd name="T11" fmla="*/ 0 h 60"/>
                <a:gd name="T12" fmla="*/ 222 w 251"/>
                <a:gd name="T13" fmla="*/ 0 h 60"/>
                <a:gd name="T14" fmla="*/ 251 w 251"/>
                <a:gd name="T15" fmla="*/ 30 h 60"/>
                <a:gd name="T16" fmla="*/ 251 w 251"/>
                <a:gd name="T17" fmla="*/ 3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60">
                  <a:moveTo>
                    <a:pt x="251" y="31"/>
                  </a:moveTo>
                  <a:cubicBezTo>
                    <a:pt x="251" y="45"/>
                    <a:pt x="237" y="60"/>
                    <a:pt x="222" y="60"/>
                  </a:cubicBezTo>
                  <a:cubicBezTo>
                    <a:pt x="26" y="60"/>
                    <a:pt x="26" y="60"/>
                    <a:pt x="26" y="60"/>
                  </a:cubicBezTo>
                  <a:cubicBezTo>
                    <a:pt x="11" y="60"/>
                    <a:pt x="0" y="45"/>
                    <a:pt x="0" y="31"/>
                  </a:cubicBezTo>
                  <a:cubicBezTo>
                    <a:pt x="0" y="30"/>
                    <a:pt x="0" y="30"/>
                    <a:pt x="0" y="30"/>
                  </a:cubicBezTo>
                  <a:cubicBezTo>
                    <a:pt x="0" y="15"/>
                    <a:pt x="11" y="0"/>
                    <a:pt x="26" y="0"/>
                  </a:cubicBezTo>
                  <a:cubicBezTo>
                    <a:pt x="222" y="0"/>
                    <a:pt x="222" y="0"/>
                    <a:pt x="222" y="0"/>
                  </a:cubicBezTo>
                  <a:cubicBezTo>
                    <a:pt x="237" y="0"/>
                    <a:pt x="251" y="15"/>
                    <a:pt x="251" y="30"/>
                  </a:cubicBezTo>
                  <a:lnTo>
                    <a:pt x="251"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9">
              <a:extLst>
                <a:ext uri="{FF2B5EF4-FFF2-40B4-BE49-F238E27FC236}">
                  <a16:creationId xmlns:a16="http://schemas.microsoft.com/office/drawing/2014/main" id="{D17CD056-1292-47B9-B791-D71209DF1A07}"/>
                </a:ext>
              </a:extLst>
            </p:cNvPr>
            <p:cNvSpPr>
              <a:spLocks/>
            </p:cNvSpPr>
            <p:nvPr/>
          </p:nvSpPr>
          <p:spPr bwMode="auto">
            <a:xfrm>
              <a:off x="1238250" y="4048125"/>
              <a:ext cx="633413" cy="139700"/>
            </a:xfrm>
            <a:custGeom>
              <a:avLst/>
              <a:gdLst>
                <a:gd name="T0" fmla="*/ 251 w 251"/>
                <a:gd name="T1" fmla="*/ 30 h 55"/>
                <a:gd name="T2" fmla="*/ 222 w 251"/>
                <a:gd name="T3" fmla="*/ 55 h 55"/>
                <a:gd name="T4" fmla="*/ 26 w 251"/>
                <a:gd name="T5" fmla="*/ 55 h 55"/>
                <a:gd name="T6" fmla="*/ 0 w 251"/>
                <a:gd name="T7" fmla="*/ 30 h 55"/>
                <a:gd name="T8" fmla="*/ 0 w 251"/>
                <a:gd name="T9" fmla="*/ 29 h 55"/>
                <a:gd name="T10" fmla="*/ 26 w 251"/>
                <a:gd name="T11" fmla="*/ 0 h 55"/>
                <a:gd name="T12" fmla="*/ 222 w 251"/>
                <a:gd name="T13" fmla="*/ 0 h 55"/>
                <a:gd name="T14" fmla="*/ 251 w 251"/>
                <a:gd name="T15" fmla="*/ 29 h 55"/>
                <a:gd name="T16" fmla="*/ 251 w 251"/>
                <a:gd name="T17"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1" h="55">
                  <a:moveTo>
                    <a:pt x="251" y="30"/>
                  </a:moveTo>
                  <a:cubicBezTo>
                    <a:pt x="251" y="44"/>
                    <a:pt x="237" y="55"/>
                    <a:pt x="222" y="55"/>
                  </a:cubicBezTo>
                  <a:cubicBezTo>
                    <a:pt x="26" y="55"/>
                    <a:pt x="26" y="55"/>
                    <a:pt x="26" y="55"/>
                  </a:cubicBezTo>
                  <a:cubicBezTo>
                    <a:pt x="11" y="55"/>
                    <a:pt x="0" y="44"/>
                    <a:pt x="0" y="30"/>
                  </a:cubicBezTo>
                  <a:cubicBezTo>
                    <a:pt x="0" y="29"/>
                    <a:pt x="0" y="29"/>
                    <a:pt x="0" y="29"/>
                  </a:cubicBezTo>
                  <a:cubicBezTo>
                    <a:pt x="0" y="14"/>
                    <a:pt x="11" y="0"/>
                    <a:pt x="26" y="0"/>
                  </a:cubicBezTo>
                  <a:cubicBezTo>
                    <a:pt x="222" y="0"/>
                    <a:pt x="222" y="0"/>
                    <a:pt x="222" y="0"/>
                  </a:cubicBezTo>
                  <a:cubicBezTo>
                    <a:pt x="237" y="0"/>
                    <a:pt x="251" y="14"/>
                    <a:pt x="251" y="29"/>
                  </a:cubicBezTo>
                  <a:lnTo>
                    <a:pt x="25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34">
              <a:extLst>
                <a:ext uri="{FF2B5EF4-FFF2-40B4-BE49-F238E27FC236}">
                  <a16:creationId xmlns:a16="http://schemas.microsoft.com/office/drawing/2014/main" id="{B0999940-6A1E-400E-996A-B978178FA72F}"/>
                </a:ext>
              </a:extLst>
            </p:cNvPr>
            <p:cNvSpPr>
              <a:spLocks noChangeArrowheads="1"/>
            </p:cNvSpPr>
            <p:nvPr/>
          </p:nvSpPr>
          <p:spPr bwMode="auto">
            <a:xfrm>
              <a:off x="1435100" y="4243388"/>
              <a:ext cx="219075" cy="330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5">
              <a:extLst>
                <a:ext uri="{FF2B5EF4-FFF2-40B4-BE49-F238E27FC236}">
                  <a16:creationId xmlns:a16="http://schemas.microsoft.com/office/drawing/2014/main" id="{435B46E2-42AE-4161-A15F-9E38884815BD}"/>
                </a:ext>
              </a:extLst>
            </p:cNvPr>
            <p:cNvSpPr>
              <a:spLocks/>
            </p:cNvSpPr>
            <p:nvPr/>
          </p:nvSpPr>
          <p:spPr bwMode="auto">
            <a:xfrm>
              <a:off x="1381125" y="4230688"/>
              <a:ext cx="328613" cy="163513"/>
            </a:xfrm>
            <a:custGeom>
              <a:avLst/>
              <a:gdLst>
                <a:gd name="T0" fmla="*/ 130 w 130"/>
                <a:gd name="T1" fmla="*/ 0 h 65"/>
                <a:gd name="T2" fmla="*/ 65 w 130"/>
                <a:gd name="T3" fmla="*/ 65 h 65"/>
                <a:gd name="T4" fmla="*/ 0 w 130"/>
                <a:gd name="T5" fmla="*/ 0 h 65"/>
                <a:gd name="T6" fmla="*/ 130 w 130"/>
                <a:gd name="T7" fmla="*/ 0 h 65"/>
              </a:gdLst>
              <a:ahLst/>
              <a:cxnLst>
                <a:cxn ang="0">
                  <a:pos x="T0" y="T1"/>
                </a:cxn>
                <a:cxn ang="0">
                  <a:pos x="T2" y="T3"/>
                </a:cxn>
                <a:cxn ang="0">
                  <a:pos x="T4" y="T5"/>
                </a:cxn>
                <a:cxn ang="0">
                  <a:pos x="T6" y="T7"/>
                </a:cxn>
              </a:cxnLst>
              <a:rect l="0" t="0" r="r" b="b"/>
              <a:pathLst>
                <a:path w="130" h="65">
                  <a:moveTo>
                    <a:pt x="130" y="0"/>
                  </a:moveTo>
                  <a:cubicBezTo>
                    <a:pt x="130" y="38"/>
                    <a:pt x="101" y="65"/>
                    <a:pt x="65" y="65"/>
                  </a:cubicBezTo>
                  <a:cubicBezTo>
                    <a:pt x="29" y="65"/>
                    <a:pt x="0" y="38"/>
                    <a:pt x="0" y="0"/>
                  </a:cubicBezTo>
                  <a:lnTo>
                    <a:pt x="1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00">
              <a:extLst>
                <a:ext uri="{FF2B5EF4-FFF2-40B4-BE49-F238E27FC236}">
                  <a16:creationId xmlns:a16="http://schemas.microsoft.com/office/drawing/2014/main" id="{D838E794-0A9A-4CF4-8F79-C75C57C20A10}"/>
                </a:ext>
              </a:extLst>
            </p:cNvPr>
            <p:cNvSpPr/>
            <p:nvPr/>
          </p:nvSpPr>
          <p:spPr>
            <a:xfrm>
              <a:off x="914400" y="2371965"/>
              <a:ext cx="1228725" cy="414973"/>
            </a:xfrm>
            <a:prstGeom prst="rect">
              <a:avLst/>
            </a:prstGeom>
            <a:grpFill/>
          </p:spPr>
          <p:txBody>
            <a:bodyPr wrap="square">
              <a:spAutoFit/>
            </a:bodyPr>
            <a:lstStyle/>
            <a:p>
              <a:pPr algn="ctr"/>
              <a:r>
                <a:rPr lang="zh-CN" altLang="en-US" sz="1400" b="1" dirty="0">
                  <a:solidFill>
                    <a:schemeClr val="bg1">
                      <a:lumMod val="50000"/>
                    </a:schemeClr>
                  </a:solidFill>
                  <a:latin typeface="微软雅黑" panose="020B0503020204020204" charset="-122"/>
                  <a:ea typeface="微软雅黑" panose="020B0503020204020204" charset="-122"/>
                </a:rPr>
                <a:t>添加标题</a:t>
              </a:r>
              <a:endParaRPr lang="en-US" sz="1400" dirty="0">
                <a:solidFill>
                  <a:schemeClr val="tx1">
                    <a:lumMod val="50000"/>
                    <a:lumOff val="50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029">
        <p:random/>
      </p:transition>
    </mc:Choice>
    <mc:Fallback xmlns="">
      <p:transition spd="slow" advClick="0" advTm="102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Effect transition="in" filter="fade">
                                      <p:cBhvr>
                                        <p:cTn id="40" dur="500"/>
                                        <p:tgtEl>
                                          <p:spTgt spid="21"/>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500" fill="hold"/>
                                        <p:tgtEl>
                                          <p:spTgt spid="23"/>
                                        </p:tgtEl>
                                        <p:attrNameLst>
                                          <p:attrName>ppt_w</p:attrName>
                                        </p:attrNameLst>
                                      </p:cBhvr>
                                      <p:tavLst>
                                        <p:tav tm="0">
                                          <p:val>
                                            <p:fltVal val="0"/>
                                          </p:val>
                                        </p:tav>
                                        <p:tav tm="100000">
                                          <p:val>
                                            <p:strVal val="#ppt_w"/>
                                          </p:val>
                                        </p:tav>
                                      </p:tavLst>
                                    </p:anim>
                                    <p:anim calcmode="lin" valueType="num">
                                      <p:cBhvr>
                                        <p:cTn id="44" dur="500" fill="hold"/>
                                        <p:tgtEl>
                                          <p:spTgt spid="23"/>
                                        </p:tgtEl>
                                        <p:attrNameLst>
                                          <p:attrName>ppt_h</p:attrName>
                                        </p:attrNameLst>
                                      </p:cBhvr>
                                      <p:tavLst>
                                        <p:tav tm="0">
                                          <p:val>
                                            <p:fltVal val="0"/>
                                          </p:val>
                                        </p:tav>
                                        <p:tav tm="100000">
                                          <p:val>
                                            <p:strVal val="#ppt_h"/>
                                          </p:val>
                                        </p:tav>
                                      </p:tavLst>
                                    </p:anim>
                                    <p:animEffect transition="in" filter="fade">
                                      <p:cBhvr>
                                        <p:cTn id="45" dur="500"/>
                                        <p:tgtEl>
                                          <p:spTgt spid="23"/>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p:cTn id="53" dur="500" fill="hold"/>
                                        <p:tgtEl>
                                          <p:spTgt spid="25"/>
                                        </p:tgtEl>
                                        <p:attrNameLst>
                                          <p:attrName>ppt_w</p:attrName>
                                        </p:attrNameLst>
                                      </p:cBhvr>
                                      <p:tavLst>
                                        <p:tav tm="0">
                                          <p:val>
                                            <p:fltVal val="0"/>
                                          </p:val>
                                        </p:tav>
                                        <p:tav tm="100000">
                                          <p:val>
                                            <p:strVal val="#ppt_w"/>
                                          </p:val>
                                        </p:tav>
                                      </p:tavLst>
                                    </p:anim>
                                    <p:anim calcmode="lin" valueType="num">
                                      <p:cBhvr>
                                        <p:cTn id="54" dur="500" fill="hold"/>
                                        <p:tgtEl>
                                          <p:spTgt spid="25"/>
                                        </p:tgtEl>
                                        <p:attrNameLst>
                                          <p:attrName>ppt_h</p:attrName>
                                        </p:attrNameLst>
                                      </p:cBhvr>
                                      <p:tavLst>
                                        <p:tav tm="0">
                                          <p:val>
                                            <p:fltVal val="0"/>
                                          </p:val>
                                        </p:tav>
                                        <p:tav tm="100000">
                                          <p:val>
                                            <p:strVal val="#ppt_h"/>
                                          </p:val>
                                        </p:tav>
                                      </p:tavLst>
                                    </p:anim>
                                    <p:animEffect transition="in" filter="fade">
                                      <p:cBhvr>
                                        <p:cTn id="55" dur="500"/>
                                        <p:tgtEl>
                                          <p:spTgt spid="2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par>
                          <p:cTn id="61" fill="hold">
                            <p:stCondLst>
                              <p:cond delay="1500"/>
                            </p:stCondLst>
                            <p:childTnLst>
                              <p:par>
                                <p:cTn id="62" presetID="53" presetClass="entr" presetSubtype="16"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500" fill="hold"/>
                                        <p:tgtEl>
                                          <p:spTgt spid="22"/>
                                        </p:tgtEl>
                                        <p:attrNameLst>
                                          <p:attrName>ppt_w</p:attrName>
                                        </p:attrNameLst>
                                      </p:cBhvr>
                                      <p:tavLst>
                                        <p:tav tm="0">
                                          <p:val>
                                            <p:fltVal val="0"/>
                                          </p:val>
                                        </p:tav>
                                        <p:tav tm="100000">
                                          <p:val>
                                            <p:strVal val="#ppt_w"/>
                                          </p:val>
                                        </p:tav>
                                      </p:tavLst>
                                    </p:anim>
                                    <p:anim calcmode="lin" valueType="num">
                                      <p:cBhvr>
                                        <p:cTn id="65" dur="500" fill="hold"/>
                                        <p:tgtEl>
                                          <p:spTgt spid="22"/>
                                        </p:tgtEl>
                                        <p:attrNameLst>
                                          <p:attrName>ppt_h</p:attrName>
                                        </p:attrNameLst>
                                      </p:cBhvr>
                                      <p:tavLst>
                                        <p:tav tm="0">
                                          <p:val>
                                            <p:fltVal val="0"/>
                                          </p:val>
                                        </p:tav>
                                        <p:tav tm="100000">
                                          <p:val>
                                            <p:strVal val="#ppt_h"/>
                                          </p:val>
                                        </p:tav>
                                      </p:tavLst>
                                    </p:anim>
                                    <p:animEffect transition="in" filter="fade">
                                      <p:cBhvr>
                                        <p:cTn id="6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18" grpId="0"/>
      <p:bldP spid="19" grpId="0"/>
      <p:bldP spid="20" grpId="0"/>
      <p:bldP spid="21" grpId="0"/>
      <p:bldP spid="22" grpId="0"/>
      <p:bldP spid="23" grpId="0"/>
      <p:bldP spid="24" grpId="0"/>
      <p:bldP spid="25" grpId="0"/>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2615079" y="2291729"/>
            <a:ext cx="1769968" cy="417356"/>
          </a:xfrm>
          <a:prstGeom prst="rect">
            <a:avLst/>
          </a:prstGeom>
          <a:noFill/>
        </p:spPr>
        <p:txBody>
          <a:bodyPr wrap="none" lIns="91438" tIns="45719" rIns="91438" bIns="45719" rtlCol="0">
            <a:spAutoFit/>
          </a:bodyPr>
          <a:lstStyle/>
          <a:p>
            <a:pPr>
              <a:lnSpc>
                <a:spcPct val="130000"/>
              </a:lnSpc>
            </a:pPr>
            <a:r>
              <a:rPr lang="zh-CN" altLang="en-US" dirty="0">
                <a:solidFill>
                  <a:schemeClr val="bg1">
                    <a:lumMod val="50000"/>
                  </a:schemeClr>
                </a:solidFill>
                <a:latin typeface="微软雅黑" panose="020B0503020204020204" charset="-122"/>
                <a:ea typeface="微软雅黑" panose="020B0503020204020204" charset="-122"/>
              </a:rPr>
              <a:t>优势 </a:t>
            </a:r>
            <a:r>
              <a:rPr lang="en-US" altLang="zh-CN" dirty="0">
                <a:solidFill>
                  <a:schemeClr val="bg1">
                    <a:lumMod val="50000"/>
                  </a:schemeClr>
                </a:solidFill>
                <a:latin typeface="微软雅黑" panose="020B0503020204020204" charset="-122"/>
                <a:ea typeface="微软雅黑" panose="020B0503020204020204" charset="-122"/>
              </a:rPr>
              <a:t>Strengths</a:t>
            </a:r>
          </a:p>
        </p:txBody>
      </p:sp>
      <p:cxnSp>
        <p:nvCxnSpPr>
          <p:cNvPr id="21" name="直接连接符 20"/>
          <p:cNvCxnSpPr/>
          <p:nvPr/>
        </p:nvCxnSpPr>
        <p:spPr>
          <a:xfrm>
            <a:off x="2003452" y="2675082"/>
            <a:ext cx="2229467" cy="14627"/>
          </a:xfrm>
          <a:prstGeom prst="line">
            <a:avLst/>
          </a:prstGeom>
          <a:ln w="317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8185254" y="1474738"/>
            <a:ext cx="2057419" cy="774762"/>
          </a:xfrm>
          <a:prstGeom prst="rect">
            <a:avLst/>
          </a:prstGeom>
          <a:noFill/>
        </p:spPr>
        <p:txBody>
          <a:bodyPr wrap="none" lIns="91438" tIns="45719" rIns="91438" bIns="45719" rtlCol="0">
            <a:spAutoFit/>
          </a:bodyPr>
          <a:lstStyle/>
          <a:p>
            <a:pPr>
              <a:lnSpc>
                <a:spcPct val="130000"/>
              </a:lnSpc>
            </a:pPr>
            <a:r>
              <a:rPr lang="zh-CN" altLang="en-US" dirty="0">
                <a:solidFill>
                  <a:schemeClr val="bg1">
                    <a:lumMod val="50000"/>
                  </a:schemeClr>
                </a:solidFill>
                <a:latin typeface="微软雅黑" panose="020B0503020204020204" charset="-122"/>
                <a:ea typeface="微软雅黑" panose="020B0503020204020204" charset="-122"/>
              </a:rPr>
              <a:t>劣势 </a:t>
            </a:r>
            <a:r>
              <a:rPr lang="en-US" altLang="zh-CN" dirty="0">
                <a:solidFill>
                  <a:schemeClr val="bg1">
                    <a:lumMod val="50000"/>
                  </a:schemeClr>
                </a:solidFill>
                <a:latin typeface="微软雅黑" panose="020B0503020204020204" charset="-122"/>
                <a:ea typeface="微软雅黑" panose="020B0503020204020204" charset="-122"/>
                <a:cs typeface="Segoe UI Semilight" panose="020B0402040204020203" pitchFamily="34" charset="0"/>
              </a:rPr>
              <a:t>Weaknesses</a:t>
            </a:r>
          </a:p>
          <a:p>
            <a:pPr>
              <a:lnSpc>
                <a:spcPct val="130000"/>
              </a:lnSpc>
            </a:pPr>
            <a:endParaRPr lang="en-US" altLang="zh-CN" dirty="0">
              <a:solidFill>
                <a:schemeClr val="bg1">
                  <a:lumMod val="50000"/>
                </a:schemeClr>
              </a:solidFill>
              <a:latin typeface="微软雅黑" panose="020B0503020204020204" charset="-122"/>
              <a:ea typeface="微软雅黑" panose="020B0503020204020204" charset="-122"/>
              <a:cs typeface="Segoe UI Semilight" panose="020B0402040204020203" pitchFamily="34" charset="0"/>
            </a:endParaRPr>
          </a:p>
        </p:txBody>
      </p:sp>
      <p:cxnSp>
        <p:nvCxnSpPr>
          <p:cNvPr id="24" name="直接连接符 23"/>
          <p:cNvCxnSpPr/>
          <p:nvPr/>
        </p:nvCxnSpPr>
        <p:spPr>
          <a:xfrm>
            <a:off x="8273624" y="1843464"/>
            <a:ext cx="2229467" cy="14627"/>
          </a:xfrm>
          <a:prstGeom prst="line">
            <a:avLst/>
          </a:prstGeom>
          <a:ln w="317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844656" y="4350249"/>
            <a:ext cx="2081848" cy="417356"/>
          </a:xfrm>
          <a:prstGeom prst="rect">
            <a:avLst/>
          </a:prstGeom>
          <a:noFill/>
        </p:spPr>
        <p:txBody>
          <a:bodyPr wrap="none" lIns="91438" tIns="45719" rIns="91438" bIns="45719" rtlCol="0">
            <a:spAutoFit/>
          </a:bodyPr>
          <a:lstStyle/>
          <a:p>
            <a:pPr>
              <a:lnSpc>
                <a:spcPct val="130000"/>
              </a:lnSpc>
            </a:pPr>
            <a:r>
              <a:rPr lang="zh-CN" altLang="en-US" dirty="0">
                <a:solidFill>
                  <a:schemeClr val="bg1">
                    <a:lumMod val="50000"/>
                  </a:schemeClr>
                </a:solidFill>
                <a:latin typeface="微软雅黑" panose="020B0503020204020204" charset="-122"/>
                <a:ea typeface="微软雅黑" panose="020B0503020204020204" charset="-122"/>
              </a:rPr>
              <a:t>机遇 </a:t>
            </a:r>
            <a:r>
              <a:rPr lang="en-US" altLang="zh-CN" dirty="0">
                <a:solidFill>
                  <a:schemeClr val="bg1">
                    <a:lumMod val="50000"/>
                  </a:schemeClr>
                </a:solidFill>
                <a:latin typeface="微软雅黑" panose="020B0503020204020204" charset="-122"/>
                <a:ea typeface="微软雅黑" panose="020B0503020204020204" charset="-122"/>
              </a:rPr>
              <a:t>Opportunity</a:t>
            </a:r>
          </a:p>
        </p:txBody>
      </p:sp>
      <p:cxnSp>
        <p:nvCxnSpPr>
          <p:cNvPr id="27" name="直接连接符 26"/>
          <p:cNvCxnSpPr/>
          <p:nvPr/>
        </p:nvCxnSpPr>
        <p:spPr>
          <a:xfrm>
            <a:off x="1491084" y="4719583"/>
            <a:ext cx="2229467" cy="14627"/>
          </a:xfrm>
          <a:prstGeom prst="line">
            <a:avLst/>
          </a:prstGeom>
          <a:ln w="317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885919" y="3821892"/>
            <a:ext cx="1529517" cy="416843"/>
          </a:xfrm>
          <a:prstGeom prst="rect">
            <a:avLst/>
          </a:prstGeom>
          <a:noFill/>
        </p:spPr>
        <p:txBody>
          <a:bodyPr wrap="none" lIns="91438" tIns="45719" rIns="91438" bIns="45719" rtlCol="0">
            <a:spAutoFit/>
          </a:bodyPr>
          <a:lstStyle/>
          <a:p>
            <a:pPr>
              <a:lnSpc>
                <a:spcPct val="130000"/>
              </a:lnSpc>
            </a:pPr>
            <a:r>
              <a:rPr lang="zh-CN" altLang="en-US" dirty="0">
                <a:solidFill>
                  <a:schemeClr val="bg1">
                    <a:lumMod val="50000"/>
                  </a:schemeClr>
                </a:solidFill>
                <a:latin typeface="微软雅黑" panose="020B0503020204020204" charset="-122"/>
                <a:ea typeface="微软雅黑" panose="020B0503020204020204" charset="-122"/>
              </a:rPr>
              <a:t>威胁 </a:t>
            </a:r>
            <a:r>
              <a:rPr lang="en-US" altLang="zh-CN" dirty="0">
                <a:solidFill>
                  <a:schemeClr val="bg1">
                    <a:lumMod val="50000"/>
                  </a:schemeClr>
                </a:solidFill>
                <a:latin typeface="微软雅黑" panose="020B0503020204020204" charset="-122"/>
                <a:ea typeface="微软雅黑" panose="020B0503020204020204" charset="-122"/>
              </a:rPr>
              <a:t>Threats</a:t>
            </a:r>
          </a:p>
        </p:txBody>
      </p:sp>
      <p:cxnSp>
        <p:nvCxnSpPr>
          <p:cNvPr id="30" name="直接连接符 29"/>
          <p:cNvCxnSpPr/>
          <p:nvPr/>
        </p:nvCxnSpPr>
        <p:spPr>
          <a:xfrm>
            <a:off x="7974292" y="4190617"/>
            <a:ext cx="2229467" cy="14627"/>
          </a:xfrm>
          <a:prstGeom prst="line">
            <a:avLst/>
          </a:prstGeom>
          <a:ln w="317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8138424" y="2068280"/>
            <a:ext cx="2528799" cy="905248"/>
          </a:xfrm>
          <a:prstGeom prst="rect">
            <a:avLst/>
          </a:prstGeom>
        </p:spPr>
        <p:txBody>
          <a:bodyPr wrap="square">
            <a:spAutoFit/>
          </a:bodyPr>
          <a:lstStyle/>
          <a:p>
            <a:pPr>
              <a:lnSpc>
                <a:spcPct val="130000"/>
              </a:lnSpc>
            </a:pPr>
            <a:r>
              <a:rPr lang="zh-CN" altLang="en-US" sz="1400" dirty="0">
                <a:solidFill>
                  <a:schemeClr val="bg1">
                    <a:lumMod val="50000"/>
                  </a:schemeClr>
                </a:solidFill>
                <a:latin typeface="微软雅黑" panose="020B0503020204020204" charset="-122"/>
                <a:ea typeface="微软雅黑" panose="020B0503020204020204" charset="-122"/>
              </a:rPr>
              <a:t>点击此出编辑文本内容，以表达您的项目详细资料，建议您在展示时采用微软雅黑字体。</a:t>
            </a:r>
          </a:p>
        </p:txBody>
      </p:sp>
      <p:sp>
        <p:nvSpPr>
          <p:cNvPr id="32" name="矩形 31"/>
          <p:cNvSpPr/>
          <p:nvPr/>
        </p:nvSpPr>
        <p:spPr>
          <a:xfrm>
            <a:off x="7974292" y="4470905"/>
            <a:ext cx="2528799" cy="905248"/>
          </a:xfrm>
          <a:prstGeom prst="rect">
            <a:avLst/>
          </a:prstGeom>
        </p:spPr>
        <p:txBody>
          <a:bodyPr wrap="square">
            <a:spAutoFit/>
          </a:bodyPr>
          <a:lstStyle/>
          <a:p>
            <a:pPr>
              <a:lnSpc>
                <a:spcPct val="130000"/>
              </a:lnSpc>
            </a:pPr>
            <a:r>
              <a:rPr lang="zh-CN" altLang="en-US" sz="1400" dirty="0">
                <a:solidFill>
                  <a:schemeClr val="bg1">
                    <a:lumMod val="50000"/>
                  </a:schemeClr>
                </a:solidFill>
                <a:latin typeface="微软雅黑" panose="020B0503020204020204" charset="-122"/>
                <a:ea typeface="微软雅黑" panose="020B0503020204020204" charset="-122"/>
              </a:rPr>
              <a:t>点击此出编辑文本内容，以表达您的项目详细资料，建议您在展示时采用微软雅黑字体。</a:t>
            </a:r>
          </a:p>
        </p:txBody>
      </p:sp>
      <p:sp>
        <p:nvSpPr>
          <p:cNvPr id="33" name="矩形 32"/>
          <p:cNvSpPr/>
          <p:nvPr/>
        </p:nvSpPr>
        <p:spPr>
          <a:xfrm>
            <a:off x="1265513" y="5082737"/>
            <a:ext cx="2528799" cy="905248"/>
          </a:xfrm>
          <a:prstGeom prst="rect">
            <a:avLst/>
          </a:prstGeom>
        </p:spPr>
        <p:txBody>
          <a:bodyPr wrap="square">
            <a:spAutoFit/>
          </a:bodyPr>
          <a:lstStyle/>
          <a:p>
            <a:pPr algn="r">
              <a:lnSpc>
                <a:spcPct val="130000"/>
              </a:lnSpc>
            </a:pPr>
            <a:r>
              <a:rPr lang="zh-CN" altLang="en-US" sz="1400" dirty="0">
                <a:solidFill>
                  <a:schemeClr val="bg1">
                    <a:lumMod val="50000"/>
                  </a:schemeClr>
                </a:solidFill>
                <a:latin typeface="微软雅黑" panose="020B0503020204020204" charset="-122"/>
                <a:ea typeface="微软雅黑" panose="020B0503020204020204" charset="-122"/>
              </a:rPr>
              <a:t>点击此出编辑文本内容，以表达您的项目详细资料，建议您在展示时采用微软雅黑字体。</a:t>
            </a:r>
          </a:p>
        </p:txBody>
      </p:sp>
      <p:sp>
        <p:nvSpPr>
          <p:cNvPr id="34" name="矩形 33"/>
          <p:cNvSpPr/>
          <p:nvPr/>
        </p:nvSpPr>
        <p:spPr>
          <a:xfrm>
            <a:off x="1777883" y="2961565"/>
            <a:ext cx="2528799" cy="905248"/>
          </a:xfrm>
          <a:prstGeom prst="rect">
            <a:avLst/>
          </a:prstGeom>
        </p:spPr>
        <p:txBody>
          <a:bodyPr wrap="square">
            <a:spAutoFit/>
          </a:bodyPr>
          <a:lstStyle/>
          <a:p>
            <a:pPr algn="r">
              <a:lnSpc>
                <a:spcPct val="130000"/>
              </a:lnSpc>
            </a:pPr>
            <a:r>
              <a:rPr lang="zh-CN" altLang="en-US" sz="1400" dirty="0">
                <a:solidFill>
                  <a:schemeClr val="bg1">
                    <a:lumMod val="50000"/>
                  </a:schemeClr>
                </a:solidFill>
                <a:latin typeface="微软雅黑" panose="020B0503020204020204" charset="-122"/>
                <a:ea typeface="微软雅黑" panose="020B0503020204020204" charset="-122"/>
              </a:rPr>
              <a:t>点击此出编辑文本内容，以表达您的项目详细资料，建议您在展示时采用微软雅黑字体。</a:t>
            </a:r>
          </a:p>
        </p:txBody>
      </p:sp>
      <p:sp>
        <p:nvSpPr>
          <p:cNvPr id="37" name="Text Box 42">
            <a:extLst>
              <a:ext uri="{FF2B5EF4-FFF2-40B4-BE49-F238E27FC236}">
                <a16:creationId xmlns:a16="http://schemas.microsoft.com/office/drawing/2014/main" id="{EF2AEFE7-1ED0-4501-9339-0AD25E68498F}"/>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8" name="Text Box 43">
            <a:extLst>
              <a:ext uri="{FF2B5EF4-FFF2-40B4-BE49-F238E27FC236}">
                <a16:creationId xmlns:a16="http://schemas.microsoft.com/office/drawing/2014/main" id="{3FDC81A6-A336-41A8-8C8B-489CD8626FF2}"/>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39" name="直接连接符 38">
            <a:extLst>
              <a:ext uri="{FF2B5EF4-FFF2-40B4-BE49-F238E27FC236}">
                <a16:creationId xmlns:a16="http://schemas.microsoft.com/office/drawing/2014/main" id="{F7ABCF5D-1FCC-44C6-9767-F1564BA14B26}"/>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7" name="组合 156">
            <a:extLst>
              <a:ext uri="{FF2B5EF4-FFF2-40B4-BE49-F238E27FC236}">
                <a16:creationId xmlns:a16="http://schemas.microsoft.com/office/drawing/2014/main" id="{9E59673A-F6DE-42EE-9244-F83159A8B07F}"/>
              </a:ext>
            </a:extLst>
          </p:cNvPr>
          <p:cNvGrpSpPr/>
          <p:nvPr/>
        </p:nvGrpSpPr>
        <p:grpSpPr>
          <a:xfrm>
            <a:off x="4243489" y="4382046"/>
            <a:ext cx="1525472" cy="1281471"/>
            <a:chOff x="6054050" y="3033354"/>
            <a:chExt cx="1525472" cy="1281471"/>
          </a:xfrm>
          <a:effectLst>
            <a:outerShdw blurRad="50800" dist="38100" dir="2700000" algn="tl" rotWithShape="0">
              <a:prstClr val="black">
                <a:alpha val="40000"/>
              </a:prstClr>
            </a:outerShdw>
          </a:effectLst>
        </p:grpSpPr>
        <p:sp>
          <p:nvSpPr>
            <p:cNvPr id="158" name="Freeform 97">
              <a:extLst>
                <a:ext uri="{FF2B5EF4-FFF2-40B4-BE49-F238E27FC236}">
                  <a16:creationId xmlns:a16="http://schemas.microsoft.com/office/drawing/2014/main" id="{AFC09C69-171A-4FB5-89A5-548BA5A8EBBB}"/>
                </a:ext>
              </a:extLst>
            </p:cNvPr>
            <p:cNvSpPr>
              <a:spLocks/>
            </p:cNvSpPr>
            <p:nvPr/>
          </p:nvSpPr>
          <p:spPr bwMode="auto">
            <a:xfrm>
              <a:off x="6296188" y="3033354"/>
              <a:ext cx="1283334" cy="1281471"/>
            </a:xfrm>
            <a:custGeom>
              <a:avLst/>
              <a:gdLst>
                <a:gd name="T0" fmla="*/ 495 w 559"/>
                <a:gd name="T1" fmla="*/ 395 h 559"/>
                <a:gd name="T2" fmla="*/ 394 w 559"/>
                <a:gd name="T3" fmla="*/ 64 h 559"/>
                <a:gd name="T4" fmla="*/ 63 w 559"/>
                <a:gd name="T5" fmla="*/ 165 h 559"/>
                <a:gd name="T6" fmla="*/ 164 w 559"/>
                <a:gd name="T7" fmla="*/ 496 h 559"/>
                <a:gd name="T8" fmla="*/ 495 w 559"/>
                <a:gd name="T9" fmla="*/ 395 h 559"/>
              </a:gdLst>
              <a:ahLst/>
              <a:cxnLst>
                <a:cxn ang="0">
                  <a:pos x="T0" y="T1"/>
                </a:cxn>
                <a:cxn ang="0">
                  <a:pos x="T2" y="T3"/>
                </a:cxn>
                <a:cxn ang="0">
                  <a:pos x="T4" y="T5"/>
                </a:cxn>
                <a:cxn ang="0">
                  <a:pos x="T6" y="T7"/>
                </a:cxn>
                <a:cxn ang="0">
                  <a:pos x="T8" y="T9"/>
                </a:cxn>
              </a:cxnLst>
              <a:rect l="0" t="0" r="r" b="b"/>
              <a:pathLst>
                <a:path w="559" h="559">
                  <a:moveTo>
                    <a:pt x="495" y="395"/>
                  </a:moveTo>
                  <a:cubicBezTo>
                    <a:pt x="559" y="275"/>
                    <a:pt x="514" y="127"/>
                    <a:pt x="394" y="64"/>
                  </a:cubicBezTo>
                  <a:cubicBezTo>
                    <a:pt x="275" y="0"/>
                    <a:pt x="127" y="45"/>
                    <a:pt x="63" y="165"/>
                  </a:cubicBezTo>
                  <a:cubicBezTo>
                    <a:pt x="0" y="284"/>
                    <a:pt x="45" y="432"/>
                    <a:pt x="164" y="496"/>
                  </a:cubicBezTo>
                  <a:cubicBezTo>
                    <a:pt x="284" y="559"/>
                    <a:pt x="432" y="514"/>
                    <a:pt x="495" y="395"/>
                  </a:cubicBezTo>
                  <a:close/>
                </a:path>
              </a:pathLst>
            </a:custGeom>
            <a:solidFill>
              <a:srgbClr val="D8D8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9" name="Freeform 98">
              <a:extLst>
                <a:ext uri="{FF2B5EF4-FFF2-40B4-BE49-F238E27FC236}">
                  <a16:creationId xmlns:a16="http://schemas.microsoft.com/office/drawing/2014/main" id="{04EB3A46-FF63-4BE6-8697-A0AA771D4071}"/>
                </a:ext>
              </a:extLst>
            </p:cNvPr>
            <p:cNvSpPr>
              <a:spLocks/>
            </p:cNvSpPr>
            <p:nvPr/>
          </p:nvSpPr>
          <p:spPr bwMode="auto">
            <a:xfrm>
              <a:off x="6497349" y="3232652"/>
              <a:ext cx="882874" cy="882874"/>
            </a:xfrm>
            <a:custGeom>
              <a:avLst/>
              <a:gdLst>
                <a:gd name="T0" fmla="*/ 28 w 385"/>
                <a:gd name="T1" fmla="*/ 243 h 385"/>
                <a:gd name="T2" fmla="*/ 243 w 385"/>
                <a:gd name="T3" fmla="*/ 357 h 385"/>
                <a:gd name="T4" fmla="*/ 357 w 385"/>
                <a:gd name="T5" fmla="*/ 143 h 385"/>
                <a:gd name="T6" fmla="*/ 142 w 385"/>
                <a:gd name="T7" fmla="*/ 28 h 385"/>
                <a:gd name="T8" fmla="*/ 28 w 385"/>
                <a:gd name="T9" fmla="*/ 243 h 385"/>
              </a:gdLst>
              <a:ahLst/>
              <a:cxnLst>
                <a:cxn ang="0">
                  <a:pos x="T0" y="T1"/>
                </a:cxn>
                <a:cxn ang="0">
                  <a:pos x="T2" y="T3"/>
                </a:cxn>
                <a:cxn ang="0">
                  <a:pos x="T4" y="T5"/>
                </a:cxn>
                <a:cxn ang="0">
                  <a:pos x="T6" y="T7"/>
                </a:cxn>
                <a:cxn ang="0">
                  <a:pos x="T8" y="T9"/>
                </a:cxn>
              </a:cxnLst>
              <a:rect l="0" t="0" r="r" b="b"/>
              <a:pathLst>
                <a:path w="385" h="385">
                  <a:moveTo>
                    <a:pt x="28" y="243"/>
                  </a:moveTo>
                  <a:cubicBezTo>
                    <a:pt x="55" y="334"/>
                    <a:pt x="152" y="385"/>
                    <a:pt x="243" y="357"/>
                  </a:cubicBezTo>
                  <a:cubicBezTo>
                    <a:pt x="333" y="330"/>
                    <a:pt x="385" y="233"/>
                    <a:pt x="357" y="143"/>
                  </a:cubicBezTo>
                  <a:cubicBezTo>
                    <a:pt x="329" y="52"/>
                    <a:pt x="233" y="0"/>
                    <a:pt x="142" y="28"/>
                  </a:cubicBezTo>
                  <a:cubicBezTo>
                    <a:pt x="51" y="56"/>
                    <a:pt x="0" y="152"/>
                    <a:pt x="28" y="243"/>
                  </a:cubicBezTo>
                  <a:close/>
                </a:path>
              </a:pathLst>
            </a:custGeom>
            <a:solidFill>
              <a:srgbClr val="6CC3B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108">
              <a:extLst>
                <a:ext uri="{FF2B5EF4-FFF2-40B4-BE49-F238E27FC236}">
                  <a16:creationId xmlns:a16="http://schemas.microsoft.com/office/drawing/2014/main" id="{81A6B1F4-235B-4C65-87B2-521C56ECBE3D}"/>
                </a:ext>
              </a:extLst>
            </p:cNvPr>
            <p:cNvSpPr>
              <a:spLocks/>
            </p:cNvSpPr>
            <p:nvPr/>
          </p:nvSpPr>
          <p:spPr bwMode="auto">
            <a:xfrm>
              <a:off x="6718998" y="3504592"/>
              <a:ext cx="264490" cy="309192"/>
            </a:xfrm>
            <a:custGeom>
              <a:avLst/>
              <a:gdLst>
                <a:gd name="T0" fmla="*/ 0 w 115"/>
                <a:gd name="T1" fmla="*/ 135 h 135"/>
                <a:gd name="T2" fmla="*/ 115 w 115"/>
                <a:gd name="T3" fmla="*/ 135 h 135"/>
                <a:gd name="T4" fmla="*/ 78 w 115"/>
                <a:gd name="T5" fmla="*/ 61 h 135"/>
                <a:gd name="T6" fmla="*/ 92 w 115"/>
                <a:gd name="T7" fmla="*/ 34 h 135"/>
                <a:gd name="T8" fmla="*/ 57 w 115"/>
                <a:gd name="T9" fmla="*/ 0 h 135"/>
                <a:gd name="T10" fmla="*/ 23 w 115"/>
                <a:gd name="T11" fmla="*/ 35 h 135"/>
                <a:gd name="T12" fmla="*/ 37 w 115"/>
                <a:gd name="T13" fmla="*/ 61 h 135"/>
                <a:gd name="T14" fmla="*/ 0 w 115"/>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35">
                  <a:moveTo>
                    <a:pt x="0" y="135"/>
                  </a:moveTo>
                  <a:cubicBezTo>
                    <a:pt x="115" y="135"/>
                    <a:pt x="115" y="135"/>
                    <a:pt x="115" y="135"/>
                  </a:cubicBezTo>
                  <a:cubicBezTo>
                    <a:pt x="115" y="105"/>
                    <a:pt x="100" y="73"/>
                    <a:pt x="78" y="61"/>
                  </a:cubicBezTo>
                  <a:cubicBezTo>
                    <a:pt x="87" y="55"/>
                    <a:pt x="92" y="46"/>
                    <a:pt x="92" y="34"/>
                  </a:cubicBezTo>
                  <a:cubicBezTo>
                    <a:pt x="92" y="15"/>
                    <a:pt x="77" y="0"/>
                    <a:pt x="57" y="0"/>
                  </a:cubicBezTo>
                  <a:cubicBezTo>
                    <a:pt x="38" y="0"/>
                    <a:pt x="23" y="16"/>
                    <a:pt x="23" y="35"/>
                  </a:cubicBezTo>
                  <a:cubicBezTo>
                    <a:pt x="23" y="46"/>
                    <a:pt x="28" y="55"/>
                    <a:pt x="37" y="61"/>
                  </a:cubicBezTo>
                  <a:cubicBezTo>
                    <a:pt x="15" y="73"/>
                    <a:pt x="0" y="105"/>
                    <a:pt x="0" y="13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109">
              <a:extLst>
                <a:ext uri="{FF2B5EF4-FFF2-40B4-BE49-F238E27FC236}">
                  <a16:creationId xmlns:a16="http://schemas.microsoft.com/office/drawing/2014/main" id="{8E5EC640-F8F6-495A-8396-002EA2835F7A}"/>
                </a:ext>
              </a:extLst>
            </p:cNvPr>
            <p:cNvSpPr>
              <a:spLocks/>
            </p:cNvSpPr>
            <p:nvPr/>
          </p:nvSpPr>
          <p:spPr bwMode="auto">
            <a:xfrm>
              <a:off x="6718998" y="3504592"/>
              <a:ext cx="264490" cy="309192"/>
            </a:xfrm>
            <a:custGeom>
              <a:avLst/>
              <a:gdLst>
                <a:gd name="T0" fmla="*/ 0 w 115"/>
                <a:gd name="T1" fmla="*/ 135 h 135"/>
                <a:gd name="T2" fmla="*/ 115 w 115"/>
                <a:gd name="T3" fmla="*/ 135 h 135"/>
                <a:gd name="T4" fmla="*/ 78 w 115"/>
                <a:gd name="T5" fmla="*/ 61 h 135"/>
                <a:gd name="T6" fmla="*/ 92 w 115"/>
                <a:gd name="T7" fmla="*/ 34 h 135"/>
                <a:gd name="T8" fmla="*/ 57 w 115"/>
                <a:gd name="T9" fmla="*/ 0 h 135"/>
                <a:gd name="T10" fmla="*/ 23 w 115"/>
                <a:gd name="T11" fmla="*/ 35 h 135"/>
                <a:gd name="T12" fmla="*/ 37 w 115"/>
                <a:gd name="T13" fmla="*/ 61 h 135"/>
                <a:gd name="T14" fmla="*/ 0 w 115"/>
                <a:gd name="T15" fmla="*/ 13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35">
                  <a:moveTo>
                    <a:pt x="0" y="135"/>
                  </a:moveTo>
                  <a:cubicBezTo>
                    <a:pt x="115" y="135"/>
                    <a:pt x="115" y="135"/>
                    <a:pt x="115" y="135"/>
                  </a:cubicBezTo>
                  <a:cubicBezTo>
                    <a:pt x="115" y="105"/>
                    <a:pt x="100" y="73"/>
                    <a:pt x="78" y="61"/>
                  </a:cubicBezTo>
                  <a:cubicBezTo>
                    <a:pt x="87" y="55"/>
                    <a:pt x="92" y="46"/>
                    <a:pt x="92" y="34"/>
                  </a:cubicBezTo>
                  <a:cubicBezTo>
                    <a:pt x="92" y="15"/>
                    <a:pt x="77" y="0"/>
                    <a:pt x="57" y="0"/>
                  </a:cubicBezTo>
                  <a:cubicBezTo>
                    <a:pt x="38" y="0"/>
                    <a:pt x="23" y="16"/>
                    <a:pt x="23" y="35"/>
                  </a:cubicBezTo>
                  <a:cubicBezTo>
                    <a:pt x="23" y="46"/>
                    <a:pt x="28" y="55"/>
                    <a:pt x="37" y="61"/>
                  </a:cubicBezTo>
                  <a:cubicBezTo>
                    <a:pt x="15" y="73"/>
                    <a:pt x="0" y="105"/>
                    <a:pt x="0" y="13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10">
              <a:extLst>
                <a:ext uri="{FF2B5EF4-FFF2-40B4-BE49-F238E27FC236}">
                  <a16:creationId xmlns:a16="http://schemas.microsoft.com/office/drawing/2014/main" id="{ADE8D0EA-7E27-4DE1-8A63-E7DB53AF5CBA}"/>
                </a:ext>
              </a:extLst>
            </p:cNvPr>
            <p:cNvSpPr>
              <a:spLocks/>
            </p:cNvSpPr>
            <p:nvPr/>
          </p:nvSpPr>
          <p:spPr bwMode="auto">
            <a:xfrm>
              <a:off x="6963000" y="3590272"/>
              <a:ext cx="149008" cy="225376"/>
            </a:xfrm>
            <a:custGeom>
              <a:avLst/>
              <a:gdLst>
                <a:gd name="T0" fmla="*/ 39 w 65"/>
                <a:gd name="T1" fmla="*/ 45 h 98"/>
                <a:gd name="T2" fmla="*/ 49 w 65"/>
                <a:gd name="T3" fmla="*/ 25 h 98"/>
                <a:gd name="T4" fmla="*/ 24 w 65"/>
                <a:gd name="T5" fmla="*/ 0 h 98"/>
                <a:gd name="T6" fmla="*/ 0 w 65"/>
                <a:gd name="T7" fmla="*/ 25 h 98"/>
                <a:gd name="T8" fmla="*/ 9 w 65"/>
                <a:gd name="T9" fmla="*/ 44 h 98"/>
                <a:gd name="T10" fmla="*/ 4 w 65"/>
                <a:gd name="T11" fmla="*/ 48 h 98"/>
                <a:gd name="T12" fmla="*/ 17 w 65"/>
                <a:gd name="T13" fmla="*/ 98 h 98"/>
                <a:gd name="T14" fmla="*/ 65 w 65"/>
                <a:gd name="T15" fmla="*/ 98 h 98"/>
                <a:gd name="T16" fmla="*/ 39 w 65"/>
                <a:gd name="T17" fmla="*/ 4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98">
                  <a:moveTo>
                    <a:pt x="39" y="45"/>
                  </a:moveTo>
                  <a:cubicBezTo>
                    <a:pt x="45" y="40"/>
                    <a:pt x="49" y="33"/>
                    <a:pt x="49" y="25"/>
                  </a:cubicBezTo>
                  <a:cubicBezTo>
                    <a:pt x="49" y="12"/>
                    <a:pt x="38" y="0"/>
                    <a:pt x="24" y="0"/>
                  </a:cubicBezTo>
                  <a:cubicBezTo>
                    <a:pt x="11" y="0"/>
                    <a:pt x="0" y="11"/>
                    <a:pt x="0" y="25"/>
                  </a:cubicBezTo>
                  <a:cubicBezTo>
                    <a:pt x="0" y="33"/>
                    <a:pt x="3" y="39"/>
                    <a:pt x="9" y="44"/>
                  </a:cubicBezTo>
                  <a:cubicBezTo>
                    <a:pt x="7" y="45"/>
                    <a:pt x="6" y="47"/>
                    <a:pt x="4" y="48"/>
                  </a:cubicBezTo>
                  <a:cubicBezTo>
                    <a:pt x="12" y="63"/>
                    <a:pt x="17" y="84"/>
                    <a:pt x="17" y="98"/>
                  </a:cubicBezTo>
                  <a:cubicBezTo>
                    <a:pt x="65" y="98"/>
                    <a:pt x="65" y="98"/>
                    <a:pt x="65" y="98"/>
                  </a:cubicBezTo>
                  <a:cubicBezTo>
                    <a:pt x="65" y="74"/>
                    <a:pt x="54" y="53"/>
                    <a:pt x="39" y="4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122">
              <a:extLst>
                <a:ext uri="{FF2B5EF4-FFF2-40B4-BE49-F238E27FC236}">
                  <a16:creationId xmlns:a16="http://schemas.microsoft.com/office/drawing/2014/main" id="{BA753C5B-FC7D-4EB5-AB54-7EC4867E2B8A}"/>
                </a:ext>
              </a:extLst>
            </p:cNvPr>
            <p:cNvSpPr>
              <a:spLocks/>
            </p:cNvSpPr>
            <p:nvPr/>
          </p:nvSpPr>
          <p:spPr bwMode="auto">
            <a:xfrm>
              <a:off x="6054050" y="3322057"/>
              <a:ext cx="350169" cy="888462"/>
            </a:xfrm>
            <a:custGeom>
              <a:avLst/>
              <a:gdLst>
                <a:gd name="T0" fmla="*/ 94 w 153"/>
                <a:gd name="T1" fmla="*/ 0 h 387"/>
                <a:gd name="T2" fmla="*/ 141 w 153"/>
                <a:gd name="T3" fmla="*/ 387 h 387"/>
                <a:gd name="T4" fmla="*/ 153 w 153"/>
                <a:gd name="T5" fmla="*/ 372 h 387"/>
                <a:gd name="T6" fmla="*/ 109 w 153"/>
                <a:gd name="T7" fmla="*/ 11 h 387"/>
                <a:gd name="T8" fmla="*/ 94 w 153"/>
                <a:gd name="T9" fmla="*/ 0 h 387"/>
              </a:gdLst>
              <a:ahLst/>
              <a:cxnLst>
                <a:cxn ang="0">
                  <a:pos x="T0" y="T1"/>
                </a:cxn>
                <a:cxn ang="0">
                  <a:pos x="T2" y="T3"/>
                </a:cxn>
                <a:cxn ang="0">
                  <a:pos x="T4" y="T5"/>
                </a:cxn>
                <a:cxn ang="0">
                  <a:pos x="T6" y="T7"/>
                </a:cxn>
                <a:cxn ang="0">
                  <a:pos x="T8" y="T9"/>
                </a:cxn>
              </a:cxnLst>
              <a:rect l="0" t="0" r="r" b="b"/>
              <a:pathLst>
                <a:path w="153" h="387">
                  <a:moveTo>
                    <a:pt x="94" y="0"/>
                  </a:moveTo>
                  <a:cubicBezTo>
                    <a:pt x="0" y="120"/>
                    <a:pt x="21" y="294"/>
                    <a:pt x="141" y="387"/>
                  </a:cubicBezTo>
                  <a:cubicBezTo>
                    <a:pt x="153" y="372"/>
                    <a:pt x="153" y="372"/>
                    <a:pt x="153" y="372"/>
                  </a:cubicBezTo>
                  <a:cubicBezTo>
                    <a:pt x="41" y="285"/>
                    <a:pt x="20" y="125"/>
                    <a:pt x="109" y="11"/>
                  </a:cubicBezTo>
                  <a:lnTo>
                    <a:pt x="94" y="0"/>
                  </a:lnTo>
                  <a:close/>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23">
              <a:extLst>
                <a:ext uri="{FF2B5EF4-FFF2-40B4-BE49-F238E27FC236}">
                  <a16:creationId xmlns:a16="http://schemas.microsoft.com/office/drawing/2014/main" id="{38D5092B-124D-47BA-98CE-CBC3BD700D27}"/>
                </a:ext>
              </a:extLst>
            </p:cNvPr>
            <p:cNvSpPr>
              <a:spLocks/>
            </p:cNvSpPr>
            <p:nvPr/>
          </p:nvSpPr>
          <p:spPr bwMode="auto">
            <a:xfrm>
              <a:off x="6195608" y="3295981"/>
              <a:ext cx="122932" cy="122932"/>
            </a:xfrm>
            <a:custGeom>
              <a:avLst/>
              <a:gdLst>
                <a:gd name="T0" fmla="*/ 0 w 66"/>
                <a:gd name="T1" fmla="*/ 14 h 66"/>
                <a:gd name="T2" fmla="*/ 66 w 66"/>
                <a:gd name="T3" fmla="*/ 66 h 66"/>
                <a:gd name="T4" fmla="*/ 66 w 66"/>
                <a:gd name="T5" fmla="*/ 0 h 66"/>
                <a:gd name="T6" fmla="*/ 0 w 66"/>
                <a:gd name="T7" fmla="*/ 14 h 66"/>
              </a:gdLst>
              <a:ahLst/>
              <a:cxnLst>
                <a:cxn ang="0">
                  <a:pos x="T0" y="T1"/>
                </a:cxn>
                <a:cxn ang="0">
                  <a:pos x="T2" y="T3"/>
                </a:cxn>
                <a:cxn ang="0">
                  <a:pos x="T4" y="T5"/>
                </a:cxn>
                <a:cxn ang="0">
                  <a:pos x="T6" y="T7"/>
                </a:cxn>
              </a:cxnLst>
              <a:rect l="0" t="0" r="r" b="b"/>
              <a:pathLst>
                <a:path w="66" h="66">
                  <a:moveTo>
                    <a:pt x="0" y="14"/>
                  </a:moveTo>
                  <a:lnTo>
                    <a:pt x="66" y="66"/>
                  </a:lnTo>
                  <a:lnTo>
                    <a:pt x="66" y="0"/>
                  </a:lnTo>
                  <a:lnTo>
                    <a:pt x="0" y="14"/>
                  </a:lnTo>
                  <a:close/>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65" name="组合 164">
            <a:extLst>
              <a:ext uri="{FF2B5EF4-FFF2-40B4-BE49-F238E27FC236}">
                <a16:creationId xmlns:a16="http://schemas.microsoft.com/office/drawing/2014/main" id="{9B297814-BD73-4F63-A8BD-8FB68D4E10C2}"/>
              </a:ext>
            </a:extLst>
          </p:cNvPr>
          <p:cNvGrpSpPr/>
          <p:nvPr/>
        </p:nvGrpSpPr>
        <p:grpSpPr>
          <a:xfrm>
            <a:off x="4562652" y="2366709"/>
            <a:ext cx="1283334" cy="1527335"/>
            <a:chOff x="5932980" y="1601012"/>
            <a:chExt cx="1283334" cy="1527335"/>
          </a:xfrm>
          <a:effectLst>
            <a:outerShdw blurRad="50800" dist="38100" dir="2700000" algn="tl" rotWithShape="0">
              <a:prstClr val="black">
                <a:alpha val="40000"/>
              </a:prstClr>
            </a:outerShdw>
          </a:effectLst>
        </p:grpSpPr>
        <p:sp>
          <p:nvSpPr>
            <p:cNvPr id="166" name="Freeform 100">
              <a:extLst>
                <a:ext uri="{FF2B5EF4-FFF2-40B4-BE49-F238E27FC236}">
                  <a16:creationId xmlns:a16="http://schemas.microsoft.com/office/drawing/2014/main" id="{28229C62-6E5E-47A2-A7CF-6C2FA5B718AE}"/>
                </a:ext>
              </a:extLst>
            </p:cNvPr>
            <p:cNvSpPr>
              <a:spLocks/>
            </p:cNvSpPr>
            <p:nvPr/>
          </p:nvSpPr>
          <p:spPr bwMode="auto">
            <a:xfrm>
              <a:off x="5932980" y="1846876"/>
              <a:ext cx="1283334" cy="1281471"/>
            </a:xfrm>
            <a:custGeom>
              <a:avLst/>
              <a:gdLst>
                <a:gd name="T0" fmla="*/ 496 w 560"/>
                <a:gd name="T1" fmla="*/ 395 h 559"/>
                <a:gd name="T2" fmla="*/ 395 w 560"/>
                <a:gd name="T3" fmla="*/ 64 h 559"/>
                <a:gd name="T4" fmla="*/ 64 w 560"/>
                <a:gd name="T5" fmla="*/ 165 h 559"/>
                <a:gd name="T6" fmla="*/ 165 w 560"/>
                <a:gd name="T7" fmla="*/ 496 h 559"/>
                <a:gd name="T8" fmla="*/ 496 w 560"/>
                <a:gd name="T9" fmla="*/ 395 h 559"/>
              </a:gdLst>
              <a:ahLst/>
              <a:cxnLst>
                <a:cxn ang="0">
                  <a:pos x="T0" y="T1"/>
                </a:cxn>
                <a:cxn ang="0">
                  <a:pos x="T2" y="T3"/>
                </a:cxn>
                <a:cxn ang="0">
                  <a:pos x="T4" y="T5"/>
                </a:cxn>
                <a:cxn ang="0">
                  <a:pos x="T6" y="T7"/>
                </a:cxn>
                <a:cxn ang="0">
                  <a:pos x="T8" y="T9"/>
                </a:cxn>
              </a:cxnLst>
              <a:rect l="0" t="0" r="r" b="b"/>
              <a:pathLst>
                <a:path w="560" h="559">
                  <a:moveTo>
                    <a:pt x="496" y="395"/>
                  </a:moveTo>
                  <a:cubicBezTo>
                    <a:pt x="560" y="275"/>
                    <a:pt x="514" y="127"/>
                    <a:pt x="395" y="64"/>
                  </a:cubicBezTo>
                  <a:cubicBezTo>
                    <a:pt x="276" y="0"/>
                    <a:pt x="128" y="45"/>
                    <a:pt x="64" y="165"/>
                  </a:cubicBezTo>
                  <a:cubicBezTo>
                    <a:pt x="0" y="284"/>
                    <a:pt x="46" y="432"/>
                    <a:pt x="165" y="496"/>
                  </a:cubicBezTo>
                  <a:cubicBezTo>
                    <a:pt x="284" y="559"/>
                    <a:pt x="433" y="514"/>
                    <a:pt x="496" y="395"/>
                  </a:cubicBezTo>
                  <a:close/>
                </a:path>
              </a:pathLst>
            </a:custGeom>
            <a:solidFill>
              <a:srgbClr val="D8D8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101">
              <a:extLst>
                <a:ext uri="{FF2B5EF4-FFF2-40B4-BE49-F238E27FC236}">
                  <a16:creationId xmlns:a16="http://schemas.microsoft.com/office/drawing/2014/main" id="{5B49548F-7401-41D5-AD7F-360DF4454FA6}"/>
                </a:ext>
              </a:extLst>
            </p:cNvPr>
            <p:cNvSpPr>
              <a:spLocks/>
            </p:cNvSpPr>
            <p:nvPr/>
          </p:nvSpPr>
          <p:spPr bwMode="auto">
            <a:xfrm>
              <a:off x="6134141" y="2046175"/>
              <a:ext cx="882874" cy="882874"/>
            </a:xfrm>
            <a:custGeom>
              <a:avLst/>
              <a:gdLst>
                <a:gd name="T0" fmla="*/ 27 w 385"/>
                <a:gd name="T1" fmla="*/ 243 h 385"/>
                <a:gd name="T2" fmla="*/ 242 w 385"/>
                <a:gd name="T3" fmla="*/ 357 h 385"/>
                <a:gd name="T4" fmla="*/ 357 w 385"/>
                <a:gd name="T5" fmla="*/ 143 h 385"/>
                <a:gd name="T6" fmla="*/ 142 w 385"/>
                <a:gd name="T7" fmla="*/ 28 h 385"/>
                <a:gd name="T8" fmla="*/ 27 w 385"/>
                <a:gd name="T9" fmla="*/ 243 h 385"/>
              </a:gdLst>
              <a:ahLst/>
              <a:cxnLst>
                <a:cxn ang="0">
                  <a:pos x="T0" y="T1"/>
                </a:cxn>
                <a:cxn ang="0">
                  <a:pos x="T2" y="T3"/>
                </a:cxn>
                <a:cxn ang="0">
                  <a:pos x="T4" y="T5"/>
                </a:cxn>
                <a:cxn ang="0">
                  <a:pos x="T6" y="T7"/>
                </a:cxn>
                <a:cxn ang="0">
                  <a:pos x="T8" y="T9"/>
                </a:cxn>
              </a:cxnLst>
              <a:rect l="0" t="0" r="r" b="b"/>
              <a:pathLst>
                <a:path w="385" h="385">
                  <a:moveTo>
                    <a:pt x="27" y="243"/>
                  </a:moveTo>
                  <a:cubicBezTo>
                    <a:pt x="55" y="334"/>
                    <a:pt x="151" y="385"/>
                    <a:pt x="242" y="357"/>
                  </a:cubicBezTo>
                  <a:cubicBezTo>
                    <a:pt x="333" y="330"/>
                    <a:pt x="385" y="233"/>
                    <a:pt x="357" y="143"/>
                  </a:cubicBezTo>
                  <a:cubicBezTo>
                    <a:pt x="329" y="52"/>
                    <a:pt x="233" y="0"/>
                    <a:pt x="142" y="28"/>
                  </a:cubicBezTo>
                  <a:cubicBezTo>
                    <a:pt x="51" y="56"/>
                    <a:pt x="0" y="152"/>
                    <a:pt x="27" y="243"/>
                  </a:cubicBezTo>
                  <a:close/>
                </a:path>
              </a:pathLst>
            </a:custGeom>
            <a:solidFill>
              <a:srgbClr val="FC9E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 name="Freeform 111">
              <a:extLst>
                <a:ext uri="{FF2B5EF4-FFF2-40B4-BE49-F238E27FC236}">
                  <a16:creationId xmlns:a16="http://schemas.microsoft.com/office/drawing/2014/main" id="{99255E29-53D1-4AFC-BD87-3C9538BDDD87}"/>
                </a:ext>
              </a:extLst>
            </p:cNvPr>
            <p:cNvSpPr>
              <a:spLocks noEditPoints="1"/>
            </p:cNvSpPr>
            <p:nvPr/>
          </p:nvSpPr>
          <p:spPr bwMode="auto">
            <a:xfrm>
              <a:off x="6415395" y="2277138"/>
              <a:ext cx="311055" cy="372521"/>
            </a:xfrm>
            <a:custGeom>
              <a:avLst/>
              <a:gdLst>
                <a:gd name="T0" fmla="*/ 68 w 135"/>
                <a:gd name="T1" fmla="*/ 0 h 162"/>
                <a:gd name="T2" fmla="*/ 0 w 135"/>
                <a:gd name="T3" fmla="*/ 68 h 162"/>
                <a:gd name="T4" fmla="*/ 18 w 135"/>
                <a:gd name="T5" fmla="*/ 113 h 162"/>
                <a:gd name="T6" fmla="*/ 18 w 135"/>
                <a:gd name="T7" fmla="*/ 113 h 162"/>
                <a:gd name="T8" fmla="*/ 18 w 135"/>
                <a:gd name="T9" fmla="*/ 113 h 162"/>
                <a:gd name="T10" fmla="*/ 21 w 135"/>
                <a:gd name="T11" fmla="*/ 116 h 162"/>
                <a:gd name="T12" fmla="*/ 36 w 135"/>
                <a:gd name="T13" fmla="*/ 135 h 162"/>
                <a:gd name="T14" fmla="*/ 56 w 135"/>
                <a:gd name="T15" fmla="*/ 162 h 162"/>
                <a:gd name="T16" fmla="*/ 66 w 135"/>
                <a:gd name="T17" fmla="*/ 162 h 162"/>
                <a:gd name="T18" fmla="*/ 69 w 135"/>
                <a:gd name="T19" fmla="*/ 162 h 162"/>
                <a:gd name="T20" fmla="*/ 80 w 135"/>
                <a:gd name="T21" fmla="*/ 162 h 162"/>
                <a:gd name="T22" fmla="*/ 99 w 135"/>
                <a:gd name="T23" fmla="*/ 135 h 162"/>
                <a:gd name="T24" fmla="*/ 114 w 135"/>
                <a:gd name="T25" fmla="*/ 116 h 162"/>
                <a:gd name="T26" fmla="*/ 135 w 135"/>
                <a:gd name="T27" fmla="*/ 68 h 162"/>
                <a:gd name="T28" fmla="*/ 68 w 135"/>
                <a:gd name="T29" fmla="*/ 0 h 162"/>
                <a:gd name="T30" fmla="*/ 93 w 135"/>
                <a:gd name="T31" fmla="*/ 98 h 162"/>
                <a:gd name="T32" fmla="*/ 85 w 135"/>
                <a:gd name="T33" fmla="*/ 109 h 162"/>
                <a:gd name="T34" fmla="*/ 74 w 135"/>
                <a:gd name="T35" fmla="*/ 124 h 162"/>
                <a:gd name="T36" fmla="*/ 69 w 135"/>
                <a:gd name="T37" fmla="*/ 124 h 162"/>
                <a:gd name="T38" fmla="*/ 67 w 135"/>
                <a:gd name="T39" fmla="*/ 124 h 162"/>
                <a:gd name="T40" fmla="*/ 61 w 135"/>
                <a:gd name="T41" fmla="*/ 124 h 162"/>
                <a:gd name="T42" fmla="*/ 51 w 135"/>
                <a:gd name="T43" fmla="*/ 109 h 162"/>
                <a:gd name="T44" fmla="*/ 42 w 135"/>
                <a:gd name="T45" fmla="*/ 97 h 162"/>
                <a:gd name="T46" fmla="*/ 41 w 135"/>
                <a:gd name="T47" fmla="*/ 96 h 162"/>
                <a:gd name="T48" fmla="*/ 41 w 135"/>
                <a:gd name="T49" fmla="*/ 95 h 162"/>
                <a:gd name="T50" fmla="*/ 41 w 135"/>
                <a:gd name="T51" fmla="*/ 95 h 162"/>
                <a:gd name="T52" fmla="*/ 31 w 135"/>
                <a:gd name="T53" fmla="*/ 70 h 162"/>
                <a:gd name="T54" fmla="*/ 68 w 135"/>
                <a:gd name="T55" fmla="*/ 31 h 162"/>
                <a:gd name="T56" fmla="*/ 104 w 135"/>
                <a:gd name="T57" fmla="*/ 70 h 162"/>
                <a:gd name="T58" fmla="*/ 93 w 135"/>
                <a:gd name="T59" fmla="*/ 9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5" h="162">
                  <a:moveTo>
                    <a:pt x="68" y="0"/>
                  </a:moveTo>
                  <a:cubicBezTo>
                    <a:pt x="31" y="0"/>
                    <a:pt x="0" y="31"/>
                    <a:pt x="0" y="68"/>
                  </a:cubicBezTo>
                  <a:cubicBezTo>
                    <a:pt x="0" y="85"/>
                    <a:pt x="7" y="101"/>
                    <a:pt x="18" y="113"/>
                  </a:cubicBezTo>
                  <a:cubicBezTo>
                    <a:pt x="18" y="113"/>
                    <a:pt x="18" y="113"/>
                    <a:pt x="18" y="113"/>
                  </a:cubicBezTo>
                  <a:cubicBezTo>
                    <a:pt x="18" y="113"/>
                    <a:pt x="18" y="113"/>
                    <a:pt x="18" y="113"/>
                  </a:cubicBezTo>
                  <a:cubicBezTo>
                    <a:pt x="19" y="114"/>
                    <a:pt x="20" y="115"/>
                    <a:pt x="21" y="116"/>
                  </a:cubicBezTo>
                  <a:cubicBezTo>
                    <a:pt x="25" y="120"/>
                    <a:pt x="32" y="128"/>
                    <a:pt x="36" y="135"/>
                  </a:cubicBezTo>
                  <a:cubicBezTo>
                    <a:pt x="43" y="146"/>
                    <a:pt x="40" y="162"/>
                    <a:pt x="56" y="162"/>
                  </a:cubicBezTo>
                  <a:cubicBezTo>
                    <a:pt x="66" y="162"/>
                    <a:pt x="66" y="162"/>
                    <a:pt x="66" y="162"/>
                  </a:cubicBezTo>
                  <a:cubicBezTo>
                    <a:pt x="69" y="162"/>
                    <a:pt x="69" y="162"/>
                    <a:pt x="69" y="162"/>
                  </a:cubicBezTo>
                  <a:cubicBezTo>
                    <a:pt x="80" y="162"/>
                    <a:pt x="80" y="162"/>
                    <a:pt x="80" y="162"/>
                  </a:cubicBezTo>
                  <a:cubicBezTo>
                    <a:pt x="95" y="162"/>
                    <a:pt x="92" y="146"/>
                    <a:pt x="99" y="135"/>
                  </a:cubicBezTo>
                  <a:cubicBezTo>
                    <a:pt x="103" y="128"/>
                    <a:pt x="110" y="121"/>
                    <a:pt x="114" y="116"/>
                  </a:cubicBezTo>
                  <a:cubicBezTo>
                    <a:pt x="127" y="104"/>
                    <a:pt x="135" y="87"/>
                    <a:pt x="135" y="68"/>
                  </a:cubicBezTo>
                  <a:cubicBezTo>
                    <a:pt x="135" y="31"/>
                    <a:pt x="105" y="0"/>
                    <a:pt x="68" y="0"/>
                  </a:cubicBezTo>
                  <a:close/>
                  <a:moveTo>
                    <a:pt x="93" y="98"/>
                  </a:moveTo>
                  <a:cubicBezTo>
                    <a:pt x="91" y="100"/>
                    <a:pt x="87" y="104"/>
                    <a:pt x="85" y="109"/>
                  </a:cubicBezTo>
                  <a:cubicBezTo>
                    <a:pt x="81" y="115"/>
                    <a:pt x="83" y="124"/>
                    <a:pt x="74" y="124"/>
                  </a:cubicBezTo>
                  <a:cubicBezTo>
                    <a:pt x="69" y="124"/>
                    <a:pt x="69" y="124"/>
                    <a:pt x="69" y="124"/>
                  </a:cubicBezTo>
                  <a:cubicBezTo>
                    <a:pt x="67" y="124"/>
                    <a:pt x="67" y="124"/>
                    <a:pt x="67" y="124"/>
                  </a:cubicBezTo>
                  <a:cubicBezTo>
                    <a:pt x="61" y="124"/>
                    <a:pt x="61" y="124"/>
                    <a:pt x="61" y="124"/>
                  </a:cubicBezTo>
                  <a:cubicBezTo>
                    <a:pt x="53" y="124"/>
                    <a:pt x="54" y="115"/>
                    <a:pt x="51" y="109"/>
                  </a:cubicBezTo>
                  <a:cubicBezTo>
                    <a:pt x="48" y="104"/>
                    <a:pt x="45" y="100"/>
                    <a:pt x="42" y="97"/>
                  </a:cubicBezTo>
                  <a:cubicBezTo>
                    <a:pt x="42" y="97"/>
                    <a:pt x="41" y="96"/>
                    <a:pt x="41" y="96"/>
                  </a:cubicBezTo>
                  <a:cubicBezTo>
                    <a:pt x="41" y="95"/>
                    <a:pt x="41" y="95"/>
                    <a:pt x="41" y="95"/>
                  </a:cubicBezTo>
                  <a:cubicBezTo>
                    <a:pt x="41" y="95"/>
                    <a:pt x="41" y="95"/>
                    <a:pt x="41" y="95"/>
                  </a:cubicBezTo>
                  <a:cubicBezTo>
                    <a:pt x="35" y="89"/>
                    <a:pt x="31" y="80"/>
                    <a:pt x="31" y="70"/>
                  </a:cubicBezTo>
                  <a:cubicBezTo>
                    <a:pt x="31" y="48"/>
                    <a:pt x="48" y="31"/>
                    <a:pt x="68" y="31"/>
                  </a:cubicBezTo>
                  <a:cubicBezTo>
                    <a:pt x="88" y="31"/>
                    <a:pt x="104" y="48"/>
                    <a:pt x="104" y="70"/>
                  </a:cubicBezTo>
                  <a:cubicBezTo>
                    <a:pt x="104" y="81"/>
                    <a:pt x="100" y="91"/>
                    <a:pt x="93" y="98"/>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9" name="Freeform 112">
              <a:extLst>
                <a:ext uri="{FF2B5EF4-FFF2-40B4-BE49-F238E27FC236}">
                  <a16:creationId xmlns:a16="http://schemas.microsoft.com/office/drawing/2014/main" id="{C2C8C929-7929-470B-A918-B4CA2D200D59}"/>
                </a:ext>
              </a:extLst>
            </p:cNvPr>
            <p:cNvSpPr>
              <a:spLocks/>
            </p:cNvSpPr>
            <p:nvPr/>
          </p:nvSpPr>
          <p:spPr bwMode="auto">
            <a:xfrm>
              <a:off x="6519700" y="2651520"/>
              <a:ext cx="102444" cy="24214"/>
            </a:xfrm>
            <a:custGeom>
              <a:avLst/>
              <a:gdLst>
                <a:gd name="T0" fmla="*/ 45 w 45"/>
                <a:gd name="T1" fmla="*/ 6 h 11"/>
                <a:gd name="T2" fmla="*/ 40 w 45"/>
                <a:gd name="T3" fmla="*/ 11 h 11"/>
                <a:gd name="T4" fmla="*/ 5 w 45"/>
                <a:gd name="T5" fmla="*/ 11 h 11"/>
                <a:gd name="T6" fmla="*/ 0 w 45"/>
                <a:gd name="T7" fmla="*/ 6 h 11"/>
                <a:gd name="T8" fmla="*/ 0 w 45"/>
                <a:gd name="T9" fmla="*/ 6 h 11"/>
                <a:gd name="T10" fmla="*/ 5 w 45"/>
                <a:gd name="T11" fmla="*/ 0 h 11"/>
                <a:gd name="T12" fmla="*/ 40 w 45"/>
                <a:gd name="T13" fmla="*/ 0 h 11"/>
                <a:gd name="T14" fmla="*/ 45 w 45"/>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1">
                  <a:moveTo>
                    <a:pt x="45" y="6"/>
                  </a:moveTo>
                  <a:cubicBezTo>
                    <a:pt x="45" y="9"/>
                    <a:pt x="43" y="11"/>
                    <a:pt x="40" y="11"/>
                  </a:cubicBezTo>
                  <a:cubicBezTo>
                    <a:pt x="5" y="11"/>
                    <a:pt x="5" y="11"/>
                    <a:pt x="5" y="11"/>
                  </a:cubicBezTo>
                  <a:cubicBezTo>
                    <a:pt x="2" y="11"/>
                    <a:pt x="0" y="9"/>
                    <a:pt x="0" y="6"/>
                  </a:cubicBezTo>
                  <a:cubicBezTo>
                    <a:pt x="0" y="6"/>
                    <a:pt x="0" y="6"/>
                    <a:pt x="0" y="6"/>
                  </a:cubicBezTo>
                  <a:cubicBezTo>
                    <a:pt x="0" y="3"/>
                    <a:pt x="2" y="0"/>
                    <a:pt x="5" y="0"/>
                  </a:cubicBezTo>
                  <a:cubicBezTo>
                    <a:pt x="40" y="0"/>
                    <a:pt x="40" y="0"/>
                    <a:pt x="40" y="0"/>
                  </a:cubicBezTo>
                  <a:cubicBezTo>
                    <a:pt x="43" y="0"/>
                    <a:pt x="45" y="3"/>
                    <a:pt x="45" y="6"/>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0" name="Freeform 113">
              <a:extLst>
                <a:ext uri="{FF2B5EF4-FFF2-40B4-BE49-F238E27FC236}">
                  <a16:creationId xmlns:a16="http://schemas.microsoft.com/office/drawing/2014/main" id="{51F0DB91-4B6F-427B-BADE-E61D0AB593F6}"/>
                </a:ext>
              </a:extLst>
            </p:cNvPr>
            <p:cNvSpPr>
              <a:spLocks/>
            </p:cNvSpPr>
            <p:nvPr/>
          </p:nvSpPr>
          <p:spPr bwMode="auto">
            <a:xfrm>
              <a:off x="6519700" y="2681322"/>
              <a:ext cx="102444" cy="22351"/>
            </a:xfrm>
            <a:custGeom>
              <a:avLst/>
              <a:gdLst>
                <a:gd name="T0" fmla="*/ 45 w 45"/>
                <a:gd name="T1" fmla="*/ 5 h 10"/>
                <a:gd name="T2" fmla="*/ 40 w 45"/>
                <a:gd name="T3" fmla="*/ 10 h 10"/>
                <a:gd name="T4" fmla="*/ 5 w 45"/>
                <a:gd name="T5" fmla="*/ 10 h 10"/>
                <a:gd name="T6" fmla="*/ 0 w 45"/>
                <a:gd name="T7" fmla="*/ 5 h 10"/>
                <a:gd name="T8" fmla="*/ 0 w 45"/>
                <a:gd name="T9" fmla="*/ 5 h 10"/>
                <a:gd name="T10" fmla="*/ 5 w 45"/>
                <a:gd name="T11" fmla="*/ 0 h 10"/>
                <a:gd name="T12" fmla="*/ 40 w 45"/>
                <a:gd name="T13" fmla="*/ 0 h 10"/>
                <a:gd name="T14" fmla="*/ 45 w 45"/>
                <a:gd name="T15" fmla="*/ 5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10">
                  <a:moveTo>
                    <a:pt x="45" y="5"/>
                  </a:moveTo>
                  <a:cubicBezTo>
                    <a:pt x="45" y="8"/>
                    <a:pt x="43" y="10"/>
                    <a:pt x="40" y="10"/>
                  </a:cubicBezTo>
                  <a:cubicBezTo>
                    <a:pt x="5" y="10"/>
                    <a:pt x="5" y="10"/>
                    <a:pt x="5" y="10"/>
                  </a:cubicBezTo>
                  <a:cubicBezTo>
                    <a:pt x="2" y="10"/>
                    <a:pt x="0" y="8"/>
                    <a:pt x="0" y="5"/>
                  </a:cubicBezTo>
                  <a:cubicBezTo>
                    <a:pt x="0" y="5"/>
                    <a:pt x="0" y="5"/>
                    <a:pt x="0" y="5"/>
                  </a:cubicBezTo>
                  <a:cubicBezTo>
                    <a:pt x="0" y="3"/>
                    <a:pt x="2" y="0"/>
                    <a:pt x="5" y="0"/>
                  </a:cubicBezTo>
                  <a:cubicBezTo>
                    <a:pt x="40" y="0"/>
                    <a:pt x="40" y="0"/>
                    <a:pt x="40" y="0"/>
                  </a:cubicBezTo>
                  <a:cubicBezTo>
                    <a:pt x="43" y="0"/>
                    <a:pt x="45" y="3"/>
                    <a:pt x="45" y="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Oval 114">
              <a:extLst>
                <a:ext uri="{FF2B5EF4-FFF2-40B4-BE49-F238E27FC236}">
                  <a16:creationId xmlns:a16="http://schemas.microsoft.com/office/drawing/2014/main" id="{6589DA23-72E2-4F5D-8881-75A907CD13C4}"/>
                </a:ext>
              </a:extLst>
            </p:cNvPr>
            <p:cNvSpPr>
              <a:spLocks noChangeArrowheads="1"/>
            </p:cNvSpPr>
            <p:nvPr/>
          </p:nvSpPr>
          <p:spPr bwMode="auto">
            <a:xfrm>
              <a:off x="6543914" y="2685047"/>
              <a:ext cx="54016" cy="40977"/>
            </a:xfrm>
            <a:prstGeom prst="ellipse">
              <a:avLst/>
            </a:pr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24">
              <a:extLst>
                <a:ext uri="{FF2B5EF4-FFF2-40B4-BE49-F238E27FC236}">
                  <a16:creationId xmlns:a16="http://schemas.microsoft.com/office/drawing/2014/main" id="{D0A1B74A-B64C-42ED-B501-A5CC23806689}"/>
                </a:ext>
              </a:extLst>
            </p:cNvPr>
            <p:cNvSpPr>
              <a:spLocks/>
            </p:cNvSpPr>
            <p:nvPr/>
          </p:nvSpPr>
          <p:spPr bwMode="auto">
            <a:xfrm>
              <a:off x="6199333" y="1601012"/>
              <a:ext cx="886599" cy="346444"/>
            </a:xfrm>
            <a:custGeom>
              <a:avLst/>
              <a:gdLst>
                <a:gd name="T0" fmla="*/ 387 w 387"/>
                <a:gd name="T1" fmla="*/ 139 h 151"/>
                <a:gd name="T2" fmla="*/ 0 w 387"/>
                <a:gd name="T3" fmla="*/ 95 h 151"/>
                <a:gd name="T4" fmla="*/ 11 w 387"/>
                <a:gd name="T5" fmla="*/ 110 h 151"/>
                <a:gd name="T6" fmla="*/ 373 w 387"/>
                <a:gd name="T7" fmla="*/ 151 h 151"/>
                <a:gd name="T8" fmla="*/ 387 w 387"/>
                <a:gd name="T9" fmla="*/ 139 h 151"/>
              </a:gdLst>
              <a:ahLst/>
              <a:cxnLst>
                <a:cxn ang="0">
                  <a:pos x="T0" y="T1"/>
                </a:cxn>
                <a:cxn ang="0">
                  <a:pos x="T2" y="T3"/>
                </a:cxn>
                <a:cxn ang="0">
                  <a:pos x="T4" y="T5"/>
                </a:cxn>
                <a:cxn ang="0">
                  <a:pos x="T6" y="T7"/>
                </a:cxn>
                <a:cxn ang="0">
                  <a:pos x="T8" y="T9"/>
                </a:cxn>
              </a:cxnLst>
              <a:rect l="0" t="0" r="r" b="b"/>
              <a:pathLst>
                <a:path w="387" h="151">
                  <a:moveTo>
                    <a:pt x="387" y="139"/>
                  </a:moveTo>
                  <a:cubicBezTo>
                    <a:pt x="292" y="20"/>
                    <a:pt x="118" y="0"/>
                    <a:pt x="0" y="95"/>
                  </a:cubicBezTo>
                  <a:cubicBezTo>
                    <a:pt x="11" y="110"/>
                    <a:pt x="11" y="110"/>
                    <a:pt x="11" y="110"/>
                  </a:cubicBezTo>
                  <a:cubicBezTo>
                    <a:pt x="122" y="21"/>
                    <a:pt x="282" y="38"/>
                    <a:pt x="373" y="151"/>
                  </a:cubicBezTo>
                  <a:lnTo>
                    <a:pt x="387" y="139"/>
                  </a:lnTo>
                  <a:close/>
                </a:path>
              </a:pathLst>
            </a:custGeom>
            <a:solidFill>
              <a:srgbClr val="F88E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3" name="Freeform 125">
              <a:extLst>
                <a:ext uri="{FF2B5EF4-FFF2-40B4-BE49-F238E27FC236}">
                  <a16:creationId xmlns:a16="http://schemas.microsoft.com/office/drawing/2014/main" id="{6C46E8A5-6037-4B8E-81D7-544B13366872}"/>
                </a:ext>
              </a:extLst>
            </p:cNvPr>
            <p:cNvSpPr>
              <a:spLocks/>
            </p:cNvSpPr>
            <p:nvPr/>
          </p:nvSpPr>
          <p:spPr bwMode="auto">
            <a:xfrm>
              <a:off x="6979763" y="1846876"/>
              <a:ext cx="124795" cy="124795"/>
            </a:xfrm>
            <a:custGeom>
              <a:avLst/>
              <a:gdLst>
                <a:gd name="T0" fmla="*/ 67 w 67"/>
                <a:gd name="T1" fmla="*/ 0 h 67"/>
                <a:gd name="T2" fmla="*/ 0 w 67"/>
                <a:gd name="T3" fmla="*/ 53 h 67"/>
                <a:gd name="T4" fmla="*/ 66 w 67"/>
                <a:gd name="T5" fmla="*/ 67 h 67"/>
                <a:gd name="T6" fmla="*/ 67 w 67"/>
                <a:gd name="T7" fmla="*/ 0 h 67"/>
              </a:gdLst>
              <a:ahLst/>
              <a:cxnLst>
                <a:cxn ang="0">
                  <a:pos x="T0" y="T1"/>
                </a:cxn>
                <a:cxn ang="0">
                  <a:pos x="T2" y="T3"/>
                </a:cxn>
                <a:cxn ang="0">
                  <a:pos x="T4" y="T5"/>
                </a:cxn>
                <a:cxn ang="0">
                  <a:pos x="T6" y="T7"/>
                </a:cxn>
              </a:cxnLst>
              <a:rect l="0" t="0" r="r" b="b"/>
              <a:pathLst>
                <a:path w="67" h="67">
                  <a:moveTo>
                    <a:pt x="67" y="0"/>
                  </a:moveTo>
                  <a:lnTo>
                    <a:pt x="0" y="53"/>
                  </a:lnTo>
                  <a:lnTo>
                    <a:pt x="66" y="67"/>
                  </a:lnTo>
                  <a:lnTo>
                    <a:pt x="67" y="0"/>
                  </a:lnTo>
                  <a:close/>
                </a:path>
              </a:pathLst>
            </a:custGeom>
            <a:solidFill>
              <a:srgbClr val="F88E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74" name="组合 173">
            <a:extLst>
              <a:ext uri="{FF2B5EF4-FFF2-40B4-BE49-F238E27FC236}">
                <a16:creationId xmlns:a16="http://schemas.microsoft.com/office/drawing/2014/main" id="{FD0821AA-7EC2-4685-B390-B61BE79D17B8}"/>
              </a:ext>
            </a:extLst>
          </p:cNvPr>
          <p:cNvGrpSpPr/>
          <p:nvPr/>
        </p:nvGrpSpPr>
        <p:grpSpPr>
          <a:xfrm>
            <a:off x="6176881" y="3413602"/>
            <a:ext cx="1281471" cy="1529197"/>
            <a:chOff x="7134359" y="1459455"/>
            <a:chExt cx="1281471" cy="1529197"/>
          </a:xfrm>
          <a:effectLst>
            <a:outerShdw blurRad="50800" dist="38100" dir="2700000" algn="tl" rotWithShape="0">
              <a:prstClr val="black">
                <a:alpha val="40000"/>
              </a:prstClr>
            </a:outerShdw>
          </a:effectLst>
        </p:grpSpPr>
        <p:sp>
          <p:nvSpPr>
            <p:cNvPr id="175" name="Freeform 103">
              <a:extLst>
                <a:ext uri="{FF2B5EF4-FFF2-40B4-BE49-F238E27FC236}">
                  <a16:creationId xmlns:a16="http://schemas.microsoft.com/office/drawing/2014/main" id="{02D71D5A-EC4C-4CF9-89F7-7D1E2A411F07}"/>
                </a:ext>
              </a:extLst>
            </p:cNvPr>
            <p:cNvSpPr>
              <a:spLocks/>
            </p:cNvSpPr>
            <p:nvPr/>
          </p:nvSpPr>
          <p:spPr bwMode="auto">
            <a:xfrm>
              <a:off x="7134359" y="1459455"/>
              <a:ext cx="1281471" cy="1281471"/>
            </a:xfrm>
            <a:custGeom>
              <a:avLst/>
              <a:gdLst>
                <a:gd name="T0" fmla="*/ 496 w 559"/>
                <a:gd name="T1" fmla="*/ 395 h 559"/>
                <a:gd name="T2" fmla="*/ 395 w 559"/>
                <a:gd name="T3" fmla="*/ 64 h 559"/>
                <a:gd name="T4" fmla="*/ 64 w 559"/>
                <a:gd name="T5" fmla="*/ 165 h 559"/>
                <a:gd name="T6" fmla="*/ 165 w 559"/>
                <a:gd name="T7" fmla="*/ 496 h 559"/>
                <a:gd name="T8" fmla="*/ 496 w 559"/>
                <a:gd name="T9" fmla="*/ 395 h 559"/>
              </a:gdLst>
              <a:ahLst/>
              <a:cxnLst>
                <a:cxn ang="0">
                  <a:pos x="T0" y="T1"/>
                </a:cxn>
                <a:cxn ang="0">
                  <a:pos x="T2" y="T3"/>
                </a:cxn>
                <a:cxn ang="0">
                  <a:pos x="T4" y="T5"/>
                </a:cxn>
                <a:cxn ang="0">
                  <a:pos x="T6" y="T7"/>
                </a:cxn>
                <a:cxn ang="0">
                  <a:pos x="T8" y="T9"/>
                </a:cxn>
              </a:cxnLst>
              <a:rect l="0" t="0" r="r" b="b"/>
              <a:pathLst>
                <a:path w="559" h="559">
                  <a:moveTo>
                    <a:pt x="496" y="395"/>
                  </a:moveTo>
                  <a:cubicBezTo>
                    <a:pt x="559" y="275"/>
                    <a:pt x="514" y="127"/>
                    <a:pt x="395" y="64"/>
                  </a:cubicBezTo>
                  <a:cubicBezTo>
                    <a:pt x="276" y="0"/>
                    <a:pt x="127" y="45"/>
                    <a:pt x="64" y="165"/>
                  </a:cubicBezTo>
                  <a:cubicBezTo>
                    <a:pt x="0" y="284"/>
                    <a:pt x="46" y="432"/>
                    <a:pt x="165" y="496"/>
                  </a:cubicBezTo>
                  <a:cubicBezTo>
                    <a:pt x="284" y="559"/>
                    <a:pt x="432" y="514"/>
                    <a:pt x="496" y="395"/>
                  </a:cubicBezTo>
                  <a:close/>
                </a:path>
              </a:pathLst>
            </a:custGeom>
            <a:solidFill>
              <a:srgbClr val="D8D8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76" name="组合 175">
              <a:extLst>
                <a:ext uri="{FF2B5EF4-FFF2-40B4-BE49-F238E27FC236}">
                  <a16:creationId xmlns:a16="http://schemas.microsoft.com/office/drawing/2014/main" id="{F53108FF-DE48-4533-902B-F8CF337C2051}"/>
                </a:ext>
              </a:extLst>
            </p:cNvPr>
            <p:cNvGrpSpPr/>
            <p:nvPr/>
          </p:nvGrpSpPr>
          <p:grpSpPr>
            <a:xfrm>
              <a:off x="7225626" y="1658754"/>
              <a:ext cx="990905" cy="1329898"/>
              <a:chOff x="7225626" y="1658754"/>
              <a:chExt cx="990905" cy="1329898"/>
            </a:xfrm>
          </p:grpSpPr>
          <p:sp>
            <p:nvSpPr>
              <p:cNvPr id="177" name="Freeform 104">
                <a:extLst>
                  <a:ext uri="{FF2B5EF4-FFF2-40B4-BE49-F238E27FC236}">
                    <a16:creationId xmlns:a16="http://schemas.microsoft.com/office/drawing/2014/main" id="{45561D2A-E9FC-4E35-9E06-379E4124F721}"/>
                  </a:ext>
                </a:extLst>
              </p:cNvPr>
              <p:cNvSpPr>
                <a:spLocks/>
              </p:cNvSpPr>
              <p:nvPr/>
            </p:nvSpPr>
            <p:spPr bwMode="auto">
              <a:xfrm>
                <a:off x="7333657" y="1658754"/>
                <a:ext cx="882874" cy="882874"/>
              </a:xfrm>
              <a:custGeom>
                <a:avLst/>
                <a:gdLst>
                  <a:gd name="T0" fmla="*/ 28 w 385"/>
                  <a:gd name="T1" fmla="*/ 243 h 385"/>
                  <a:gd name="T2" fmla="*/ 243 w 385"/>
                  <a:gd name="T3" fmla="*/ 357 h 385"/>
                  <a:gd name="T4" fmla="*/ 358 w 385"/>
                  <a:gd name="T5" fmla="*/ 142 h 385"/>
                  <a:gd name="T6" fmla="*/ 143 w 385"/>
                  <a:gd name="T7" fmla="*/ 28 h 385"/>
                  <a:gd name="T8" fmla="*/ 28 w 385"/>
                  <a:gd name="T9" fmla="*/ 243 h 385"/>
                </a:gdLst>
                <a:ahLst/>
                <a:cxnLst>
                  <a:cxn ang="0">
                    <a:pos x="T0" y="T1"/>
                  </a:cxn>
                  <a:cxn ang="0">
                    <a:pos x="T2" y="T3"/>
                  </a:cxn>
                  <a:cxn ang="0">
                    <a:pos x="T4" y="T5"/>
                  </a:cxn>
                  <a:cxn ang="0">
                    <a:pos x="T6" y="T7"/>
                  </a:cxn>
                  <a:cxn ang="0">
                    <a:pos x="T8" y="T9"/>
                  </a:cxn>
                </a:cxnLst>
                <a:rect l="0" t="0" r="r" b="b"/>
                <a:pathLst>
                  <a:path w="385" h="385">
                    <a:moveTo>
                      <a:pt x="28" y="243"/>
                    </a:moveTo>
                    <a:cubicBezTo>
                      <a:pt x="56" y="334"/>
                      <a:pt x="152" y="385"/>
                      <a:pt x="243" y="357"/>
                    </a:cubicBezTo>
                    <a:cubicBezTo>
                      <a:pt x="334" y="330"/>
                      <a:pt x="385" y="233"/>
                      <a:pt x="358" y="142"/>
                    </a:cubicBezTo>
                    <a:cubicBezTo>
                      <a:pt x="330" y="52"/>
                      <a:pt x="234" y="0"/>
                      <a:pt x="143" y="28"/>
                    </a:cubicBezTo>
                    <a:cubicBezTo>
                      <a:pt x="52" y="56"/>
                      <a:pt x="0" y="152"/>
                      <a:pt x="28" y="243"/>
                    </a:cubicBezTo>
                    <a:close/>
                  </a:path>
                </a:pathLst>
              </a:custGeom>
              <a:solidFill>
                <a:srgbClr val="E049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115">
                <a:extLst>
                  <a:ext uri="{FF2B5EF4-FFF2-40B4-BE49-F238E27FC236}">
                    <a16:creationId xmlns:a16="http://schemas.microsoft.com/office/drawing/2014/main" id="{C6BF6B19-773D-4F8A-8C87-08376EC48088}"/>
                  </a:ext>
                </a:extLst>
              </p:cNvPr>
              <p:cNvSpPr>
                <a:spLocks/>
              </p:cNvSpPr>
              <p:nvPr/>
            </p:nvSpPr>
            <p:spPr bwMode="auto">
              <a:xfrm>
                <a:off x="7594422" y="2236160"/>
                <a:ext cx="59603" cy="48428"/>
              </a:xfrm>
              <a:custGeom>
                <a:avLst/>
                <a:gdLst>
                  <a:gd name="T0" fmla="*/ 15 w 26"/>
                  <a:gd name="T1" fmla="*/ 0 h 21"/>
                  <a:gd name="T2" fmla="*/ 12 w 26"/>
                  <a:gd name="T3" fmla="*/ 0 h 21"/>
                  <a:gd name="T4" fmla="*/ 0 w 26"/>
                  <a:gd name="T5" fmla="*/ 8 h 21"/>
                  <a:gd name="T6" fmla="*/ 0 w 26"/>
                  <a:gd name="T7" fmla="*/ 11 h 21"/>
                  <a:gd name="T8" fmla="*/ 12 w 26"/>
                  <a:gd name="T9" fmla="*/ 21 h 21"/>
                  <a:gd name="T10" fmla="*/ 15 w 26"/>
                  <a:gd name="T11" fmla="*/ 21 h 21"/>
                  <a:gd name="T12" fmla="*/ 26 w 26"/>
                  <a:gd name="T13" fmla="*/ 11 h 21"/>
                  <a:gd name="T14" fmla="*/ 26 w 26"/>
                  <a:gd name="T15" fmla="*/ 8 h 21"/>
                  <a:gd name="T16" fmla="*/ 15 w 2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1">
                    <a:moveTo>
                      <a:pt x="15" y="0"/>
                    </a:moveTo>
                    <a:cubicBezTo>
                      <a:pt x="12" y="0"/>
                      <a:pt x="12" y="0"/>
                      <a:pt x="12" y="0"/>
                    </a:cubicBezTo>
                    <a:cubicBezTo>
                      <a:pt x="6" y="0"/>
                      <a:pt x="0" y="2"/>
                      <a:pt x="0" y="8"/>
                    </a:cubicBezTo>
                    <a:cubicBezTo>
                      <a:pt x="0" y="11"/>
                      <a:pt x="0" y="11"/>
                      <a:pt x="0" y="11"/>
                    </a:cubicBezTo>
                    <a:cubicBezTo>
                      <a:pt x="0" y="17"/>
                      <a:pt x="6" y="21"/>
                      <a:pt x="12" y="21"/>
                    </a:cubicBezTo>
                    <a:cubicBezTo>
                      <a:pt x="15" y="21"/>
                      <a:pt x="15" y="21"/>
                      <a:pt x="15" y="21"/>
                    </a:cubicBezTo>
                    <a:cubicBezTo>
                      <a:pt x="21" y="21"/>
                      <a:pt x="26" y="17"/>
                      <a:pt x="26" y="11"/>
                    </a:cubicBezTo>
                    <a:cubicBezTo>
                      <a:pt x="26" y="8"/>
                      <a:pt x="26" y="8"/>
                      <a:pt x="26" y="8"/>
                    </a:cubicBezTo>
                    <a:cubicBezTo>
                      <a:pt x="26" y="2"/>
                      <a:pt x="21" y="0"/>
                      <a:pt x="15"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116">
                <a:extLst>
                  <a:ext uri="{FF2B5EF4-FFF2-40B4-BE49-F238E27FC236}">
                    <a16:creationId xmlns:a16="http://schemas.microsoft.com/office/drawing/2014/main" id="{D47A011F-C318-47D9-9C51-5845B77A7CCD}"/>
                  </a:ext>
                </a:extLst>
              </p:cNvPr>
              <p:cNvSpPr>
                <a:spLocks/>
              </p:cNvSpPr>
              <p:nvPr/>
            </p:nvSpPr>
            <p:spPr bwMode="auto">
              <a:xfrm>
                <a:off x="7659613" y="2180282"/>
                <a:ext cx="54016" cy="104306"/>
              </a:xfrm>
              <a:custGeom>
                <a:avLst/>
                <a:gdLst>
                  <a:gd name="T0" fmla="*/ 13 w 24"/>
                  <a:gd name="T1" fmla="*/ 0 h 45"/>
                  <a:gd name="T2" fmla="*/ 9 w 24"/>
                  <a:gd name="T3" fmla="*/ 0 h 45"/>
                  <a:gd name="T4" fmla="*/ 0 w 24"/>
                  <a:gd name="T5" fmla="*/ 8 h 45"/>
                  <a:gd name="T6" fmla="*/ 0 w 24"/>
                  <a:gd name="T7" fmla="*/ 35 h 45"/>
                  <a:gd name="T8" fmla="*/ 9 w 24"/>
                  <a:gd name="T9" fmla="*/ 45 h 45"/>
                  <a:gd name="T10" fmla="*/ 13 w 24"/>
                  <a:gd name="T11" fmla="*/ 45 h 45"/>
                  <a:gd name="T12" fmla="*/ 24 w 24"/>
                  <a:gd name="T13" fmla="*/ 35 h 45"/>
                  <a:gd name="T14" fmla="*/ 24 w 24"/>
                  <a:gd name="T15" fmla="*/ 8 h 45"/>
                  <a:gd name="T16" fmla="*/ 13 w 24"/>
                  <a:gd name="T1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5">
                    <a:moveTo>
                      <a:pt x="13" y="0"/>
                    </a:moveTo>
                    <a:cubicBezTo>
                      <a:pt x="9" y="0"/>
                      <a:pt x="9" y="0"/>
                      <a:pt x="9" y="0"/>
                    </a:cubicBezTo>
                    <a:cubicBezTo>
                      <a:pt x="4" y="0"/>
                      <a:pt x="0" y="3"/>
                      <a:pt x="0" y="8"/>
                    </a:cubicBezTo>
                    <a:cubicBezTo>
                      <a:pt x="0" y="35"/>
                      <a:pt x="0" y="35"/>
                      <a:pt x="0" y="35"/>
                    </a:cubicBezTo>
                    <a:cubicBezTo>
                      <a:pt x="0" y="41"/>
                      <a:pt x="4" y="45"/>
                      <a:pt x="9" y="45"/>
                    </a:cubicBezTo>
                    <a:cubicBezTo>
                      <a:pt x="13" y="45"/>
                      <a:pt x="13" y="45"/>
                      <a:pt x="13" y="45"/>
                    </a:cubicBezTo>
                    <a:cubicBezTo>
                      <a:pt x="18" y="45"/>
                      <a:pt x="24" y="41"/>
                      <a:pt x="24" y="35"/>
                    </a:cubicBezTo>
                    <a:cubicBezTo>
                      <a:pt x="24" y="8"/>
                      <a:pt x="24" y="8"/>
                      <a:pt x="24" y="8"/>
                    </a:cubicBezTo>
                    <a:cubicBezTo>
                      <a:pt x="24" y="3"/>
                      <a:pt x="18" y="0"/>
                      <a:pt x="13"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117">
                <a:extLst>
                  <a:ext uri="{FF2B5EF4-FFF2-40B4-BE49-F238E27FC236}">
                    <a16:creationId xmlns:a16="http://schemas.microsoft.com/office/drawing/2014/main" id="{0D05109F-3E3B-4455-ACAC-32A483E4026A}"/>
                  </a:ext>
                </a:extLst>
              </p:cNvPr>
              <p:cNvSpPr>
                <a:spLocks/>
              </p:cNvSpPr>
              <p:nvPr/>
            </p:nvSpPr>
            <p:spPr bwMode="auto">
              <a:xfrm>
                <a:off x="7722942" y="2135580"/>
                <a:ext cx="50291" cy="149008"/>
              </a:xfrm>
              <a:custGeom>
                <a:avLst/>
                <a:gdLst>
                  <a:gd name="T0" fmla="*/ 13 w 22"/>
                  <a:gd name="T1" fmla="*/ 0 h 65"/>
                  <a:gd name="T2" fmla="*/ 11 w 22"/>
                  <a:gd name="T3" fmla="*/ 0 h 65"/>
                  <a:gd name="T4" fmla="*/ 0 w 22"/>
                  <a:gd name="T5" fmla="*/ 11 h 65"/>
                  <a:gd name="T6" fmla="*/ 0 w 22"/>
                  <a:gd name="T7" fmla="*/ 55 h 65"/>
                  <a:gd name="T8" fmla="*/ 11 w 22"/>
                  <a:gd name="T9" fmla="*/ 65 h 65"/>
                  <a:gd name="T10" fmla="*/ 13 w 22"/>
                  <a:gd name="T11" fmla="*/ 65 h 65"/>
                  <a:gd name="T12" fmla="*/ 22 w 22"/>
                  <a:gd name="T13" fmla="*/ 55 h 65"/>
                  <a:gd name="T14" fmla="*/ 22 w 22"/>
                  <a:gd name="T15" fmla="*/ 11 h 65"/>
                  <a:gd name="T16" fmla="*/ 13 w 22"/>
                  <a:gd name="T17"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65">
                    <a:moveTo>
                      <a:pt x="13" y="0"/>
                    </a:moveTo>
                    <a:cubicBezTo>
                      <a:pt x="11" y="0"/>
                      <a:pt x="11" y="0"/>
                      <a:pt x="11" y="0"/>
                    </a:cubicBezTo>
                    <a:cubicBezTo>
                      <a:pt x="5" y="0"/>
                      <a:pt x="0" y="6"/>
                      <a:pt x="0" y="11"/>
                    </a:cubicBezTo>
                    <a:cubicBezTo>
                      <a:pt x="0" y="55"/>
                      <a:pt x="0" y="55"/>
                      <a:pt x="0" y="55"/>
                    </a:cubicBezTo>
                    <a:cubicBezTo>
                      <a:pt x="0" y="61"/>
                      <a:pt x="5" y="65"/>
                      <a:pt x="11" y="65"/>
                    </a:cubicBezTo>
                    <a:cubicBezTo>
                      <a:pt x="13" y="65"/>
                      <a:pt x="13" y="65"/>
                      <a:pt x="13" y="65"/>
                    </a:cubicBezTo>
                    <a:cubicBezTo>
                      <a:pt x="19" y="65"/>
                      <a:pt x="22" y="61"/>
                      <a:pt x="22" y="55"/>
                    </a:cubicBezTo>
                    <a:cubicBezTo>
                      <a:pt x="22" y="11"/>
                      <a:pt x="22" y="11"/>
                      <a:pt x="22" y="11"/>
                    </a:cubicBezTo>
                    <a:cubicBezTo>
                      <a:pt x="22" y="6"/>
                      <a:pt x="19" y="0"/>
                      <a:pt x="13"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118">
                <a:extLst>
                  <a:ext uri="{FF2B5EF4-FFF2-40B4-BE49-F238E27FC236}">
                    <a16:creationId xmlns:a16="http://schemas.microsoft.com/office/drawing/2014/main" id="{6BC5123D-E9ED-44EB-B543-6F8D0AF0EB57}"/>
                  </a:ext>
                </a:extLst>
              </p:cNvPr>
              <p:cNvSpPr>
                <a:spLocks/>
              </p:cNvSpPr>
              <p:nvPr/>
            </p:nvSpPr>
            <p:spPr bwMode="auto">
              <a:xfrm>
                <a:off x="7782545" y="2085289"/>
                <a:ext cx="54016" cy="199299"/>
              </a:xfrm>
              <a:custGeom>
                <a:avLst/>
                <a:gdLst>
                  <a:gd name="T0" fmla="*/ 23 w 23"/>
                  <a:gd name="T1" fmla="*/ 10 h 87"/>
                  <a:gd name="T2" fmla="*/ 13 w 23"/>
                  <a:gd name="T3" fmla="*/ 0 h 87"/>
                  <a:gd name="T4" fmla="*/ 10 w 23"/>
                  <a:gd name="T5" fmla="*/ 0 h 87"/>
                  <a:gd name="T6" fmla="*/ 0 w 23"/>
                  <a:gd name="T7" fmla="*/ 10 h 87"/>
                  <a:gd name="T8" fmla="*/ 0 w 23"/>
                  <a:gd name="T9" fmla="*/ 77 h 87"/>
                  <a:gd name="T10" fmla="*/ 10 w 23"/>
                  <a:gd name="T11" fmla="*/ 87 h 87"/>
                  <a:gd name="T12" fmla="*/ 13 w 23"/>
                  <a:gd name="T13" fmla="*/ 87 h 87"/>
                  <a:gd name="T14" fmla="*/ 23 w 23"/>
                  <a:gd name="T15" fmla="*/ 77 h 87"/>
                  <a:gd name="T16" fmla="*/ 23 w 23"/>
                  <a:gd name="T17"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87">
                    <a:moveTo>
                      <a:pt x="23" y="10"/>
                    </a:moveTo>
                    <a:cubicBezTo>
                      <a:pt x="23" y="4"/>
                      <a:pt x="18" y="0"/>
                      <a:pt x="13" y="0"/>
                    </a:cubicBezTo>
                    <a:cubicBezTo>
                      <a:pt x="10" y="0"/>
                      <a:pt x="10" y="0"/>
                      <a:pt x="10" y="0"/>
                    </a:cubicBezTo>
                    <a:cubicBezTo>
                      <a:pt x="5" y="0"/>
                      <a:pt x="0" y="4"/>
                      <a:pt x="0" y="10"/>
                    </a:cubicBezTo>
                    <a:cubicBezTo>
                      <a:pt x="0" y="77"/>
                      <a:pt x="0" y="77"/>
                      <a:pt x="0" y="77"/>
                    </a:cubicBezTo>
                    <a:cubicBezTo>
                      <a:pt x="0" y="82"/>
                      <a:pt x="5" y="87"/>
                      <a:pt x="10" y="87"/>
                    </a:cubicBezTo>
                    <a:cubicBezTo>
                      <a:pt x="13" y="87"/>
                      <a:pt x="13" y="87"/>
                      <a:pt x="13" y="87"/>
                    </a:cubicBezTo>
                    <a:cubicBezTo>
                      <a:pt x="18" y="87"/>
                      <a:pt x="23" y="82"/>
                      <a:pt x="23" y="77"/>
                    </a:cubicBezTo>
                    <a:lnTo>
                      <a:pt x="23" y="10"/>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119">
                <a:extLst>
                  <a:ext uri="{FF2B5EF4-FFF2-40B4-BE49-F238E27FC236}">
                    <a16:creationId xmlns:a16="http://schemas.microsoft.com/office/drawing/2014/main" id="{61EC54D1-3EC5-4545-845D-FB84EFFC0366}"/>
                  </a:ext>
                </a:extLst>
              </p:cNvPr>
              <p:cNvSpPr>
                <a:spLocks/>
              </p:cNvSpPr>
              <p:nvPr/>
            </p:nvSpPr>
            <p:spPr bwMode="auto">
              <a:xfrm>
                <a:off x="7849599" y="2029411"/>
                <a:ext cx="50291" cy="255177"/>
              </a:xfrm>
              <a:custGeom>
                <a:avLst/>
                <a:gdLst>
                  <a:gd name="T0" fmla="*/ 11 w 22"/>
                  <a:gd name="T1" fmla="*/ 0 h 111"/>
                  <a:gd name="T2" fmla="*/ 9 w 22"/>
                  <a:gd name="T3" fmla="*/ 0 h 111"/>
                  <a:gd name="T4" fmla="*/ 0 w 22"/>
                  <a:gd name="T5" fmla="*/ 10 h 111"/>
                  <a:gd name="T6" fmla="*/ 0 w 22"/>
                  <a:gd name="T7" fmla="*/ 100 h 111"/>
                  <a:gd name="T8" fmla="*/ 9 w 22"/>
                  <a:gd name="T9" fmla="*/ 111 h 111"/>
                  <a:gd name="T10" fmla="*/ 11 w 22"/>
                  <a:gd name="T11" fmla="*/ 111 h 111"/>
                  <a:gd name="T12" fmla="*/ 22 w 22"/>
                  <a:gd name="T13" fmla="*/ 100 h 111"/>
                  <a:gd name="T14" fmla="*/ 22 w 22"/>
                  <a:gd name="T15" fmla="*/ 10 h 111"/>
                  <a:gd name="T16" fmla="*/ 11 w 22"/>
                  <a:gd name="T17"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11">
                    <a:moveTo>
                      <a:pt x="11" y="0"/>
                    </a:moveTo>
                    <a:cubicBezTo>
                      <a:pt x="9" y="0"/>
                      <a:pt x="9" y="0"/>
                      <a:pt x="9" y="0"/>
                    </a:cubicBezTo>
                    <a:cubicBezTo>
                      <a:pt x="4" y="0"/>
                      <a:pt x="0" y="5"/>
                      <a:pt x="0" y="10"/>
                    </a:cubicBezTo>
                    <a:cubicBezTo>
                      <a:pt x="0" y="100"/>
                      <a:pt x="0" y="100"/>
                      <a:pt x="0" y="100"/>
                    </a:cubicBezTo>
                    <a:cubicBezTo>
                      <a:pt x="0" y="106"/>
                      <a:pt x="4" y="111"/>
                      <a:pt x="9" y="111"/>
                    </a:cubicBezTo>
                    <a:cubicBezTo>
                      <a:pt x="11" y="111"/>
                      <a:pt x="11" y="111"/>
                      <a:pt x="11" y="111"/>
                    </a:cubicBezTo>
                    <a:cubicBezTo>
                      <a:pt x="17" y="111"/>
                      <a:pt x="22" y="106"/>
                      <a:pt x="22" y="100"/>
                    </a:cubicBezTo>
                    <a:cubicBezTo>
                      <a:pt x="22" y="10"/>
                      <a:pt x="22" y="10"/>
                      <a:pt x="22" y="10"/>
                    </a:cubicBezTo>
                    <a:cubicBezTo>
                      <a:pt x="22" y="5"/>
                      <a:pt x="17" y="0"/>
                      <a:pt x="11" y="0"/>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120">
                <a:extLst>
                  <a:ext uri="{FF2B5EF4-FFF2-40B4-BE49-F238E27FC236}">
                    <a16:creationId xmlns:a16="http://schemas.microsoft.com/office/drawing/2014/main" id="{B40F285D-0822-48F3-97CC-3896E39AD18E}"/>
                  </a:ext>
                </a:extLst>
              </p:cNvPr>
              <p:cNvSpPr>
                <a:spLocks/>
              </p:cNvSpPr>
              <p:nvPr/>
            </p:nvSpPr>
            <p:spPr bwMode="auto">
              <a:xfrm>
                <a:off x="7585109" y="1878541"/>
                <a:ext cx="314780" cy="271940"/>
              </a:xfrm>
              <a:custGeom>
                <a:avLst/>
                <a:gdLst>
                  <a:gd name="T0" fmla="*/ 135 w 137"/>
                  <a:gd name="T1" fmla="*/ 5 h 119"/>
                  <a:gd name="T2" fmla="*/ 125 w 137"/>
                  <a:gd name="T3" fmla="*/ 1 h 119"/>
                  <a:gd name="T4" fmla="*/ 91 w 137"/>
                  <a:gd name="T5" fmla="*/ 15 h 119"/>
                  <a:gd name="T6" fmla="*/ 86 w 137"/>
                  <a:gd name="T7" fmla="*/ 25 h 119"/>
                  <a:gd name="T8" fmla="*/ 94 w 137"/>
                  <a:gd name="T9" fmla="*/ 30 h 119"/>
                  <a:gd name="T10" fmla="*/ 97 w 137"/>
                  <a:gd name="T11" fmla="*/ 29 h 119"/>
                  <a:gd name="T12" fmla="*/ 110 w 137"/>
                  <a:gd name="T13" fmla="*/ 24 h 119"/>
                  <a:gd name="T14" fmla="*/ 6 w 137"/>
                  <a:gd name="T15" fmla="*/ 104 h 119"/>
                  <a:gd name="T16" fmla="*/ 2 w 137"/>
                  <a:gd name="T17" fmla="*/ 114 h 119"/>
                  <a:gd name="T18" fmla="*/ 9 w 137"/>
                  <a:gd name="T19" fmla="*/ 119 h 119"/>
                  <a:gd name="T20" fmla="*/ 12 w 137"/>
                  <a:gd name="T21" fmla="*/ 119 h 119"/>
                  <a:gd name="T22" fmla="*/ 119 w 137"/>
                  <a:gd name="T23" fmla="*/ 40 h 119"/>
                  <a:gd name="T24" fmla="*/ 119 w 137"/>
                  <a:gd name="T25" fmla="*/ 47 h 119"/>
                  <a:gd name="T26" fmla="*/ 128 w 137"/>
                  <a:gd name="T27" fmla="*/ 55 h 119"/>
                  <a:gd name="T28" fmla="*/ 137 w 137"/>
                  <a:gd name="T29" fmla="*/ 47 h 119"/>
                  <a:gd name="T30" fmla="*/ 137 w 137"/>
                  <a:gd name="T31" fmla="*/ 10 h 119"/>
                  <a:gd name="T32" fmla="*/ 137 w 137"/>
                  <a:gd name="T33" fmla="*/ 10 h 119"/>
                  <a:gd name="T34" fmla="*/ 135 w 137"/>
                  <a:gd name="T35" fmla="*/ 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7" h="119">
                    <a:moveTo>
                      <a:pt x="135" y="5"/>
                    </a:moveTo>
                    <a:cubicBezTo>
                      <a:pt x="133" y="2"/>
                      <a:pt x="129" y="0"/>
                      <a:pt x="125" y="1"/>
                    </a:cubicBezTo>
                    <a:cubicBezTo>
                      <a:pt x="91" y="15"/>
                      <a:pt x="91" y="15"/>
                      <a:pt x="91" y="15"/>
                    </a:cubicBezTo>
                    <a:cubicBezTo>
                      <a:pt x="87" y="16"/>
                      <a:pt x="85" y="21"/>
                      <a:pt x="86" y="25"/>
                    </a:cubicBezTo>
                    <a:cubicBezTo>
                      <a:pt x="88" y="28"/>
                      <a:pt x="91" y="30"/>
                      <a:pt x="94" y="30"/>
                    </a:cubicBezTo>
                    <a:cubicBezTo>
                      <a:pt x="95" y="30"/>
                      <a:pt x="96" y="30"/>
                      <a:pt x="97" y="29"/>
                    </a:cubicBezTo>
                    <a:cubicBezTo>
                      <a:pt x="110" y="24"/>
                      <a:pt x="110" y="24"/>
                      <a:pt x="110" y="24"/>
                    </a:cubicBezTo>
                    <a:cubicBezTo>
                      <a:pt x="70" y="80"/>
                      <a:pt x="7" y="104"/>
                      <a:pt x="6" y="104"/>
                    </a:cubicBezTo>
                    <a:cubicBezTo>
                      <a:pt x="2" y="105"/>
                      <a:pt x="0" y="110"/>
                      <a:pt x="2" y="114"/>
                    </a:cubicBezTo>
                    <a:cubicBezTo>
                      <a:pt x="3" y="117"/>
                      <a:pt x="6" y="119"/>
                      <a:pt x="9" y="119"/>
                    </a:cubicBezTo>
                    <a:cubicBezTo>
                      <a:pt x="10" y="119"/>
                      <a:pt x="11" y="119"/>
                      <a:pt x="12" y="119"/>
                    </a:cubicBezTo>
                    <a:cubicBezTo>
                      <a:pt x="15" y="118"/>
                      <a:pt x="74" y="95"/>
                      <a:pt x="119" y="40"/>
                    </a:cubicBezTo>
                    <a:cubicBezTo>
                      <a:pt x="119" y="47"/>
                      <a:pt x="119" y="47"/>
                      <a:pt x="119" y="47"/>
                    </a:cubicBezTo>
                    <a:cubicBezTo>
                      <a:pt x="119" y="51"/>
                      <a:pt x="123" y="55"/>
                      <a:pt x="128" y="55"/>
                    </a:cubicBezTo>
                    <a:cubicBezTo>
                      <a:pt x="132" y="55"/>
                      <a:pt x="137" y="51"/>
                      <a:pt x="137" y="47"/>
                    </a:cubicBezTo>
                    <a:cubicBezTo>
                      <a:pt x="137" y="10"/>
                      <a:pt x="137" y="10"/>
                      <a:pt x="137" y="10"/>
                    </a:cubicBezTo>
                    <a:cubicBezTo>
                      <a:pt x="137" y="10"/>
                      <a:pt x="137" y="10"/>
                      <a:pt x="137" y="10"/>
                    </a:cubicBezTo>
                    <a:cubicBezTo>
                      <a:pt x="137" y="8"/>
                      <a:pt x="136" y="7"/>
                      <a:pt x="135" y="5"/>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126">
                <a:extLst>
                  <a:ext uri="{FF2B5EF4-FFF2-40B4-BE49-F238E27FC236}">
                    <a16:creationId xmlns:a16="http://schemas.microsoft.com/office/drawing/2014/main" id="{44FD907C-C5CB-4C15-A17B-A125C9C140FB}"/>
                  </a:ext>
                </a:extLst>
              </p:cNvPr>
              <p:cNvSpPr>
                <a:spLocks/>
              </p:cNvSpPr>
              <p:nvPr/>
            </p:nvSpPr>
            <p:spPr bwMode="auto">
              <a:xfrm>
                <a:off x="7225626" y="2640345"/>
                <a:ext cx="888462" cy="348307"/>
              </a:xfrm>
              <a:custGeom>
                <a:avLst/>
                <a:gdLst>
                  <a:gd name="T0" fmla="*/ 375 w 387"/>
                  <a:gd name="T1" fmla="*/ 44 h 152"/>
                  <a:gd name="T2" fmla="*/ 14 w 387"/>
                  <a:gd name="T3" fmla="*/ 0 h 152"/>
                  <a:gd name="T4" fmla="*/ 0 w 387"/>
                  <a:gd name="T5" fmla="*/ 11 h 152"/>
                  <a:gd name="T6" fmla="*/ 387 w 387"/>
                  <a:gd name="T7" fmla="*/ 59 h 152"/>
                  <a:gd name="T8" fmla="*/ 375 w 387"/>
                  <a:gd name="T9" fmla="*/ 44 h 152"/>
                </a:gdLst>
                <a:ahLst/>
                <a:cxnLst>
                  <a:cxn ang="0">
                    <a:pos x="T0" y="T1"/>
                  </a:cxn>
                  <a:cxn ang="0">
                    <a:pos x="T2" y="T3"/>
                  </a:cxn>
                  <a:cxn ang="0">
                    <a:pos x="T4" y="T5"/>
                  </a:cxn>
                  <a:cxn ang="0">
                    <a:pos x="T6" y="T7"/>
                  </a:cxn>
                  <a:cxn ang="0">
                    <a:pos x="T8" y="T9"/>
                  </a:cxn>
                </a:cxnLst>
                <a:rect l="0" t="0" r="r" b="b"/>
                <a:pathLst>
                  <a:path w="387" h="152">
                    <a:moveTo>
                      <a:pt x="375" y="44"/>
                    </a:moveTo>
                    <a:cubicBezTo>
                      <a:pt x="261" y="132"/>
                      <a:pt x="101" y="111"/>
                      <a:pt x="14" y="0"/>
                    </a:cubicBezTo>
                    <a:cubicBezTo>
                      <a:pt x="0" y="11"/>
                      <a:pt x="0" y="11"/>
                      <a:pt x="0" y="11"/>
                    </a:cubicBezTo>
                    <a:cubicBezTo>
                      <a:pt x="93" y="131"/>
                      <a:pt x="266" y="152"/>
                      <a:pt x="387" y="59"/>
                    </a:cubicBezTo>
                    <a:lnTo>
                      <a:pt x="375" y="44"/>
                    </a:lnTo>
                    <a:close/>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127">
                <a:extLst>
                  <a:ext uri="{FF2B5EF4-FFF2-40B4-BE49-F238E27FC236}">
                    <a16:creationId xmlns:a16="http://schemas.microsoft.com/office/drawing/2014/main" id="{9385BB70-8FB3-4FE8-B9D2-1DB568E115DB}"/>
                  </a:ext>
                </a:extLst>
              </p:cNvPr>
              <p:cNvSpPr>
                <a:spLocks/>
              </p:cNvSpPr>
              <p:nvPr/>
            </p:nvSpPr>
            <p:spPr bwMode="auto">
              <a:xfrm>
                <a:off x="8017233" y="2724162"/>
                <a:ext cx="122932" cy="124795"/>
              </a:xfrm>
              <a:custGeom>
                <a:avLst/>
                <a:gdLst>
                  <a:gd name="T0" fmla="*/ 50 w 66"/>
                  <a:gd name="T1" fmla="*/ 67 h 67"/>
                  <a:gd name="T2" fmla="*/ 0 w 66"/>
                  <a:gd name="T3" fmla="*/ 0 h 67"/>
                  <a:gd name="T4" fmla="*/ 66 w 66"/>
                  <a:gd name="T5" fmla="*/ 1 h 67"/>
                  <a:gd name="T6" fmla="*/ 50 w 66"/>
                  <a:gd name="T7" fmla="*/ 67 h 67"/>
                </a:gdLst>
                <a:ahLst/>
                <a:cxnLst>
                  <a:cxn ang="0">
                    <a:pos x="T0" y="T1"/>
                  </a:cxn>
                  <a:cxn ang="0">
                    <a:pos x="T2" y="T3"/>
                  </a:cxn>
                  <a:cxn ang="0">
                    <a:pos x="T4" y="T5"/>
                  </a:cxn>
                  <a:cxn ang="0">
                    <a:pos x="T6" y="T7"/>
                  </a:cxn>
                </a:cxnLst>
                <a:rect l="0" t="0" r="r" b="b"/>
                <a:pathLst>
                  <a:path w="66" h="67">
                    <a:moveTo>
                      <a:pt x="50" y="67"/>
                    </a:moveTo>
                    <a:lnTo>
                      <a:pt x="0" y="0"/>
                    </a:lnTo>
                    <a:lnTo>
                      <a:pt x="66" y="1"/>
                    </a:lnTo>
                    <a:lnTo>
                      <a:pt x="50" y="67"/>
                    </a:lnTo>
                    <a:close/>
                  </a:path>
                </a:pathLst>
              </a:custGeom>
              <a:solidFill>
                <a:srgbClr val="3DCE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86" name="组合 185">
            <a:extLst>
              <a:ext uri="{FF2B5EF4-FFF2-40B4-BE49-F238E27FC236}">
                <a16:creationId xmlns:a16="http://schemas.microsoft.com/office/drawing/2014/main" id="{038BBB06-5484-4AD9-A5D4-31983DFE12E8}"/>
              </a:ext>
            </a:extLst>
          </p:cNvPr>
          <p:cNvGrpSpPr/>
          <p:nvPr/>
        </p:nvGrpSpPr>
        <p:grpSpPr>
          <a:xfrm>
            <a:off x="6373953" y="1769569"/>
            <a:ext cx="1516159" cy="1283333"/>
            <a:chOff x="6771151" y="269252"/>
            <a:chExt cx="1516159" cy="1283333"/>
          </a:xfrm>
          <a:effectLst>
            <a:outerShdw blurRad="50800" dist="38100" dir="2700000" algn="tl" rotWithShape="0">
              <a:prstClr val="black">
                <a:alpha val="40000"/>
              </a:prstClr>
            </a:outerShdw>
          </a:effectLst>
        </p:grpSpPr>
        <p:sp>
          <p:nvSpPr>
            <p:cNvPr id="187" name="Freeform 106">
              <a:extLst>
                <a:ext uri="{FF2B5EF4-FFF2-40B4-BE49-F238E27FC236}">
                  <a16:creationId xmlns:a16="http://schemas.microsoft.com/office/drawing/2014/main" id="{030A6DFC-07EC-4608-8291-8165B97BA9E4}"/>
                </a:ext>
              </a:extLst>
            </p:cNvPr>
            <p:cNvSpPr>
              <a:spLocks/>
            </p:cNvSpPr>
            <p:nvPr/>
          </p:nvSpPr>
          <p:spPr bwMode="auto">
            <a:xfrm>
              <a:off x="6771151" y="271114"/>
              <a:ext cx="1283334" cy="1281471"/>
            </a:xfrm>
            <a:custGeom>
              <a:avLst/>
              <a:gdLst>
                <a:gd name="T0" fmla="*/ 496 w 559"/>
                <a:gd name="T1" fmla="*/ 395 h 559"/>
                <a:gd name="T2" fmla="*/ 395 w 559"/>
                <a:gd name="T3" fmla="*/ 64 h 559"/>
                <a:gd name="T4" fmla="*/ 64 w 559"/>
                <a:gd name="T5" fmla="*/ 165 h 559"/>
                <a:gd name="T6" fmla="*/ 165 w 559"/>
                <a:gd name="T7" fmla="*/ 496 h 559"/>
                <a:gd name="T8" fmla="*/ 496 w 559"/>
                <a:gd name="T9" fmla="*/ 395 h 559"/>
              </a:gdLst>
              <a:ahLst/>
              <a:cxnLst>
                <a:cxn ang="0">
                  <a:pos x="T0" y="T1"/>
                </a:cxn>
                <a:cxn ang="0">
                  <a:pos x="T2" y="T3"/>
                </a:cxn>
                <a:cxn ang="0">
                  <a:pos x="T4" y="T5"/>
                </a:cxn>
                <a:cxn ang="0">
                  <a:pos x="T6" y="T7"/>
                </a:cxn>
                <a:cxn ang="0">
                  <a:pos x="T8" y="T9"/>
                </a:cxn>
              </a:cxnLst>
              <a:rect l="0" t="0" r="r" b="b"/>
              <a:pathLst>
                <a:path w="559" h="559">
                  <a:moveTo>
                    <a:pt x="496" y="395"/>
                  </a:moveTo>
                  <a:cubicBezTo>
                    <a:pt x="559" y="275"/>
                    <a:pt x="514" y="127"/>
                    <a:pt x="395" y="64"/>
                  </a:cubicBezTo>
                  <a:cubicBezTo>
                    <a:pt x="275" y="0"/>
                    <a:pt x="127" y="45"/>
                    <a:pt x="64" y="165"/>
                  </a:cubicBezTo>
                  <a:cubicBezTo>
                    <a:pt x="0" y="284"/>
                    <a:pt x="45" y="432"/>
                    <a:pt x="165" y="496"/>
                  </a:cubicBezTo>
                  <a:cubicBezTo>
                    <a:pt x="284" y="559"/>
                    <a:pt x="432" y="514"/>
                    <a:pt x="496" y="395"/>
                  </a:cubicBezTo>
                  <a:close/>
                </a:path>
              </a:pathLst>
            </a:custGeom>
            <a:solidFill>
              <a:srgbClr val="D8D8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107">
              <a:extLst>
                <a:ext uri="{FF2B5EF4-FFF2-40B4-BE49-F238E27FC236}">
                  <a16:creationId xmlns:a16="http://schemas.microsoft.com/office/drawing/2014/main" id="{374CB84F-FEBA-4D6B-8E74-52B74AFF02BA}"/>
                </a:ext>
              </a:extLst>
            </p:cNvPr>
            <p:cNvSpPr>
              <a:spLocks/>
            </p:cNvSpPr>
            <p:nvPr/>
          </p:nvSpPr>
          <p:spPr bwMode="auto">
            <a:xfrm>
              <a:off x="6970450" y="470413"/>
              <a:ext cx="882874" cy="882874"/>
            </a:xfrm>
            <a:custGeom>
              <a:avLst/>
              <a:gdLst>
                <a:gd name="T0" fmla="*/ 28 w 385"/>
                <a:gd name="T1" fmla="*/ 243 h 385"/>
                <a:gd name="T2" fmla="*/ 243 w 385"/>
                <a:gd name="T3" fmla="*/ 357 h 385"/>
                <a:gd name="T4" fmla="*/ 357 w 385"/>
                <a:gd name="T5" fmla="*/ 142 h 385"/>
                <a:gd name="T6" fmla="*/ 142 w 385"/>
                <a:gd name="T7" fmla="*/ 28 h 385"/>
                <a:gd name="T8" fmla="*/ 28 w 385"/>
                <a:gd name="T9" fmla="*/ 243 h 385"/>
              </a:gdLst>
              <a:ahLst/>
              <a:cxnLst>
                <a:cxn ang="0">
                  <a:pos x="T0" y="T1"/>
                </a:cxn>
                <a:cxn ang="0">
                  <a:pos x="T2" y="T3"/>
                </a:cxn>
                <a:cxn ang="0">
                  <a:pos x="T4" y="T5"/>
                </a:cxn>
                <a:cxn ang="0">
                  <a:pos x="T6" y="T7"/>
                </a:cxn>
                <a:cxn ang="0">
                  <a:pos x="T8" y="T9"/>
                </a:cxn>
              </a:cxnLst>
              <a:rect l="0" t="0" r="r" b="b"/>
              <a:pathLst>
                <a:path w="385" h="385">
                  <a:moveTo>
                    <a:pt x="28" y="243"/>
                  </a:moveTo>
                  <a:cubicBezTo>
                    <a:pt x="56" y="334"/>
                    <a:pt x="152" y="385"/>
                    <a:pt x="243" y="357"/>
                  </a:cubicBezTo>
                  <a:cubicBezTo>
                    <a:pt x="334" y="330"/>
                    <a:pt x="385" y="233"/>
                    <a:pt x="357" y="142"/>
                  </a:cubicBezTo>
                  <a:cubicBezTo>
                    <a:pt x="330" y="52"/>
                    <a:pt x="233" y="0"/>
                    <a:pt x="142" y="28"/>
                  </a:cubicBezTo>
                  <a:cubicBezTo>
                    <a:pt x="51" y="56"/>
                    <a:pt x="0" y="152"/>
                    <a:pt x="28" y="243"/>
                  </a:cubicBezTo>
                  <a:close/>
                </a:path>
              </a:pathLst>
            </a:custGeom>
            <a:solidFill>
              <a:srgbClr val="B100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121">
              <a:extLst>
                <a:ext uri="{FF2B5EF4-FFF2-40B4-BE49-F238E27FC236}">
                  <a16:creationId xmlns:a16="http://schemas.microsoft.com/office/drawing/2014/main" id="{8C0B6A93-8B8D-4586-9A3A-7C5972C7A1FC}"/>
                </a:ext>
              </a:extLst>
            </p:cNvPr>
            <p:cNvSpPr>
              <a:spLocks noEditPoints="1"/>
            </p:cNvSpPr>
            <p:nvPr/>
          </p:nvSpPr>
          <p:spPr bwMode="auto">
            <a:xfrm>
              <a:off x="7303856" y="706963"/>
              <a:ext cx="208612" cy="387421"/>
            </a:xfrm>
            <a:custGeom>
              <a:avLst/>
              <a:gdLst>
                <a:gd name="T0" fmla="*/ 91 w 91"/>
                <a:gd name="T1" fmla="*/ 112 h 169"/>
                <a:gd name="T2" fmla="*/ 88 w 91"/>
                <a:gd name="T3" fmla="*/ 125 h 169"/>
                <a:gd name="T4" fmla="*/ 81 w 91"/>
                <a:gd name="T5" fmla="*/ 137 h 169"/>
                <a:gd name="T6" fmla="*/ 69 w 91"/>
                <a:gd name="T7" fmla="*/ 147 h 169"/>
                <a:gd name="T8" fmla="*/ 53 w 91"/>
                <a:gd name="T9" fmla="*/ 153 h 169"/>
                <a:gd name="T10" fmla="*/ 53 w 91"/>
                <a:gd name="T11" fmla="*/ 169 h 169"/>
                <a:gd name="T12" fmla="*/ 42 w 91"/>
                <a:gd name="T13" fmla="*/ 169 h 169"/>
                <a:gd name="T14" fmla="*/ 42 w 91"/>
                <a:gd name="T15" fmla="*/ 154 h 169"/>
                <a:gd name="T16" fmla="*/ 41 w 91"/>
                <a:gd name="T17" fmla="*/ 154 h 169"/>
                <a:gd name="T18" fmla="*/ 40 w 91"/>
                <a:gd name="T19" fmla="*/ 155 h 169"/>
                <a:gd name="T20" fmla="*/ 28 w 91"/>
                <a:gd name="T21" fmla="*/ 154 h 169"/>
                <a:gd name="T22" fmla="*/ 18 w 91"/>
                <a:gd name="T23" fmla="*/ 152 h 169"/>
                <a:gd name="T24" fmla="*/ 9 w 91"/>
                <a:gd name="T25" fmla="*/ 149 h 169"/>
                <a:gd name="T26" fmla="*/ 0 w 91"/>
                <a:gd name="T27" fmla="*/ 145 h 169"/>
                <a:gd name="T28" fmla="*/ 7 w 91"/>
                <a:gd name="T29" fmla="*/ 124 h 169"/>
                <a:gd name="T30" fmla="*/ 14 w 91"/>
                <a:gd name="T31" fmla="*/ 128 h 169"/>
                <a:gd name="T32" fmla="*/ 23 w 91"/>
                <a:gd name="T33" fmla="*/ 132 h 169"/>
                <a:gd name="T34" fmla="*/ 32 w 91"/>
                <a:gd name="T35" fmla="*/ 135 h 169"/>
                <a:gd name="T36" fmla="*/ 42 w 91"/>
                <a:gd name="T37" fmla="*/ 137 h 169"/>
                <a:gd name="T38" fmla="*/ 42 w 91"/>
                <a:gd name="T39" fmla="*/ 94 h 169"/>
                <a:gd name="T40" fmla="*/ 29 w 91"/>
                <a:gd name="T41" fmla="*/ 89 h 169"/>
                <a:gd name="T42" fmla="*/ 17 w 91"/>
                <a:gd name="T43" fmla="*/ 81 h 169"/>
                <a:gd name="T44" fmla="*/ 8 w 91"/>
                <a:gd name="T45" fmla="*/ 69 h 169"/>
                <a:gd name="T46" fmla="*/ 5 w 91"/>
                <a:gd name="T47" fmla="*/ 51 h 169"/>
                <a:gd name="T48" fmla="*/ 8 w 91"/>
                <a:gd name="T49" fmla="*/ 40 h 169"/>
                <a:gd name="T50" fmla="*/ 15 w 91"/>
                <a:gd name="T51" fmla="*/ 30 h 169"/>
                <a:gd name="T52" fmla="*/ 26 w 91"/>
                <a:gd name="T53" fmla="*/ 21 h 169"/>
                <a:gd name="T54" fmla="*/ 42 w 91"/>
                <a:gd name="T55" fmla="*/ 15 h 169"/>
                <a:gd name="T56" fmla="*/ 42 w 91"/>
                <a:gd name="T57" fmla="*/ 0 h 169"/>
                <a:gd name="T58" fmla="*/ 53 w 91"/>
                <a:gd name="T59" fmla="*/ 0 h 169"/>
                <a:gd name="T60" fmla="*/ 53 w 91"/>
                <a:gd name="T61" fmla="*/ 14 h 169"/>
                <a:gd name="T62" fmla="*/ 53 w 91"/>
                <a:gd name="T63" fmla="*/ 14 h 169"/>
                <a:gd name="T64" fmla="*/ 70 w 91"/>
                <a:gd name="T65" fmla="*/ 15 h 169"/>
                <a:gd name="T66" fmla="*/ 85 w 91"/>
                <a:gd name="T67" fmla="*/ 17 h 169"/>
                <a:gd name="T68" fmla="*/ 81 w 91"/>
                <a:gd name="T69" fmla="*/ 38 h 169"/>
                <a:gd name="T70" fmla="*/ 67 w 91"/>
                <a:gd name="T71" fmla="*/ 33 h 169"/>
                <a:gd name="T72" fmla="*/ 53 w 91"/>
                <a:gd name="T73" fmla="*/ 31 h 169"/>
                <a:gd name="T74" fmla="*/ 53 w 91"/>
                <a:gd name="T75" fmla="*/ 69 h 169"/>
                <a:gd name="T76" fmla="*/ 66 w 91"/>
                <a:gd name="T77" fmla="*/ 74 h 169"/>
                <a:gd name="T78" fmla="*/ 79 w 91"/>
                <a:gd name="T79" fmla="*/ 82 h 169"/>
                <a:gd name="T80" fmla="*/ 87 w 91"/>
                <a:gd name="T81" fmla="*/ 94 h 169"/>
                <a:gd name="T82" fmla="*/ 91 w 91"/>
                <a:gd name="T83" fmla="*/ 112 h 169"/>
                <a:gd name="T84" fmla="*/ 29 w 91"/>
                <a:gd name="T85" fmla="*/ 47 h 169"/>
                <a:gd name="T86" fmla="*/ 32 w 91"/>
                <a:gd name="T87" fmla="*/ 57 h 169"/>
                <a:gd name="T88" fmla="*/ 42 w 91"/>
                <a:gd name="T89" fmla="*/ 64 h 169"/>
                <a:gd name="T90" fmla="*/ 42 w 91"/>
                <a:gd name="T91" fmla="*/ 31 h 169"/>
                <a:gd name="T92" fmla="*/ 33 w 91"/>
                <a:gd name="T93" fmla="*/ 34 h 169"/>
                <a:gd name="T94" fmla="*/ 30 w 91"/>
                <a:gd name="T95" fmla="*/ 39 h 169"/>
                <a:gd name="T96" fmla="*/ 29 w 91"/>
                <a:gd name="T97" fmla="*/ 47 h 169"/>
                <a:gd name="T98" fmla="*/ 67 w 91"/>
                <a:gd name="T99" fmla="*/ 116 h 169"/>
                <a:gd name="T100" fmla="*/ 63 w 91"/>
                <a:gd name="T101" fmla="*/ 106 h 169"/>
                <a:gd name="T102" fmla="*/ 53 w 91"/>
                <a:gd name="T103" fmla="*/ 99 h 169"/>
                <a:gd name="T104" fmla="*/ 53 w 91"/>
                <a:gd name="T105" fmla="*/ 136 h 169"/>
                <a:gd name="T106" fmla="*/ 57 w 91"/>
                <a:gd name="T107" fmla="*/ 135 h 169"/>
                <a:gd name="T108" fmla="*/ 61 w 91"/>
                <a:gd name="T109" fmla="*/ 134 h 169"/>
                <a:gd name="T110" fmla="*/ 65 w 91"/>
                <a:gd name="T111" fmla="*/ 128 h 169"/>
                <a:gd name="T112" fmla="*/ 67 w 91"/>
                <a:gd name="T113" fmla="*/ 116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1" h="169">
                  <a:moveTo>
                    <a:pt x="91" y="112"/>
                  </a:moveTo>
                  <a:cubicBezTo>
                    <a:pt x="91" y="117"/>
                    <a:pt x="90" y="121"/>
                    <a:pt x="88" y="125"/>
                  </a:cubicBezTo>
                  <a:cubicBezTo>
                    <a:pt x="87" y="129"/>
                    <a:pt x="84" y="133"/>
                    <a:pt x="81" y="137"/>
                  </a:cubicBezTo>
                  <a:cubicBezTo>
                    <a:pt x="78" y="141"/>
                    <a:pt x="74" y="144"/>
                    <a:pt x="69" y="147"/>
                  </a:cubicBezTo>
                  <a:cubicBezTo>
                    <a:pt x="64" y="150"/>
                    <a:pt x="59" y="152"/>
                    <a:pt x="53" y="153"/>
                  </a:cubicBezTo>
                  <a:cubicBezTo>
                    <a:pt x="53" y="169"/>
                    <a:pt x="53" y="169"/>
                    <a:pt x="53" y="169"/>
                  </a:cubicBezTo>
                  <a:cubicBezTo>
                    <a:pt x="42" y="169"/>
                    <a:pt x="42" y="169"/>
                    <a:pt x="42" y="169"/>
                  </a:cubicBezTo>
                  <a:cubicBezTo>
                    <a:pt x="42" y="154"/>
                    <a:pt x="42" y="154"/>
                    <a:pt x="42" y="154"/>
                  </a:cubicBezTo>
                  <a:cubicBezTo>
                    <a:pt x="41" y="154"/>
                    <a:pt x="41" y="154"/>
                    <a:pt x="41" y="154"/>
                  </a:cubicBezTo>
                  <a:cubicBezTo>
                    <a:pt x="40" y="154"/>
                    <a:pt x="40" y="155"/>
                    <a:pt x="40" y="155"/>
                  </a:cubicBezTo>
                  <a:cubicBezTo>
                    <a:pt x="36" y="155"/>
                    <a:pt x="32" y="154"/>
                    <a:pt x="28" y="154"/>
                  </a:cubicBezTo>
                  <a:cubicBezTo>
                    <a:pt x="25" y="153"/>
                    <a:pt x="21" y="153"/>
                    <a:pt x="18" y="152"/>
                  </a:cubicBezTo>
                  <a:cubicBezTo>
                    <a:pt x="15" y="151"/>
                    <a:pt x="12" y="150"/>
                    <a:pt x="9" y="149"/>
                  </a:cubicBezTo>
                  <a:cubicBezTo>
                    <a:pt x="6" y="147"/>
                    <a:pt x="3" y="146"/>
                    <a:pt x="0" y="145"/>
                  </a:cubicBezTo>
                  <a:cubicBezTo>
                    <a:pt x="7" y="124"/>
                    <a:pt x="7" y="124"/>
                    <a:pt x="7" y="124"/>
                  </a:cubicBezTo>
                  <a:cubicBezTo>
                    <a:pt x="9" y="125"/>
                    <a:pt x="11" y="127"/>
                    <a:pt x="14" y="128"/>
                  </a:cubicBezTo>
                  <a:cubicBezTo>
                    <a:pt x="16" y="130"/>
                    <a:pt x="19" y="131"/>
                    <a:pt x="23" y="132"/>
                  </a:cubicBezTo>
                  <a:cubicBezTo>
                    <a:pt x="26" y="133"/>
                    <a:pt x="29" y="134"/>
                    <a:pt x="32" y="135"/>
                  </a:cubicBezTo>
                  <a:cubicBezTo>
                    <a:pt x="36" y="136"/>
                    <a:pt x="39" y="137"/>
                    <a:pt x="42" y="137"/>
                  </a:cubicBezTo>
                  <a:cubicBezTo>
                    <a:pt x="42" y="94"/>
                    <a:pt x="42" y="94"/>
                    <a:pt x="42" y="94"/>
                  </a:cubicBezTo>
                  <a:cubicBezTo>
                    <a:pt x="38" y="93"/>
                    <a:pt x="33" y="91"/>
                    <a:pt x="29" y="89"/>
                  </a:cubicBezTo>
                  <a:cubicBezTo>
                    <a:pt x="24" y="87"/>
                    <a:pt x="21" y="84"/>
                    <a:pt x="17" y="81"/>
                  </a:cubicBezTo>
                  <a:cubicBezTo>
                    <a:pt x="13" y="78"/>
                    <a:pt x="11" y="74"/>
                    <a:pt x="8" y="69"/>
                  </a:cubicBezTo>
                  <a:cubicBezTo>
                    <a:pt x="6" y="64"/>
                    <a:pt x="5" y="58"/>
                    <a:pt x="5" y="51"/>
                  </a:cubicBezTo>
                  <a:cubicBezTo>
                    <a:pt x="5" y="48"/>
                    <a:pt x="6" y="44"/>
                    <a:pt x="8" y="40"/>
                  </a:cubicBezTo>
                  <a:cubicBezTo>
                    <a:pt x="9" y="37"/>
                    <a:pt x="12" y="33"/>
                    <a:pt x="15" y="30"/>
                  </a:cubicBezTo>
                  <a:cubicBezTo>
                    <a:pt x="18" y="26"/>
                    <a:pt x="22" y="23"/>
                    <a:pt x="26" y="21"/>
                  </a:cubicBezTo>
                  <a:cubicBezTo>
                    <a:pt x="31" y="18"/>
                    <a:pt x="36" y="16"/>
                    <a:pt x="42" y="15"/>
                  </a:cubicBezTo>
                  <a:cubicBezTo>
                    <a:pt x="42" y="0"/>
                    <a:pt x="42" y="0"/>
                    <a:pt x="42" y="0"/>
                  </a:cubicBezTo>
                  <a:cubicBezTo>
                    <a:pt x="53" y="0"/>
                    <a:pt x="53" y="0"/>
                    <a:pt x="53" y="0"/>
                  </a:cubicBezTo>
                  <a:cubicBezTo>
                    <a:pt x="53" y="14"/>
                    <a:pt x="53" y="14"/>
                    <a:pt x="53" y="14"/>
                  </a:cubicBezTo>
                  <a:cubicBezTo>
                    <a:pt x="53" y="14"/>
                    <a:pt x="53" y="14"/>
                    <a:pt x="53" y="14"/>
                  </a:cubicBezTo>
                  <a:cubicBezTo>
                    <a:pt x="59" y="14"/>
                    <a:pt x="65" y="14"/>
                    <a:pt x="70" y="15"/>
                  </a:cubicBezTo>
                  <a:cubicBezTo>
                    <a:pt x="75" y="15"/>
                    <a:pt x="80" y="16"/>
                    <a:pt x="85" y="17"/>
                  </a:cubicBezTo>
                  <a:cubicBezTo>
                    <a:pt x="81" y="38"/>
                    <a:pt x="81" y="38"/>
                    <a:pt x="81" y="38"/>
                  </a:cubicBezTo>
                  <a:cubicBezTo>
                    <a:pt x="76" y="36"/>
                    <a:pt x="72" y="34"/>
                    <a:pt x="67" y="33"/>
                  </a:cubicBezTo>
                  <a:cubicBezTo>
                    <a:pt x="62" y="32"/>
                    <a:pt x="58" y="31"/>
                    <a:pt x="53" y="31"/>
                  </a:cubicBezTo>
                  <a:cubicBezTo>
                    <a:pt x="53" y="69"/>
                    <a:pt x="53" y="69"/>
                    <a:pt x="53" y="69"/>
                  </a:cubicBezTo>
                  <a:cubicBezTo>
                    <a:pt x="57" y="70"/>
                    <a:pt x="62" y="72"/>
                    <a:pt x="66" y="74"/>
                  </a:cubicBezTo>
                  <a:cubicBezTo>
                    <a:pt x="71" y="76"/>
                    <a:pt x="75" y="79"/>
                    <a:pt x="79" y="82"/>
                  </a:cubicBezTo>
                  <a:cubicBezTo>
                    <a:pt x="82" y="86"/>
                    <a:pt x="85" y="90"/>
                    <a:pt x="87" y="94"/>
                  </a:cubicBezTo>
                  <a:cubicBezTo>
                    <a:pt x="90" y="99"/>
                    <a:pt x="91" y="105"/>
                    <a:pt x="91" y="112"/>
                  </a:cubicBezTo>
                  <a:close/>
                  <a:moveTo>
                    <a:pt x="29" y="47"/>
                  </a:moveTo>
                  <a:cubicBezTo>
                    <a:pt x="29" y="51"/>
                    <a:pt x="30" y="55"/>
                    <a:pt x="32" y="57"/>
                  </a:cubicBezTo>
                  <a:cubicBezTo>
                    <a:pt x="35" y="60"/>
                    <a:pt x="38" y="62"/>
                    <a:pt x="42" y="64"/>
                  </a:cubicBezTo>
                  <a:cubicBezTo>
                    <a:pt x="42" y="31"/>
                    <a:pt x="42" y="31"/>
                    <a:pt x="42" y="31"/>
                  </a:cubicBezTo>
                  <a:cubicBezTo>
                    <a:pt x="38" y="32"/>
                    <a:pt x="36" y="33"/>
                    <a:pt x="33" y="34"/>
                  </a:cubicBezTo>
                  <a:cubicBezTo>
                    <a:pt x="32" y="35"/>
                    <a:pt x="31" y="36"/>
                    <a:pt x="30" y="39"/>
                  </a:cubicBezTo>
                  <a:cubicBezTo>
                    <a:pt x="29" y="41"/>
                    <a:pt x="29" y="44"/>
                    <a:pt x="29" y="47"/>
                  </a:cubicBezTo>
                  <a:close/>
                  <a:moveTo>
                    <a:pt x="67" y="116"/>
                  </a:moveTo>
                  <a:cubicBezTo>
                    <a:pt x="67" y="112"/>
                    <a:pt x="66" y="108"/>
                    <a:pt x="63" y="106"/>
                  </a:cubicBezTo>
                  <a:cubicBezTo>
                    <a:pt x="61" y="103"/>
                    <a:pt x="57" y="101"/>
                    <a:pt x="53" y="99"/>
                  </a:cubicBezTo>
                  <a:cubicBezTo>
                    <a:pt x="53" y="136"/>
                    <a:pt x="53" y="136"/>
                    <a:pt x="53" y="136"/>
                  </a:cubicBezTo>
                  <a:cubicBezTo>
                    <a:pt x="55" y="136"/>
                    <a:pt x="56" y="136"/>
                    <a:pt x="57" y="135"/>
                  </a:cubicBezTo>
                  <a:cubicBezTo>
                    <a:pt x="58" y="135"/>
                    <a:pt x="59" y="135"/>
                    <a:pt x="61" y="134"/>
                  </a:cubicBezTo>
                  <a:cubicBezTo>
                    <a:pt x="63" y="133"/>
                    <a:pt x="64" y="131"/>
                    <a:pt x="65" y="128"/>
                  </a:cubicBezTo>
                  <a:cubicBezTo>
                    <a:pt x="67" y="125"/>
                    <a:pt x="67" y="121"/>
                    <a:pt x="67" y="116"/>
                  </a:cubicBez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128">
              <a:extLst>
                <a:ext uri="{FF2B5EF4-FFF2-40B4-BE49-F238E27FC236}">
                  <a16:creationId xmlns:a16="http://schemas.microsoft.com/office/drawing/2014/main" id="{A52D742A-CABB-4139-9C9D-D3D8278AE60F}"/>
                </a:ext>
              </a:extLst>
            </p:cNvPr>
            <p:cNvSpPr>
              <a:spLocks/>
            </p:cNvSpPr>
            <p:nvPr/>
          </p:nvSpPr>
          <p:spPr bwMode="auto">
            <a:xfrm>
              <a:off x="7888713" y="293465"/>
              <a:ext cx="398597" cy="873561"/>
            </a:xfrm>
            <a:custGeom>
              <a:avLst/>
              <a:gdLst>
                <a:gd name="T0" fmla="*/ 0 w 174"/>
                <a:gd name="T1" fmla="*/ 15 h 381"/>
                <a:gd name="T2" fmla="*/ 75 w 174"/>
                <a:gd name="T3" fmla="*/ 371 h 381"/>
                <a:gd name="T4" fmla="*/ 91 w 174"/>
                <a:gd name="T5" fmla="*/ 381 h 381"/>
                <a:gd name="T6" fmla="*/ 10 w 174"/>
                <a:gd name="T7" fmla="*/ 0 h 381"/>
                <a:gd name="T8" fmla="*/ 0 w 174"/>
                <a:gd name="T9" fmla="*/ 15 h 381"/>
              </a:gdLst>
              <a:ahLst/>
              <a:cxnLst>
                <a:cxn ang="0">
                  <a:pos x="T0" y="T1"/>
                </a:cxn>
                <a:cxn ang="0">
                  <a:pos x="T2" y="T3"/>
                </a:cxn>
                <a:cxn ang="0">
                  <a:pos x="T4" y="T5"/>
                </a:cxn>
                <a:cxn ang="0">
                  <a:pos x="T6" y="T7"/>
                </a:cxn>
                <a:cxn ang="0">
                  <a:pos x="T8" y="T9"/>
                </a:cxn>
              </a:cxnLst>
              <a:rect l="0" t="0" r="r" b="b"/>
              <a:pathLst>
                <a:path w="174" h="381">
                  <a:moveTo>
                    <a:pt x="0" y="15"/>
                  </a:moveTo>
                  <a:cubicBezTo>
                    <a:pt x="121" y="94"/>
                    <a:pt x="153" y="252"/>
                    <a:pt x="75" y="371"/>
                  </a:cubicBezTo>
                  <a:cubicBezTo>
                    <a:pt x="91" y="381"/>
                    <a:pt x="91" y="381"/>
                    <a:pt x="91" y="381"/>
                  </a:cubicBezTo>
                  <a:cubicBezTo>
                    <a:pt x="174" y="254"/>
                    <a:pt x="137" y="83"/>
                    <a:pt x="10" y="0"/>
                  </a:cubicBezTo>
                  <a:lnTo>
                    <a:pt x="0" y="15"/>
                  </a:lnTo>
                  <a:close/>
                </a:path>
              </a:pathLst>
            </a:custGeom>
            <a:solidFill>
              <a:srgbClr val="F88E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129">
              <a:extLst>
                <a:ext uri="{FF2B5EF4-FFF2-40B4-BE49-F238E27FC236}">
                  <a16:creationId xmlns:a16="http://schemas.microsoft.com/office/drawing/2014/main" id="{8285109A-15EC-40BA-8DD9-E7710B2ECFA4}"/>
                </a:ext>
              </a:extLst>
            </p:cNvPr>
            <p:cNvSpPr>
              <a:spLocks/>
            </p:cNvSpPr>
            <p:nvPr/>
          </p:nvSpPr>
          <p:spPr bwMode="auto">
            <a:xfrm>
              <a:off x="7857049" y="269252"/>
              <a:ext cx="124795" cy="130382"/>
            </a:xfrm>
            <a:custGeom>
              <a:avLst/>
              <a:gdLst>
                <a:gd name="T0" fmla="*/ 67 w 67"/>
                <a:gd name="T1" fmla="*/ 0 h 70"/>
                <a:gd name="T2" fmla="*/ 21 w 67"/>
                <a:gd name="T3" fmla="*/ 70 h 70"/>
                <a:gd name="T4" fmla="*/ 0 w 67"/>
                <a:gd name="T5" fmla="*/ 7 h 70"/>
                <a:gd name="T6" fmla="*/ 67 w 67"/>
                <a:gd name="T7" fmla="*/ 0 h 70"/>
              </a:gdLst>
              <a:ahLst/>
              <a:cxnLst>
                <a:cxn ang="0">
                  <a:pos x="T0" y="T1"/>
                </a:cxn>
                <a:cxn ang="0">
                  <a:pos x="T2" y="T3"/>
                </a:cxn>
                <a:cxn ang="0">
                  <a:pos x="T4" y="T5"/>
                </a:cxn>
                <a:cxn ang="0">
                  <a:pos x="T6" y="T7"/>
                </a:cxn>
              </a:cxnLst>
              <a:rect l="0" t="0" r="r" b="b"/>
              <a:pathLst>
                <a:path w="67" h="70">
                  <a:moveTo>
                    <a:pt x="67" y="0"/>
                  </a:moveTo>
                  <a:lnTo>
                    <a:pt x="21" y="70"/>
                  </a:lnTo>
                  <a:lnTo>
                    <a:pt x="0" y="7"/>
                  </a:lnTo>
                  <a:lnTo>
                    <a:pt x="67" y="0"/>
                  </a:lnTo>
                  <a:close/>
                </a:path>
              </a:pathLst>
            </a:custGeom>
            <a:solidFill>
              <a:srgbClr val="F88E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1498">
        <p:random/>
      </p:transition>
    </mc:Choice>
    <mc:Fallback xmlns="">
      <p:transition spd="slow" advClick="0" advTm="1498">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186"/>
                                            </p:tgtEl>
                                            <p:attrNameLst>
                                              <p:attrName>style.visibility</p:attrName>
                                            </p:attrNameLst>
                                          </p:cBhvr>
                                          <p:to>
                                            <p:strVal val="visible"/>
                                          </p:to>
                                        </p:set>
                                        <p:anim calcmode="lin" valueType="num" p14:bounceEnd="40000">
                                          <p:cBhvr additive="base">
                                            <p:cTn id="7" dur="500" fill="hold"/>
                                            <p:tgtEl>
                                              <p:spTgt spid="186"/>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8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65"/>
                                            </p:tgtEl>
                                            <p:attrNameLst>
                                              <p:attrName>style.visibility</p:attrName>
                                            </p:attrNameLst>
                                          </p:cBhvr>
                                          <p:to>
                                            <p:strVal val="visible"/>
                                          </p:to>
                                        </p:set>
                                        <p:anim calcmode="lin" valueType="num" p14:bounceEnd="40000">
                                          <p:cBhvr additive="base">
                                            <p:cTn id="12" dur="500" fill="hold"/>
                                            <p:tgtEl>
                                              <p:spTgt spid="16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6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14:presetBounceEnd="40000">
                                      <p:stCondLst>
                                        <p:cond delay="0"/>
                                      </p:stCondLst>
                                      <p:childTnLst>
                                        <p:set>
                                          <p:cBhvr>
                                            <p:cTn id="16" dur="1" fill="hold">
                                              <p:stCondLst>
                                                <p:cond delay="0"/>
                                              </p:stCondLst>
                                            </p:cTn>
                                            <p:tgtEl>
                                              <p:spTgt spid="174"/>
                                            </p:tgtEl>
                                            <p:attrNameLst>
                                              <p:attrName>style.visibility</p:attrName>
                                            </p:attrNameLst>
                                          </p:cBhvr>
                                          <p:to>
                                            <p:strVal val="visible"/>
                                          </p:to>
                                        </p:set>
                                        <p:anim calcmode="lin" valueType="num" p14:bounceEnd="40000">
                                          <p:cBhvr additive="base">
                                            <p:cTn id="17" dur="500" fill="hold"/>
                                            <p:tgtEl>
                                              <p:spTgt spid="174"/>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17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14:presetBounceEnd="40000">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14:bounceEnd="40000">
                                          <p:cBhvr additive="base">
                                            <p:cTn id="22" dur="500" fill="hold"/>
                                            <p:tgtEl>
                                              <p:spTgt spid="157"/>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57"/>
                                            </p:tgtEl>
                                            <p:attrNameLst>
                                              <p:attrName>ppt_y</p:attrName>
                                            </p:attrNameLst>
                                          </p:cBhvr>
                                          <p:tavLst>
                                            <p:tav tm="0">
                                              <p:val>
                                                <p:strVal val="1+#ppt_h/2"/>
                                              </p:val>
                                            </p:tav>
                                            <p:tav tm="100000">
                                              <p:val>
                                                <p:strVal val="#ppt_y"/>
                                              </p:val>
                                            </p:tav>
                                          </p:tavLst>
                                        </p:anim>
                                      </p:childTnLst>
                                    </p:cTn>
                                  </p:par>
                                  <p:par>
                                    <p:cTn id="24" presetID="53" presetClass="entr" presetSubtype="16"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par>
                                    <p:cTn id="39" presetID="53" presetClass="entr" presetSubtype="16"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53" presetClass="entr" presetSubtype="16"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par>
                                    <p:cTn id="59" presetID="53" presetClass="entr" presetSubtype="16"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Effect transition="in" filter="fade">
                                          <p:cBhvr>
                                            <p:cTn id="78" dur="500"/>
                                            <p:tgtEl>
                                              <p:spTgt spid="3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6" grpId="0"/>
          <p:bldP spid="29"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6"/>
                                            </p:tgtEl>
                                            <p:attrNameLst>
                                              <p:attrName>style.visibility</p:attrName>
                                            </p:attrNameLst>
                                          </p:cBhvr>
                                          <p:to>
                                            <p:strVal val="visible"/>
                                          </p:to>
                                        </p:set>
                                        <p:anim calcmode="lin" valueType="num">
                                          <p:cBhvr additive="base">
                                            <p:cTn id="7" dur="500" fill="hold"/>
                                            <p:tgtEl>
                                              <p:spTgt spid="186"/>
                                            </p:tgtEl>
                                            <p:attrNameLst>
                                              <p:attrName>ppt_x</p:attrName>
                                            </p:attrNameLst>
                                          </p:cBhvr>
                                          <p:tavLst>
                                            <p:tav tm="0">
                                              <p:val>
                                                <p:strVal val="#ppt_x"/>
                                              </p:val>
                                            </p:tav>
                                            <p:tav tm="100000">
                                              <p:val>
                                                <p:strVal val="#ppt_x"/>
                                              </p:val>
                                            </p:tav>
                                          </p:tavLst>
                                        </p:anim>
                                        <p:anim calcmode="lin" valueType="num">
                                          <p:cBhvr additive="base">
                                            <p:cTn id="8" dur="500" fill="hold"/>
                                            <p:tgtEl>
                                              <p:spTgt spid="18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5"/>
                                            </p:tgtEl>
                                            <p:attrNameLst>
                                              <p:attrName>style.visibility</p:attrName>
                                            </p:attrNameLst>
                                          </p:cBhvr>
                                          <p:to>
                                            <p:strVal val="visible"/>
                                          </p:to>
                                        </p:set>
                                        <p:anim calcmode="lin" valueType="num">
                                          <p:cBhvr additive="base">
                                            <p:cTn id="12" dur="500" fill="hold"/>
                                            <p:tgtEl>
                                              <p:spTgt spid="165"/>
                                            </p:tgtEl>
                                            <p:attrNameLst>
                                              <p:attrName>ppt_x</p:attrName>
                                            </p:attrNameLst>
                                          </p:cBhvr>
                                          <p:tavLst>
                                            <p:tav tm="0">
                                              <p:val>
                                                <p:strVal val="#ppt_x"/>
                                              </p:val>
                                            </p:tav>
                                            <p:tav tm="100000">
                                              <p:val>
                                                <p:strVal val="#ppt_x"/>
                                              </p:val>
                                            </p:tav>
                                          </p:tavLst>
                                        </p:anim>
                                        <p:anim calcmode="lin" valueType="num">
                                          <p:cBhvr additive="base">
                                            <p:cTn id="13" dur="500" fill="hold"/>
                                            <p:tgtEl>
                                              <p:spTgt spid="16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74"/>
                                            </p:tgtEl>
                                            <p:attrNameLst>
                                              <p:attrName>style.visibility</p:attrName>
                                            </p:attrNameLst>
                                          </p:cBhvr>
                                          <p:to>
                                            <p:strVal val="visible"/>
                                          </p:to>
                                        </p:set>
                                        <p:anim calcmode="lin" valueType="num">
                                          <p:cBhvr additive="base">
                                            <p:cTn id="17" dur="500" fill="hold"/>
                                            <p:tgtEl>
                                              <p:spTgt spid="174"/>
                                            </p:tgtEl>
                                            <p:attrNameLst>
                                              <p:attrName>ppt_x</p:attrName>
                                            </p:attrNameLst>
                                          </p:cBhvr>
                                          <p:tavLst>
                                            <p:tav tm="0">
                                              <p:val>
                                                <p:strVal val="#ppt_x"/>
                                              </p:val>
                                            </p:tav>
                                            <p:tav tm="100000">
                                              <p:val>
                                                <p:strVal val="#ppt_x"/>
                                              </p:val>
                                            </p:tav>
                                          </p:tavLst>
                                        </p:anim>
                                        <p:anim calcmode="lin" valueType="num">
                                          <p:cBhvr additive="base">
                                            <p:cTn id="18" dur="500" fill="hold"/>
                                            <p:tgtEl>
                                              <p:spTgt spid="17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57"/>
                                            </p:tgtEl>
                                            <p:attrNameLst>
                                              <p:attrName>style.visibility</p:attrName>
                                            </p:attrNameLst>
                                          </p:cBhvr>
                                          <p:to>
                                            <p:strVal val="visible"/>
                                          </p:to>
                                        </p:set>
                                        <p:anim calcmode="lin" valueType="num">
                                          <p:cBhvr additive="base">
                                            <p:cTn id="22" dur="500" fill="hold"/>
                                            <p:tgtEl>
                                              <p:spTgt spid="157"/>
                                            </p:tgtEl>
                                            <p:attrNameLst>
                                              <p:attrName>ppt_x</p:attrName>
                                            </p:attrNameLst>
                                          </p:cBhvr>
                                          <p:tavLst>
                                            <p:tav tm="0">
                                              <p:val>
                                                <p:strVal val="#ppt_x"/>
                                              </p:val>
                                            </p:tav>
                                            <p:tav tm="100000">
                                              <p:val>
                                                <p:strVal val="#ppt_x"/>
                                              </p:val>
                                            </p:tav>
                                          </p:tavLst>
                                        </p:anim>
                                        <p:anim calcmode="lin" valueType="num">
                                          <p:cBhvr additive="base">
                                            <p:cTn id="23" dur="500" fill="hold"/>
                                            <p:tgtEl>
                                              <p:spTgt spid="157"/>
                                            </p:tgtEl>
                                            <p:attrNameLst>
                                              <p:attrName>ppt_y</p:attrName>
                                            </p:attrNameLst>
                                          </p:cBhvr>
                                          <p:tavLst>
                                            <p:tav tm="0">
                                              <p:val>
                                                <p:strVal val="1+#ppt_h/2"/>
                                              </p:val>
                                            </p:tav>
                                            <p:tav tm="100000">
                                              <p:val>
                                                <p:strVal val="#ppt_y"/>
                                              </p:val>
                                            </p:tav>
                                          </p:tavLst>
                                        </p:anim>
                                      </p:childTnLst>
                                    </p:cTn>
                                  </p:par>
                                  <p:par>
                                    <p:cTn id="24" presetID="53" presetClass="entr" presetSubtype="16"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p:cTn id="36" dur="500" fill="hold"/>
                                            <p:tgtEl>
                                              <p:spTgt spid="23"/>
                                            </p:tgtEl>
                                            <p:attrNameLst>
                                              <p:attrName>ppt_w</p:attrName>
                                            </p:attrNameLst>
                                          </p:cBhvr>
                                          <p:tavLst>
                                            <p:tav tm="0">
                                              <p:val>
                                                <p:fltVal val="0"/>
                                              </p:val>
                                            </p:tav>
                                            <p:tav tm="100000">
                                              <p:val>
                                                <p:strVal val="#ppt_w"/>
                                              </p:val>
                                            </p:tav>
                                          </p:tavLst>
                                        </p:anim>
                                        <p:anim calcmode="lin" valueType="num">
                                          <p:cBhvr>
                                            <p:cTn id="37" dur="500" fill="hold"/>
                                            <p:tgtEl>
                                              <p:spTgt spid="23"/>
                                            </p:tgtEl>
                                            <p:attrNameLst>
                                              <p:attrName>ppt_h</p:attrName>
                                            </p:attrNameLst>
                                          </p:cBhvr>
                                          <p:tavLst>
                                            <p:tav tm="0">
                                              <p:val>
                                                <p:fltVal val="0"/>
                                              </p:val>
                                            </p:tav>
                                            <p:tav tm="100000">
                                              <p:val>
                                                <p:strVal val="#ppt_h"/>
                                              </p:val>
                                            </p:tav>
                                          </p:tavLst>
                                        </p:anim>
                                        <p:animEffect transition="in" filter="fade">
                                          <p:cBhvr>
                                            <p:cTn id="38" dur="500"/>
                                            <p:tgtEl>
                                              <p:spTgt spid="23"/>
                                            </p:tgtEl>
                                          </p:cBhvr>
                                        </p:animEffect>
                                      </p:childTnLst>
                                    </p:cTn>
                                  </p:par>
                                  <p:par>
                                    <p:cTn id="39" presetID="53" presetClass="entr" presetSubtype="16"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animEffect transition="in" filter="fade">
                                          <p:cBhvr>
                                            <p:cTn id="48" dur="500"/>
                                            <p:tgtEl>
                                              <p:spTgt spid="26"/>
                                            </p:tgtEl>
                                          </p:cBhvr>
                                        </p:animEffect>
                                      </p:childTnLst>
                                    </p:cTn>
                                  </p:par>
                                  <p:par>
                                    <p:cTn id="49" presetID="53" presetClass="entr" presetSubtype="16"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par>
                                    <p:cTn id="59" presetID="53" presetClass="entr" presetSubtype="16"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Effect transition="in" filter="fade">
                                          <p:cBhvr>
                                            <p:cTn id="63" dur="500"/>
                                            <p:tgtEl>
                                              <p:spTgt spid="3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animEffect transition="in" filter="fade">
                                          <p:cBhvr>
                                            <p:cTn id="68" dur="500"/>
                                            <p:tgtEl>
                                              <p:spTgt spid="3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p:cTn id="71" dur="500" fill="hold"/>
                                            <p:tgtEl>
                                              <p:spTgt spid="32"/>
                                            </p:tgtEl>
                                            <p:attrNameLst>
                                              <p:attrName>ppt_w</p:attrName>
                                            </p:attrNameLst>
                                          </p:cBhvr>
                                          <p:tavLst>
                                            <p:tav tm="0">
                                              <p:val>
                                                <p:fltVal val="0"/>
                                              </p:val>
                                            </p:tav>
                                            <p:tav tm="100000">
                                              <p:val>
                                                <p:strVal val="#ppt_w"/>
                                              </p:val>
                                            </p:tav>
                                          </p:tavLst>
                                        </p:anim>
                                        <p:anim calcmode="lin" valueType="num">
                                          <p:cBhvr>
                                            <p:cTn id="72" dur="500" fill="hold"/>
                                            <p:tgtEl>
                                              <p:spTgt spid="32"/>
                                            </p:tgtEl>
                                            <p:attrNameLst>
                                              <p:attrName>ppt_h</p:attrName>
                                            </p:attrNameLst>
                                          </p:cBhvr>
                                          <p:tavLst>
                                            <p:tav tm="0">
                                              <p:val>
                                                <p:fltVal val="0"/>
                                              </p:val>
                                            </p:tav>
                                            <p:tav tm="100000">
                                              <p:val>
                                                <p:strVal val="#ppt_h"/>
                                              </p:val>
                                            </p:tav>
                                          </p:tavLst>
                                        </p:anim>
                                        <p:animEffect transition="in" filter="fade">
                                          <p:cBhvr>
                                            <p:cTn id="73" dur="500"/>
                                            <p:tgtEl>
                                              <p:spTgt spid="3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p:cTn id="76" dur="500" fill="hold"/>
                                            <p:tgtEl>
                                              <p:spTgt spid="33"/>
                                            </p:tgtEl>
                                            <p:attrNameLst>
                                              <p:attrName>ppt_w</p:attrName>
                                            </p:attrNameLst>
                                          </p:cBhvr>
                                          <p:tavLst>
                                            <p:tav tm="0">
                                              <p:val>
                                                <p:fltVal val="0"/>
                                              </p:val>
                                            </p:tav>
                                            <p:tav tm="100000">
                                              <p:val>
                                                <p:strVal val="#ppt_w"/>
                                              </p:val>
                                            </p:tav>
                                          </p:tavLst>
                                        </p:anim>
                                        <p:anim calcmode="lin" valueType="num">
                                          <p:cBhvr>
                                            <p:cTn id="77" dur="500" fill="hold"/>
                                            <p:tgtEl>
                                              <p:spTgt spid="33"/>
                                            </p:tgtEl>
                                            <p:attrNameLst>
                                              <p:attrName>ppt_h</p:attrName>
                                            </p:attrNameLst>
                                          </p:cBhvr>
                                          <p:tavLst>
                                            <p:tav tm="0">
                                              <p:val>
                                                <p:fltVal val="0"/>
                                              </p:val>
                                            </p:tav>
                                            <p:tav tm="100000">
                                              <p:val>
                                                <p:strVal val="#ppt_h"/>
                                              </p:val>
                                            </p:tav>
                                          </p:tavLst>
                                        </p:anim>
                                        <p:animEffect transition="in" filter="fade">
                                          <p:cBhvr>
                                            <p:cTn id="78" dur="500"/>
                                            <p:tgtEl>
                                              <p:spTgt spid="3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6" grpId="0"/>
          <p:bldP spid="29" grpId="0"/>
          <p:bldP spid="31" grpId="0"/>
          <p:bldP spid="32" grpId="0"/>
          <p:bldP spid="33" grpId="0"/>
          <p:bldP spid="3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03"/>
          <p:cNvSpPr>
            <a:spLocks noChangeAspect="1" noEditPoints="1"/>
          </p:cNvSpPr>
          <p:nvPr/>
        </p:nvSpPr>
        <p:spPr bwMode="auto">
          <a:xfrm>
            <a:off x="8341720" y="2041032"/>
            <a:ext cx="309773" cy="4561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EB6876"/>
          </a:solidFill>
          <a:ln w="9525">
            <a:noFill/>
            <a:round/>
          </a:ln>
        </p:spPr>
        <p:txBody>
          <a:bodyPr vert="horz" wrap="square" lIns="121920" tIns="60960" rIns="121920" bIns="60960" numCol="1" anchor="t" anchorCtr="0" compatLnSpc="1"/>
          <a:lstStyle/>
          <a:p>
            <a:endParaRPr lang="en-US" sz="2400" dirty="0">
              <a:solidFill>
                <a:schemeClr val="bg1">
                  <a:lumMod val="50000"/>
                </a:schemeClr>
              </a:solidFill>
              <a:latin typeface="微软雅黑" panose="020B0503020204020204" charset="-122"/>
            </a:endParaRPr>
          </a:p>
        </p:txBody>
      </p:sp>
      <p:sp>
        <p:nvSpPr>
          <p:cNvPr id="16" name="Freeform 181"/>
          <p:cNvSpPr>
            <a:spLocks noChangeAspect="1"/>
          </p:cNvSpPr>
          <p:nvPr/>
        </p:nvSpPr>
        <p:spPr bwMode="auto">
          <a:xfrm>
            <a:off x="3462820" y="2074033"/>
            <a:ext cx="247800" cy="467024"/>
          </a:xfrm>
          <a:custGeom>
            <a:avLst/>
            <a:gdLst/>
            <a:ahLst/>
            <a:cxnLst>
              <a:cxn ang="0">
                <a:pos x="22" y="60"/>
              </a:cxn>
              <a:cxn ang="0">
                <a:pos x="22" y="67"/>
              </a:cxn>
              <a:cxn ang="0">
                <a:pos x="21" y="68"/>
              </a:cxn>
              <a:cxn ang="0">
                <a:pos x="16" y="68"/>
              </a:cxn>
              <a:cxn ang="0">
                <a:pos x="15" y="67"/>
              </a:cxn>
              <a:cxn ang="0">
                <a:pos x="15" y="60"/>
              </a:cxn>
              <a:cxn ang="0">
                <a:pos x="1" y="53"/>
              </a:cxn>
              <a:cxn ang="0">
                <a:pos x="1" y="52"/>
              </a:cxn>
              <a:cxn ang="0">
                <a:pos x="5" y="46"/>
              </a:cxn>
              <a:cxn ang="0">
                <a:pos x="6" y="46"/>
              </a:cxn>
              <a:cxn ang="0">
                <a:pos x="6" y="46"/>
              </a:cxn>
              <a:cxn ang="0">
                <a:pos x="19" y="51"/>
              </a:cxn>
              <a:cxn ang="0">
                <a:pos x="26" y="45"/>
              </a:cxn>
              <a:cxn ang="0">
                <a:pos x="17" y="38"/>
              </a:cxn>
              <a:cxn ang="0">
                <a:pos x="1" y="22"/>
              </a:cxn>
              <a:cxn ang="0">
                <a:pos x="15" y="8"/>
              </a:cxn>
              <a:cxn ang="0">
                <a:pos x="15" y="1"/>
              </a:cxn>
              <a:cxn ang="0">
                <a:pos x="16" y="0"/>
              </a:cxn>
              <a:cxn ang="0">
                <a:pos x="21" y="0"/>
              </a:cxn>
              <a:cxn ang="0">
                <a:pos x="22" y="1"/>
              </a:cxn>
              <a:cxn ang="0">
                <a:pos x="22" y="8"/>
              </a:cxn>
              <a:cxn ang="0">
                <a:pos x="34" y="13"/>
              </a:cxn>
              <a:cxn ang="0">
                <a:pos x="34" y="14"/>
              </a:cxn>
              <a:cxn ang="0">
                <a:pos x="31" y="20"/>
              </a:cxn>
              <a:cxn ang="0">
                <a:pos x="30" y="20"/>
              </a:cxn>
              <a:cxn ang="0">
                <a:pos x="29" y="20"/>
              </a:cxn>
              <a:cxn ang="0">
                <a:pos x="19" y="16"/>
              </a:cxn>
              <a:cxn ang="0">
                <a:pos x="11" y="22"/>
              </a:cxn>
              <a:cxn ang="0">
                <a:pos x="21" y="30"/>
              </a:cxn>
              <a:cxn ang="0">
                <a:pos x="36" y="45"/>
              </a:cxn>
              <a:cxn ang="0">
                <a:pos x="22" y="60"/>
              </a:cxn>
            </a:cxnLst>
            <a:rect l="0" t="0" r="r" b="b"/>
            <a:pathLst>
              <a:path w="36" h="68">
                <a:moveTo>
                  <a:pt x="22" y="60"/>
                </a:moveTo>
                <a:cubicBezTo>
                  <a:pt x="22" y="67"/>
                  <a:pt x="22" y="67"/>
                  <a:pt x="22" y="67"/>
                </a:cubicBezTo>
                <a:cubicBezTo>
                  <a:pt x="22" y="67"/>
                  <a:pt x="22" y="68"/>
                  <a:pt x="21" y="68"/>
                </a:cubicBezTo>
                <a:cubicBezTo>
                  <a:pt x="16" y="68"/>
                  <a:pt x="16" y="68"/>
                  <a:pt x="16" y="68"/>
                </a:cubicBezTo>
                <a:cubicBezTo>
                  <a:pt x="15" y="68"/>
                  <a:pt x="15" y="67"/>
                  <a:pt x="15" y="67"/>
                </a:cubicBezTo>
                <a:cubicBezTo>
                  <a:pt x="15" y="60"/>
                  <a:pt x="15" y="60"/>
                  <a:pt x="15" y="60"/>
                </a:cubicBezTo>
                <a:cubicBezTo>
                  <a:pt x="6" y="59"/>
                  <a:pt x="1" y="53"/>
                  <a:pt x="1" y="53"/>
                </a:cubicBezTo>
                <a:cubicBezTo>
                  <a:pt x="0" y="53"/>
                  <a:pt x="0" y="52"/>
                  <a:pt x="1" y="52"/>
                </a:cubicBezTo>
                <a:cubicBezTo>
                  <a:pt x="5" y="46"/>
                  <a:pt x="5" y="46"/>
                  <a:pt x="5" y="46"/>
                </a:cubicBezTo>
                <a:cubicBezTo>
                  <a:pt x="5" y="46"/>
                  <a:pt x="5" y="46"/>
                  <a:pt x="6" y="46"/>
                </a:cubicBezTo>
                <a:cubicBezTo>
                  <a:pt x="6" y="46"/>
                  <a:pt x="6" y="46"/>
                  <a:pt x="6" y="46"/>
                </a:cubicBezTo>
                <a:cubicBezTo>
                  <a:pt x="7" y="46"/>
                  <a:pt x="12" y="51"/>
                  <a:pt x="19" y="51"/>
                </a:cubicBezTo>
                <a:cubicBezTo>
                  <a:pt x="22" y="51"/>
                  <a:pt x="26" y="49"/>
                  <a:pt x="26" y="45"/>
                </a:cubicBezTo>
                <a:cubicBezTo>
                  <a:pt x="26" y="41"/>
                  <a:pt x="22" y="40"/>
                  <a:pt x="17" y="38"/>
                </a:cubicBezTo>
                <a:cubicBezTo>
                  <a:pt x="10" y="35"/>
                  <a:pt x="1" y="32"/>
                  <a:pt x="1" y="22"/>
                </a:cubicBezTo>
                <a:cubicBezTo>
                  <a:pt x="1" y="15"/>
                  <a:pt x="7" y="9"/>
                  <a:pt x="15" y="8"/>
                </a:cubicBezTo>
                <a:cubicBezTo>
                  <a:pt x="15" y="1"/>
                  <a:pt x="15" y="1"/>
                  <a:pt x="15" y="1"/>
                </a:cubicBezTo>
                <a:cubicBezTo>
                  <a:pt x="15" y="0"/>
                  <a:pt x="15" y="0"/>
                  <a:pt x="16" y="0"/>
                </a:cubicBezTo>
                <a:cubicBezTo>
                  <a:pt x="21" y="0"/>
                  <a:pt x="21" y="0"/>
                  <a:pt x="21" y="0"/>
                </a:cubicBezTo>
                <a:cubicBezTo>
                  <a:pt x="22" y="0"/>
                  <a:pt x="22" y="0"/>
                  <a:pt x="22" y="1"/>
                </a:cubicBezTo>
                <a:cubicBezTo>
                  <a:pt x="22" y="8"/>
                  <a:pt x="22" y="8"/>
                  <a:pt x="22" y="8"/>
                </a:cubicBezTo>
                <a:cubicBezTo>
                  <a:pt x="30" y="8"/>
                  <a:pt x="34" y="13"/>
                  <a:pt x="34" y="13"/>
                </a:cubicBezTo>
                <a:cubicBezTo>
                  <a:pt x="35" y="13"/>
                  <a:pt x="35" y="14"/>
                  <a:pt x="34" y="14"/>
                </a:cubicBezTo>
                <a:cubicBezTo>
                  <a:pt x="31" y="20"/>
                  <a:pt x="31" y="20"/>
                  <a:pt x="31" y="20"/>
                </a:cubicBezTo>
                <a:cubicBezTo>
                  <a:pt x="31" y="20"/>
                  <a:pt x="31" y="20"/>
                  <a:pt x="30" y="20"/>
                </a:cubicBezTo>
                <a:cubicBezTo>
                  <a:pt x="30" y="20"/>
                  <a:pt x="30" y="20"/>
                  <a:pt x="29" y="20"/>
                </a:cubicBezTo>
                <a:cubicBezTo>
                  <a:pt x="29" y="20"/>
                  <a:pt x="25" y="16"/>
                  <a:pt x="19" y="16"/>
                </a:cubicBezTo>
                <a:cubicBezTo>
                  <a:pt x="14" y="16"/>
                  <a:pt x="11" y="18"/>
                  <a:pt x="11" y="22"/>
                </a:cubicBezTo>
                <a:cubicBezTo>
                  <a:pt x="11" y="26"/>
                  <a:pt x="16" y="28"/>
                  <a:pt x="21" y="30"/>
                </a:cubicBezTo>
                <a:cubicBezTo>
                  <a:pt x="28" y="32"/>
                  <a:pt x="36" y="36"/>
                  <a:pt x="36" y="45"/>
                </a:cubicBezTo>
                <a:cubicBezTo>
                  <a:pt x="36" y="52"/>
                  <a:pt x="30" y="59"/>
                  <a:pt x="22" y="60"/>
                </a:cubicBezTo>
                <a:close/>
              </a:path>
            </a:pathLst>
          </a:custGeom>
          <a:solidFill>
            <a:srgbClr val="EB6876"/>
          </a:solidFill>
          <a:ln w="9525">
            <a:noFill/>
            <a:round/>
          </a:ln>
        </p:spPr>
        <p:txBody>
          <a:bodyPr vert="horz" wrap="square" lIns="121920" tIns="60960" rIns="121920" bIns="60960" numCol="1" anchor="t" anchorCtr="0" compatLnSpc="1"/>
          <a:lstStyle/>
          <a:p>
            <a:endParaRPr lang="en-US" sz="2400" dirty="0">
              <a:solidFill>
                <a:schemeClr val="bg1">
                  <a:lumMod val="50000"/>
                </a:schemeClr>
              </a:solidFill>
              <a:latin typeface="微软雅黑" panose="020B0503020204020204" charset="-122"/>
            </a:endParaRPr>
          </a:p>
        </p:txBody>
      </p:sp>
      <p:sp>
        <p:nvSpPr>
          <p:cNvPr id="17" name="Freeform 217"/>
          <p:cNvSpPr>
            <a:spLocks noChangeAspect="1" noEditPoints="1"/>
          </p:cNvSpPr>
          <p:nvPr/>
        </p:nvSpPr>
        <p:spPr bwMode="auto">
          <a:xfrm>
            <a:off x="8462268" y="4278027"/>
            <a:ext cx="388861" cy="291645"/>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EB6876"/>
          </a:solidFill>
          <a:ln w="9525">
            <a:noFill/>
            <a:round/>
          </a:ln>
        </p:spPr>
        <p:txBody>
          <a:bodyPr vert="horz" wrap="square" lIns="121920" tIns="60960" rIns="121920" bIns="60960" numCol="1" anchor="t" anchorCtr="0" compatLnSpc="1"/>
          <a:lstStyle/>
          <a:p>
            <a:endParaRPr lang="en-US" sz="2400" dirty="0">
              <a:solidFill>
                <a:schemeClr val="bg1">
                  <a:lumMod val="50000"/>
                </a:schemeClr>
              </a:solidFill>
              <a:latin typeface="微软雅黑" panose="020B0503020204020204" charset="-122"/>
            </a:endParaRPr>
          </a:p>
        </p:txBody>
      </p:sp>
      <p:sp>
        <p:nvSpPr>
          <p:cNvPr id="18" name="Freeform 157"/>
          <p:cNvSpPr>
            <a:spLocks noChangeAspect="1" noEditPoints="1"/>
          </p:cNvSpPr>
          <p:nvPr/>
        </p:nvSpPr>
        <p:spPr bwMode="auto">
          <a:xfrm>
            <a:off x="3526779" y="4426905"/>
            <a:ext cx="208188" cy="230554"/>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rgbClr val="EB6876"/>
          </a:solidFill>
          <a:ln w="9525">
            <a:noFill/>
            <a:round/>
          </a:ln>
        </p:spPr>
        <p:txBody>
          <a:bodyPr vert="horz" wrap="square" lIns="121920" tIns="60960" rIns="121920" bIns="60960" numCol="1" anchor="t" anchorCtr="0" compatLnSpc="1"/>
          <a:lstStyle/>
          <a:p>
            <a:endParaRPr lang="en-US" sz="2400" dirty="0">
              <a:solidFill>
                <a:schemeClr val="bg1">
                  <a:lumMod val="50000"/>
                </a:schemeClr>
              </a:solidFill>
              <a:latin typeface="微软雅黑" panose="020B0503020204020204" charset="-122"/>
            </a:endParaRPr>
          </a:p>
        </p:txBody>
      </p:sp>
      <p:sp>
        <p:nvSpPr>
          <p:cNvPr id="19" name="Freeform 157"/>
          <p:cNvSpPr>
            <a:spLocks noChangeAspect="1" noEditPoints="1"/>
          </p:cNvSpPr>
          <p:nvPr/>
        </p:nvSpPr>
        <p:spPr bwMode="auto">
          <a:xfrm>
            <a:off x="3280562" y="4337987"/>
            <a:ext cx="306158" cy="339050"/>
          </a:xfrm>
          <a:custGeom>
            <a:avLst/>
            <a:gdLst/>
            <a:ahLst/>
            <a:cxnLst>
              <a:cxn ang="0">
                <a:pos x="46" y="62"/>
              </a:cxn>
              <a:cxn ang="0">
                <a:pos x="10" y="62"/>
              </a:cxn>
              <a:cxn ang="0">
                <a:pos x="0" y="52"/>
              </a:cxn>
              <a:cxn ang="0">
                <a:pos x="14" y="29"/>
              </a:cxn>
              <a:cxn ang="0">
                <a:pos x="28" y="34"/>
              </a:cxn>
              <a:cxn ang="0">
                <a:pos x="42" y="29"/>
              </a:cxn>
              <a:cxn ang="0">
                <a:pos x="56" y="52"/>
              </a:cxn>
              <a:cxn ang="0">
                <a:pos x="46" y="62"/>
              </a:cxn>
              <a:cxn ang="0">
                <a:pos x="28" y="31"/>
              </a:cxn>
              <a:cxn ang="0">
                <a:pos x="13" y="16"/>
              </a:cxn>
              <a:cxn ang="0">
                <a:pos x="28" y="0"/>
              </a:cxn>
              <a:cxn ang="0">
                <a:pos x="43" y="16"/>
              </a:cxn>
              <a:cxn ang="0">
                <a:pos x="28" y="31"/>
              </a:cxn>
            </a:cxnLst>
            <a:rect l="0" t="0" r="r" b="b"/>
            <a:pathLst>
              <a:path w="56" h="62">
                <a:moveTo>
                  <a:pt x="46" y="62"/>
                </a:moveTo>
                <a:cubicBezTo>
                  <a:pt x="10" y="62"/>
                  <a:pt x="10" y="62"/>
                  <a:pt x="10" y="62"/>
                </a:cubicBezTo>
                <a:cubicBezTo>
                  <a:pt x="4" y="62"/>
                  <a:pt x="0" y="58"/>
                  <a:pt x="0" y="52"/>
                </a:cubicBezTo>
                <a:cubicBezTo>
                  <a:pt x="0" y="43"/>
                  <a:pt x="2" y="29"/>
                  <a:pt x="14" y="29"/>
                </a:cubicBezTo>
                <a:cubicBezTo>
                  <a:pt x="15" y="29"/>
                  <a:pt x="20" y="34"/>
                  <a:pt x="28" y="34"/>
                </a:cubicBezTo>
                <a:cubicBezTo>
                  <a:pt x="36" y="34"/>
                  <a:pt x="41" y="29"/>
                  <a:pt x="42" y="29"/>
                </a:cubicBezTo>
                <a:cubicBezTo>
                  <a:pt x="54" y="29"/>
                  <a:pt x="56" y="43"/>
                  <a:pt x="56" y="52"/>
                </a:cubicBezTo>
                <a:cubicBezTo>
                  <a:pt x="56" y="58"/>
                  <a:pt x="52" y="62"/>
                  <a:pt x="46" y="62"/>
                </a:cubicBezTo>
                <a:close/>
                <a:moveTo>
                  <a:pt x="28" y="31"/>
                </a:moveTo>
                <a:cubicBezTo>
                  <a:pt x="20" y="31"/>
                  <a:pt x="13" y="24"/>
                  <a:pt x="13" y="16"/>
                </a:cubicBezTo>
                <a:cubicBezTo>
                  <a:pt x="13" y="7"/>
                  <a:pt x="20" y="0"/>
                  <a:pt x="28" y="0"/>
                </a:cubicBezTo>
                <a:cubicBezTo>
                  <a:pt x="37" y="0"/>
                  <a:pt x="43" y="7"/>
                  <a:pt x="43" y="16"/>
                </a:cubicBezTo>
                <a:cubicBezTo>
                  <a:pt x="43" y="24"/>
                  <a:pt x="37" y="31"/>
                  <a:pt x="28" y="31"/>
                </a:cubicBezTo>
                <a:close/>
              </a:path>
            </a:pathLst>
          </a:custGeom>
          <a:solidFill>
            <a:srgbClr val="EB6876"/>
          </a:solidFill>
          <a:ln w="9525">
            <a:noFill/>
            <a:round/>
          </a:ln>
        </p:spPr>
        <p:txBody>
          <a:bodyPr vert="horz" wrap="square" lIns="121920" tIns="60960" rIns="121920" bIns="60960" numCol="1" anchor="t" anchorCtr="0" compatLnSpc="1"/>
          <a:lstStyle/>
          <a:p>
            <a:endParaRPr lang="en-US" sz="2400" dirty="0">
              <a:solidFill>
                <a:schemeClr val="bg1">
                  <a:lumMod val="50000"/>
                </a:schemeClr>
              </a:solidFill>
              <a:latin typeface="微软雅黑" panose="020B0503020204020204" charset="-122"/>
            </a:endParaRPr>
          </a:p>
        </p:txBody>
      </p:sp>
      <p:sp>
        <p:nvSpPr>
          <p:cNvPr id="43" name="Text Placeholder 1"/>
          <p:cNvSpPr txBox="1"/>
          <p:nvPr/>
        </p:nvSpPr>
        <p:spPr>
          <a:xfrm>
            <a:off x="8846759" y="2576885"/>
            <a:ext cx="2115149"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4" name="Text Placeholder 2"/>
          <p:cNvSpPr txBox="1"/>
          <p:nvPr/>
        </p:nvSpPr>
        <p:spPr>
          <a:xfrm>
            <a:off x="8750475" y="2378951"/>
            <a:ext cx="1816131" cy="28083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5" name="Rectangle 71"/>
          <p:cNvSpPr/>
          <p:nvPr/>
        </p:nvSpPr>
        <p:spPr>
          <a:xfrm>
            <a:off x="1309321" y="3017973"/>
            <a:ext cx="2217191" cy="461665"/>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charset="-122"/>
                <a:ea typeface="微软雅黑" panose="020B0503020204020204" charset="-122"/>
              </a:rPr>
              <a:t>单击此处编辑内容，建议您在展示时采用微软雅黑字体</a:t>
            </a:r>
          </a:p>
        </p:txBody>
      </p:sp>
      <p:sp>
        <p:nvSpPr>
          <p:cNvPr id="46" name="TextBox 72"/>
          <p:cNvSpPr txBox="1"/>
          <p:nvPr/>
        </p:nvSpPr>
        <p:spPr>
          <a:xfrm>
            <a:off x="1704623" y="2736719"/>
            <a:ext cx="1826643" cy="338554"/>
          </a:xfrm>
          <a:prstGeom prst="rect">
            <a:avLst/>
          </a:prstGeom>
          <a:noFill/>
        </p:spPr>
        <p:txBody>
          <a:bodyPr wrap="square" rtlCol="0">
            <a:spAutoFit/>
          </a:bodyPr>
          <a:lstStyle/>
          <a:p>
            <a:pPr algn="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7" name="Text Placeholder 1"/>
          <p:cNvSpPr txBox="1"/>
          <p:nvPr/>
        </p:nvSpPr>
        <p:spPr>
          <a:xfrm>
            <a:off x="9041198" y="5217974"/>
            <a:ext cx="2115149"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8" name="Text Placeholder 2"/>
          <p:cNvSpPr txBox="1"/>
          <p:nvPr/>
        </p:nvSpPr>
        <p:spPr>
          <a:xfrm>
            <a:off x="8944914" y="5020040"/>
            <a:ext cx="1816131" cy="280830"/>
          </a:xfrm>
          <a:prstGeom prst="rect">
            <a:avLst/>
          </a:prstGeom>
          <a:noFill/>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9" name="Rectangle 71"/>
          <p:cNvSpPr/>
          <p:nvPr/>
        </p:nvSpPr>
        <p:spPr>
          <a:xfrm>
            <a:off x="1209681" y="5243570"/>
            <a:ext cx="2217191" cy="461665"/>
          </a:xfrm>
          <a:prstGeom prst="rect">
            <a:avLst/>
          </a:prstGeom>
        </p:spPr>
        <p:txBody>
          <a:bodyPr wrap="square">
            <a:spAutoFit/>
          </a:bodyPr>
          <a:lstStyle/>
          <a:p>
            <a:pPr algn="r"/>
            <a:r>
              <a:rPr lang="zh-CN" altLang="en-US" sz="1200" dirty="0">
                <a:solidFill>
                  <a:schemeClr val="bg1">
                    <a:lumMod val="50000"/>
                  </a:schemeClr>
                </a:solidFill>
                <a:latin typeface="微软雅黑" panose="020B0503020204020204" charset="-122"/>
                <a:ea typeface="微软雅黑" panose="020B0503020204020204" charset="-122"/>
              </a:rPr>
              <a:t>单击此处编辑内容，建议您在展示时采用微软雅黑字体</a:t>
            </a:r>
          </a:p>
        </p:txBody>
      </p:sp>
      <p:sp>
        <p:nvSpPr>
          <p:cNvPr id="50" name="TextBox 72"/>
          <p:cNvSpPr txBox="1"/>
          <p:nvPr/>
        </p:nvSpPr>
        <p:spPr>
          <a:xfrm>
            <a:off x="1604983" y="4962316"/>
            <a:ext cx="1826643" cy="338554"/>
          </a:xfrm>
          <a:prstGeom prst="rect">
            <a:avLst/>
          </a:prstGeom>
          <a:noFill/>
        </p:spPr>
        <p:txBody>
          <a:bodyPr wrap="square" rtlCol="0">
            <a:spAutoFit/>
          </a:bodyPr>
          <a:lstStyle/>
          <a:p>
            <a:pPr algn="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34" name="Text Box 42">
            <a:extLst>
              <a:ext uri="{FF2B5EF4-FFF2-40B4-BE49-F238E27FC236}">
                <a16:creationId xmlns:a16="http://schemas.microsoft.com/office/drawing/2014/main" id="{33C79A6D-75F4-4756-BC35-4C51BAC5DA62}"/>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5" name="Text Box 43">
            <a:extLst>
              <a:ext uri="{FF2B5EF4-FFF2-40B4-BE49-F238E27FC236}">
                <a16:creationId xmlns:a16="http://schemas.microsoft.com/office/drawing/2014/main" id="{9674EA77-704D-4848-A2EB-28E240C8DAB3}"/>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36" name="直接连接符 35">
            <a:extLst>
              <a:ext uri="{FF2B5EF4-FFF2-40B4-BE49-F238E27FC236}">
                <a16:creationId xmlns:a16="http://schemas.microsoft.com/office/drawing/2014/main" id="{FD16A295-4486-40A6-920B-A61478A0CD13}"/>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9" name="椭圆 88">
            <a:extLst>
              <a:ext uri="{FF2B5EF4-FFF2-40B4-BE49-F238E27FC236}">
                <a16:creationId xmlns:a16="http://schemas.microsoft.com/office/drawing/2014/main" id="{00EE888A-7E36-4743-8F36-DD86B943CE81}"/>
              </a:ext>
            </a:extLst>
          </p:cNvPr>
          <p:cNvSpPr/>
          <p:nvPr/>
        </p:nvSpPr>
        <p:spPr>
          <a:xfrm>
            <a:off x="5064740" y="2840078"/>
            <a:ext cx="1980000" cy="1980000"/>
          </a:xfrm>
          <a:prstGeom prst="ellipse">
            <a:avLst/>
          </a:prstGeom>
          <a:noFill/>
          <a:ln w="1270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a:extLst>
              <a:ext uri="{FF2B5EF4-FFF2-40B4-BE49-F238E27FC236}">
                <a16:creationId xmlns:a16="http://schemas.microsoft.com/office/drawing/2014/main" id="{B7F96AD5-1E85-4B97-8478-89AB023DB0C3}"/>
              </a:ext>
            </a:extLst>
          </p:cNvPr>
          <p:cNvGrpSpPr/>
          <p:nvPr/>
        </p:nvGrpSpPr>
        <p:grpSpPr>
          <a:xfrm>
            <a:off x="6142384" y="1928191"/>
            <a:ext cx="2016000" cy="1800000"/>
            <a:chOff x="6142384" y="1928191"/>
            <a:chExt cx="2016000" cy="1800000"/>
          </a:xfrm>
        </p:grpSpPr>
        <p:sp>
          <p:nvSpPr>
            <p:cNvPr id="91" name="六边形 90">
              <a:extLst>
                <a:ext uri="{FF2B5EF4-FFF2-40B4-BE49-F238E27FC236}">
                  <a16:creationId xmlns:a16="http://schemas.microsoft.com/office/drawing/2014/main" id="{C3D5AEB4-FA47-4A36-945B-31230A8E37F6}"/>
                </a:ext>
              </a:extLst>
            </p:cNvPr>
            <p:cNvSpPr/>
            <p:nvPr/>
          </p:nvSpPr>
          <p:spPr>
            <a:xfrm>
              <a:off x="6142384" y="1928191"/>
              <a:ext cx="2016000" cy="1800000"/>
            </a:xfrm>
            <a:prstGeom prst="hexago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2" name="组合 91">
              <a:extLst>
                <a:ext uri="{FF2B5EF4-FFF2-40B4-BE49-F238E27FC236}">
                  <a16:creationId xmlns:a16="http://schemas.microsoft.com/office/drawing/2014/main" id="{0AA7E732-4824-489A-90D8-91F6FA0F92DE}"/>
                </a:ext>
              </a:extLst>
            </p:cNvPr>
            <p:cNvGrpSpPr/>
            <p:nvPr/>
          </p:nvGrpSpPr>
          <p:grpSpPr>
            <a:xfrm>
              <a:off x="6707367" y="2378707"/>
              <a:ext cx="886127" cy="907419"/>
              <a:chOff x="3738880" y="838988"/>
              <a:chExt cx="4714239" cy="4827517"/>
            </a:xfrm>
          </p:grpSpPr>
          <p:sp>
            <p:nvSpPr>
              <p:cNvPr id="93" name="形状 92">
                <a:extLst>
                  <a:ext uri="{FF2B5EF4-FFF2-40B4-BE49-F238E27FC236}">
                    <a16:creationId xmlns:a16="http://schemas.microsoft.com/office/drawing/2014/main" id="{7D845DF8-4EC6-43B4-B821-61836BA0FBE5}"/>
                  </a:ext>
                </a:extLst>
              </p:cNvPr>
              <p:cNvSpPr/>
              <p:nvPr/>
            </p:nvSpPr>
            <p:spPr>
              <a:xfrm>
                <a:off x="5472854" y="2686238"/>
                <a:ext cx="2980265" cy="2980267"/>
              </a:xfrm>
              <a:prstGeom prst="gear9">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zh-CN" altLang="en-US" dirty="0"/>
              </a:p>
            </p:txBody>
          </p:sp>
          <p:sp>
            <p:nvSpPr>
              <p:cNvPr id="94" name="形状 93">
                <a:extLst>
                  <a:ext uri="{FF2B5EF4-FFF2-40B4-BE49-F238E27FC236}">
                    <a16:creationId xmlns:a16="http://schemas.microsoft.com/office/drawing/2014/main" id="{26312EDA-70C2-4D10-8951-85B3425EA947}"/>
                  </a:ext>
                </a:extLst>
              </p:cNvPr>
              <p:cNvSpPr/>
              <p:nvPr/>
            </p:nvSpPr>
            <p:spPr>
              <a:xfrm>
                <a:off x="3738880" y="2334317"/>
                <a:ext cx="2167468" cy="2167464"/>
              </a:xfrm>
              <a:prstGeom prst="gear6">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5" name="形状 94">
                <a:extLst>
                  <a:ext uri="{FF2B5EF4-FFF2-40B4-BE49-F238E27FC236}">
                    <a16:creationId xmlns:a16="http://schemas.microsoft.com/office/drawing/2014/main" id="{CE4D36E6-16B0-43C0-B2D8-B5541ABB9230}"/>
                  </a:ext>
                </a:extLst>
              </p:cNvPr>
              <p:cNvSpPr/>
              <p:nvPr/>
            </p:nvSpPr>
            <p:spPr>
              <a:xfrm rot="20700000">
                <a:off x="4952883" y="838988"/>
                <a:ext cx="2123673" cy="2123675"/>
              </a:xfrm>
              <a:prstGeom prst="gear6">
                <a:avLst/>
              </a:prstGeom>
              <a:solidFill>
                <a:schemeClr val="bg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grpSp>
        <p:nvGrpSpPr>
          <p:cNvPr id="96" name="组合 95">
            <a:extLst>
              <a:ext uri="{FF2B5EF4-FFF2-40B4-BE49-F238E27FC236}">
                <a16:creationId xmlns:a16="http://schemas.microsoft.com/office/drawing/2014/main" id="{E250BCB1-8171-4833-973A-E83FB2B6390B}"/>
              </a:ext>
            </a:extLst>
          </p:cNvPr>
          <p:cNvGrpSpPr/>
          <p:nvPr/>
        </p:nvGrpSpPr>
        <p:grpSpPr>
          <a:xfrm>
            <a:off x="3975650" y="1928191"/>
            <a:ext cx="2016000" cy="1800000"/>
            <a:chOff x="3975650" y="1928191"/>
            <a:chExt cx="2016000" cy="1800000"/>
          </a:xfrm>
        </p:grpSpPr>
        <p:sp>
          <p:nvSpPr>
            <p:cNvPr id="97" name="六边形 96">
              <a:extLst>
                <a:ext uri="{FF2B5EF4-FFF2-40B4-BE49-F238E27FC236}">
                  <a16:creationId xmlns:a16="http://schemas.microsoft.com/office/drawing/2014/main" id="{71793032-328E-4F80-A9F8-EAFBFECD0A75}"/>
                </a:ext>
              </a:extLst>
            </p:cNvPr>
            <p:cNvSpPr/>
            <p:nvPr/>
          </p:nvSpPr>
          <p:spPr>
            <a:xfrm>
              <a:off x="3975650" y="1928191"/>
              <a:ext cx="2016000" cy="1800000"/>
            </a:xfrm>
            <a:prstGeom prst="hexagon">
              <a:avLst/>
            </a:prstGeom>
            <a:solidFill>
              <a:srgbClr val="70A8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KSO_Shape">
              <a:extLst>
                <a:ext uri="{FF2B5EF4-FFF2-40B4-BE49-F238E27FC236}">
                  <a16:creationId xmlns:a16="http://schemas.microsoft.com/office/drawing/2014/main" id="{C230EC37-206E-4381-B0D5-E9FE7191DC8E}"/>
                </a:ext>
              </a:extLst>
            </p:cNvPr>
            <p:cNvSpPr>
              <a:spLocks noChangeAspect="1"/>
            </p:cNvSpPr>
            <p:nvPr/>
          </p:nvSpPr>
          <p:spPr bwMode="auto">
            <a:xfrm rot="12639474">
              <a:off x="4300223" y="2379988"/>
              <a:ext cx="1056842" cy="684000"/>
            </a:xfrm>
            <a:custGeom>
              <a:avLst/>
              <a:gdLst>
                <a:gd name="T0" fmla="*/ 1905000 w 2301875"/>
                <a:gd name="T1" fmla="*/ 1125992 h 2090738"/>
                <a:gd name="T2" fmla="*/ 748124 w 2301875"/>
                <a:gd name="T3" fmla="*/ 979328 h 2090738"/>
                <a:gd name="T4" fmla="*/ 705549 w 2301875"/>
                <a:gd name="T5" fmla="*/ 1045945 h 2090738"/>
                <a:gd name="T6" fmla="*/ 646680 w 2301875"/>
                <a:gd name="T7" fmla="*/ 1080176 h 2090738"/>
                <a:gd name="T8" fmla="*/ 589913 w 2301875"/>
                <a:gd name="T9" fmla="*/ 1077017 h 2090738"/>
                <a:gd name="T10" fmla="*/ 523423 w 2301875"/>
                <a:gd name="T11" fmla="*/ 1023828 h 2090738"/>
                <a:gd name="T12" fmla="*/ 483214 w 2301875"/>
                <a:gd name="T13" fmla="*/ 928772 h 2090738"/>
                <a:gd name="T14" fmla="*/ 481375 w 2301875"/>
                <a:gd name="T15" fmla="*/ 811862 h 2090738"/>
                <a:gd name="T16" fmla="*/ 518430 w 2301875"/>
                <a:gd name="T17" fmla="*/ 713910 h 2090738"/>
                <a:gd name="T18" fmla="*/ 582818 w 2301875"/>
                <a:gd name="T19" fmla="*/ 655981 h 2090738"/>
                <a:gd name="T20" fmla="*/ 640898 w 2301875"/>
                <a:gd name="T21" fmla="*/ 648872 h 2090738"/>
                <a:gd name="T22" fmla="*/ 700555 w 2301875"/>
                <a:gd name="T23" fmla="*/ 680206 h 2090738"/>
                <a:gd name="T24" fmla="*/ 745232 w 2301875"/>
                <a:gd name="T25" fmla="*/ 744191 h 2090738"/>
                <a:gd name="T26" fmla="*/ 1479516 w 2301875"/>
                <a:gd name="T27" fmla="*/ 609638 h 2090738"/>
                <a:gd name="T28" fmla="*/ 757270 w 2301875"/>
                <a:gd name="T29" fmla="*/ 19191 h 2090738"/>
                <a:gd name="T30" fmla="*/ 892066 w 2301875"/>
                <a:gd name="T31" fmla="*/ 82023 h 2090738"/>
                <a:gd name="T32" fmla="*/ 1010307 w 2301875"/>
                <a:gd name="T33" fmla="*/ 182975 h 2090738"/>
                <a:gd name="T34" fmla="*/ 1108579 w 2301875"/>
                <a:gd name="T35" fmla="*/ 317314 h 2090738"/>
                <a:gd name="T36" fmla="*/ 1182939 w 2301875"/>
                <a:gd name="T37" fmla="*/ 479784 h 2090738"/>
                <a:gd name="T38" fmla="*/ 1024759 w 2301875"/>
                <a:gd name="T39" fmla="*/ 648037 h 2090738"/>
                <a:gd name="T40" fmla="*/ 931217 w 2301875"/>
                <a:gd name="T41" fmla="*/ 409853 h 2090738"/>
                <a:gd name="T42" fmla="*/ 850025 w 2301875"/>
                <a:gd name="T43" fmla="*/ 303906 h 2090738"/>
                <a:gd name="T44" fmla="*/ 770146 w 2301875"/>
                <a:gd name="T45" fmla="*/ 240286 h 2090738"/>
                <a:gd name="T46" fmla="*/ 682385 w 2301875"/>
                <a:gd name="T47" fmla="*/ 204269 h 2090738"/>
                <a:gd name="T48" fmla="*/ 580434 w 2301875"/>
                <a:gd name="T49" fmla="*/ 200851 h 2090738"/>
                <a:gd name="T50" fmla="*/ 469024 w 2301875"/>
                <a:gd name="T51" fmla="*/ 244755 h 2090738"/>
                <a:gd name="T52" fmla="*/ 370226 w 2301875"/>
                <a:gd name="T53" fmla="*/ 332299 h 2090738"/>
                <a:gd name="T54" fmla="*/ 289560 w 2301875"/>
                <a:gd name="T55" fmla="*/ 455860 h 2090738"/>
                <a:gd name="T56" fmla="*/ 231228 w 2301875"/>
                <a:gd name="T57" fmla="*/ 608339 h 2090738"/>
                <a:gd name="T58" fmla="*/ 200748 w 2301875"/>
                <a:gd name="T59" fmla="*/ 781324 h 2090738"/>
                <a:gd name="T60" fmla="*/ 202324 w 2301875"/>
                <a:gd name="T61" fmla="*/ 965351 h 2090738"/>
                <a:gd name="T62" fmla="*/ 235694 w 2301875"/>
                <a:gd name="T63" fmla="*/ 1137021 h 2090738"/>
                <a:gd name="T64" fmla="*/ 296129 w 2301875"/>
                <a:gd name="T65" fmla="*/ 1287134 h 2090738"/>
                <a:gd name="T66" fmla="*/ 378635 w 2301875"/>
                <a:gd name="T67" fmla="*/ 1407540 h 2090738"/>
                <a:gd name="T68" fmla="*/ 478484 w 2301875"/>
                <a:gd name="T69" fmla="*/ 1491667 h 2090738"/>
                <a:gd name="T70" fmla="*/ 591207 w 2301875"/>
                <a:gd name="T71" fmla="*/ 1530575 h 2090738"/>
                <a:gd name="T72" fmla="*/ 690530 w 2301875"/>
                <a:gd name="T73" fmla="*/ 1524003 h 2090738"/>
                <a:gd name="T74" fmla="*/ 777766 w 2301875"/>
                <a:gd name="T75" fmla="*/ 1485620 h 2090738"/>
                <a:gd name="T76" fmla="*/ 857119 w 2301875"/>
                <a:gd name="T77" fmla="*/ 1419370 h 2090738"/>
                <a:gd name="T78" fmla="*/ 942252 w 2301875"/>
                <a:gd name="T79" fmla="*/ 1301594 h 2090738"/>
                <a:gd name="T80" fmla="*/ 1227083 w 2301875"/>
                <a:gd name="T81" fmla="*/ 1082339 h 2090738"/>
                <a:gd name="T82" fmla="*/ 1177159 w 2301875"/>
                <a:gd name="T83" fmla="*/ 1266365 h 2090738"/>
                <a:gd name="T84" fmla="*/ 1100433 w 2301875"/>
                <a:gd name="T85" fmla="*/ 1426469 h 2090738"/>
                <a:gd name="T86" fmla="*/ 1000322 w 2301875"/>
                <a:gd name="T87" fmla="*/ 1558179 h 2090738"/>
                <a:gd name="T88" fmla="*/ 880241 w 2301875"/>
                <a:gd name="T89" fmla="*/ 1655976 h 2090738"/>
                <a:gd name="T90" fmla="*/ 744132 w 2301875"/>
                <a:gd name="T91" fmla="*/ 1714602 h 2090738"/>
                <a:gd name="T92" fmla="*/ 590681 w 2301875"/>
                <a:gd name="T93" fmla="*/ 1729061 h 2090738"/>
                <a:gd name="T94" fmla="*/ 421465 w 2301875"/>
                <a:gd name="T95" fmla="*/ 1685420 h 2090738"/>
                <a:gd name="T96" fmla="*/ 272480 w 2301875"/>
                <a:gd name="T97" fmla="*/ 1584468 h 2090738"/>
                <a:gd name="T98" fmla="*/ 150035 w 2301875"/>
                <a:gd name="T99" fmla="*/ 1434093 h 2090738"/>
                <a:gd name="T100" fmla="*/ 60434 w 2301875"/>
                <a:gd name="T101" fmla="*/ 1243494 h 2090738"/>
                <a:gd name="T102" fmla="*/ 9459 w 2301875"/>
                <a:gd name="T103" fmla="*/ 1020296 h 2090738"/>
                <a:gd name="T104" fmla="*/ 3153 w 2301875"/>
                <a:gd name="T105" fmla="*/ 775540 h 2090738"/>
                <a:gd name="T106" fmla="*/ 42567 w 2301875"/>
                <a:gd name="T107" fmla="*/ 544981 h 2090738"/>
                <a:gd name="T108" fmla="*/ 122182 w 2301875"/>
                <a:gd name="T109" fmla="*/ 344393 h 2090738"/>
                <a:gd name="T110" fmla="*/ 236220 w 2301875"/>
                <a:gd name="T111" fmla="*/ 182449 h 2090738"/>
                <a:gd name="T112" fmla="*/ 378372 w 2301875"/>
                <a:gd name="T113" fmla="*/ 67038 h 2090738"/>
                <a:gd name="T114" fmla="*/ 542859 w 2301875"/>
                <a:gd name="T115" fmla="*/ 6835 h 20907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301875" h="2090738">
                  <a:moveTo>
                    <a:pt x="1992037" y="1047013"/>
                  </a:moveTo>
                  <a:lnTo>
                    <a:pt x="1990668" y="1048385"/>
                  </a:lnTo>
                  <a:lnTo>
                    <a:pt x="1990772" y="1048489"/>
                  </a:lnTo>
                  <a:lnTo>
                    <a:pt x="1992037" y="1047013"/>
                  </a:lnTo>
                  <a:close/>
                  <a:moveTo>
                    <a:pt x="1787748" y="736600"/>
                  </a:moveTo>
                  <a:lnTo>
                    <a:pt x="2301875" y="736600"/>
                  </a:lnTo>
                  <a:lnTo>
                    <a:pt x="1995749" y="1043295"/>
                  </a:lnTo>
                  <a:lnTo>
                    <a:pt x="1995488" y="1043556"/>
                  </a:lnTo>
                  <a:lnTo>
                    <a:pt x="1995488" y="1053214"/>
                  </a:lnTo>
                  <a:lnTo>
                    <a:pt x="1995749" y="1053475"/>
                  </a:lnTo>
                  <a:lnTo>
                    <a:pt x="2301875" y="1360488"/>
                  </a:lnTo>
                  <a:lnTo>
                    <a:pt x="1787748" y="1360488"/>
                  </a:lnTo>
                  <a:lnTo>
                    <a:pt x="1735668" y="1308312"/>
                  </a:lnTo>
                  <a:lnTo>
                    <a:pt x="1543545" y="1117423"/>
                  </a:lnTo>
                  <a:lnTo>
                    <a:pt x="923671" y="1117423"/>
                  </a:lnTo>
                  <a:lnTo>
                    <a:pt x="921766" y="1127286"/>
                  </a:lnTo>
                  <a:lnTo>
                    <a:pt x="919225" y="1137148"/>
                  </a:lnTo>
                  <a:lnTo>
                    <a:pt x="917002" y="1146693"/>
                  </a:lnTo>
                  <a:lnTo>
                    <a:pt x="914144" y="1156237"/>
                  </a:lnTo>
                  <a:lnTo>
                    <a:pt x="910969" y="1165463"/>
                  </a:lnTo>
                  <a:lnTo>
                    <a:pt x="907793" y="1174372"/>
                  </a:lnTo>
                  <a:lnTo>
                    <a:pt x="903983" y="1183280"/>
                  </a:lnTo>
                  <a:lnTo>
                    <a:pt x="900489" y="1192188"/>
                  </a:lnTo>
                  <a:lnTo>
                    <a:pt x="896679" y="1200142"/>
                  </a:lnTo>
                  <a:lnTo>
                    <a:pt x="892233" y="1208413"/>
                  </a:lnTo>
                  <a:lnTo>
                    <a:pt x="888105" y="1216367"/>
                  </a:lnTo>
                  <a:lnTo>
                    <a:pt x="883341" y="1224003"/>
                  </a:lnTo>
                  <a:lnTo>
                    <a:pt x="878578" y="1231320"/>
                  </a:lnTo>
                  <a:lnTo>
                    <a:pt x="873814" y="1238319"/>
                  </a:lnTo>
                  <a:lnTo>
                    <a:pt x="868734" y="1245319"/>
                  </a:lnTo>
                  <a:lnTo>
                    <a:pt x="863653" y="1251682"/>
                  </a:lnTo>
                  <a:lnTo>
                    <a:pt x="857937" y="1257726"/>
                  </a:lnTo>
                  <a:lnTo>
                    <a:pt x="852538" y="1263771"/>
                  </a:lnTo>
                  <a:lnTo>
                    <a:pt x="846504" y="1269180"/>
                  </a:lnTo>
                  <a:lnTo>
                    <a:pt x="840788" y="1274588"/>
                  </a:lnTo>
                  <a:lnTo>
                    <a:pt x="834437" y="1279360"/>
                  </a:lnTo>
                  <a:lnTo>
                    <a:pt x="828404" y="1284133"/>
                  </a:lnTo>
                  <a:lnTo>
                    <a:pt x="821735" y="1288269"/>
                  </a:lnTo>
                  <a:lnTo>
                    <a:pt x="815701" y="1291768"/>
                  </a:lnTo>
                  <a:lnTo>
                    <a:pt x="809033" y="1295586"/>
                  </a:lnTo>
                  <a:lnTo>
                    <a:pt x="802364" y="1298449"/>
                  </a:lnTo>
                  <a:lnTo>
                    <a:pt x="795378" y="1300995"/>
                  </a:lnTo>
                  <a:lnTo>
                    <a:pt x="788391" y="1303222"/>
                  </a:lnTo>
                  <a:lnTo>
                    <a:pt x="781405" y="1305130"/>
                  </a:lnTo>
                  <a:lnTo>
                    <a:pt x="774419" y="1306721"/>
                  </a:lnTo>
                  <a:lnTo>
                    <a:pt x="766797" y="1307676"/>
                  </a:lnTo>
                  <a:lnTo>
                    <a:pt x="759493" y="1308312"/>
                  </a:lnTo>
                  <a:lnTo>
                    <a:pt x="756635" y="1308948"/>
                  </a:lnTo>
                  <a:lnTo>
                    <a:pt x="753777" y="1308948"/>
                  </a:lnTo>
                  <a:lnTo>
                    <a:pt x="750284" y="1308948"/>
                  </a:lnTo>
                  <a:lnTo>
                    <a:pt x="747426" y="1308312"/>
                  </a:lnTo>
                  <a:lnTo>
                    <a:pt x="738535" y="1307676"/>
                  </a:lnTo>
                  <a:lnTo>
                    <a:pt x="729643" y="1306403"/>
                  </a:lnTo>
                  <a:lnTo>
                    <a:pt x="721069" y="1304176"/>
                  </a:lnTo>
                  <a:lnTo>
                    <a:pt x="712812" y="1301313"/>
                  </a:lnTo>
                  <a:lnTo>
                    <a:pt x="704238" y="1298131"/>
                  </a:lnTo>
                  <a:lnTo>
                    <a:pt x="695982" y="1294313"/>
                  </a:lnTo>
                  <a:lnTo>
                    <a:pt x="688360" y="1289859"/>
                  </a:lnTo>
                  <a:lnTo>
                    <a:pt x="680739" y="1285087"/>
                  </a:lnTo>
                  <a:lnTo>
                    <a:pt x="672800" y="1279997"/>
                  </a:lnTo>
                  <a:lnTo>
                    <a:pt x="665496" y="1273634"/>
                  </a:lnTo>
                  <a:lnTo>
                    <a:pt x="658510" y="1267589"/>
                  </a:lnTo>
                  <a:lnTo>
                    <a:pt x="651523" y="1260590"/>
                  </a:lnTo>
                  <a:lnTo>
                    <a:pt x="644855" y="1252954"/>
                  </a:lnTo>
                  <a:lnTo>
                    <a:pt x="638186" y="1245319"/>
                  </a:lnTo>
                  <a:lnTo>
                    <a:pt x="632470" y="1237047"/>
                  </a:lnTo>
                  <a:lnTo>
                    <a:pt x="626436" y="1228775"/>
                  </a:lnTo>
                  <a:lnTo>
                    <a:pt x="620403" y="1219549"/>
                  </a:lnTo>
                  <a:lnTo>
                    <a:pt x="615322" y="1209686"/>
                  </a:lnTo>
                  <a:lnTo>
                    <a:pt x="610241" y="1200142"/>
                  </a:lnTo>
                  <a:lnTo>
                    <a:pt x="605478" y="1189961"/>
                  </a:lnTo>
                  <a:lnTo>
                    <a:pt x="601032" y="1179462"/>
                  </a:lnTo>
                  <a:lnTo>
                    <a:pt x="596903" y="1168327"/>
                  </a:lnTo>
                  <a:lnTo>
                    <a:pt x="593093" y="1157192"/>
                  </a:lnTo>
                  <a:lnTo>
                    <a:pt x="589917" y="1145738"/>
                  </a:lnTo>
                  <a:lnTo>
                    <a:pt x="586742" y="1133967"/>
                  </a:lnTo>
                  <a:lnTo>
                    <a:pt x="583884" y="1122195"/>
                  </a:lnTo>
                  <a:lnTo>
                    <a:pt x="581661" y="1110106"/>
                  </a:lnTo>
                  <a:lnTo>
                    <a:pt x="580073" y="1097380"/>
                  </a:lnTo>
                  <a:lnTo>
                    <a:pt x="578485" y="1084972"/>
                  </a:lnTo>
                  <a:lnTo>
                    <a:pt x="577532" y="1071928"/>
                  </a:lnTo>
                  <a:lnTo>
                    <a:pt x="576580" y="1058566"/>
                  </a:lnTo>
                  <a:lnTo>
                    <a:pt x="576262" y="1045840"/>
                  </a:lnTo>
                  <a:lnTo>
                    <a:pt x="576580" y="1032478"/>
                  </a:lnTo>
                  <a:lnTo>
                    <a:pt x="577532" y="1019115"/>
                  </a:lnTo>
                  <a:lnTo>
                    <a:pt x="578485" y="1006071"/>
                  </a:lnTo>
                  <a:lnTo>
                    <a:pt x="580073" y="993664"/>
                  </a:lnTo>
                  <a:lnTo>
                    <a:pt x="581661" y="980938"/>
                  </a:lnTo>
                  <a:lnTo>
                    <a:pt x="583884" y="968848"/>
                  </a:lnTo>
                  <a:lnTo>
                    <a:pt x="586742" y="956758"/>
                  </a:lnTo>
                  <a:lnTo>
                    <a:pt x="589917" y="945305"/>
                  </a:lnTo>
                  <a:lnTo>
                    <a:pt x="593093" y="933852"/>
                  </a:lnTo>
                  <a:lnTo>
                    <a:pt x="596903" y="922398"/>
                  </a:lnTo>
                  <a:lnTo>
                    <a:pt x="601032" y="911581"/>
                  </a:lnTo>
                  <a:lnTo>
                    <a:pt x="605478" y="901401"/>
                  </a:lnTo>
                  <a:lnTo>
                    <a:pt x="610241" y="890902"/>
                  </a:lnTo>
                  <a:lnTo>
                    <a:pt x="615322" y="881039"/>
                  </a:lnTo>
                  <a:lnTo>
                    <a:pt x="620403" y="871813"/>
                  </a:lnTo>
                  <a:lnTo>
                    <a:pt x="626436" y="862587"/>
                  </a:lnTo>
                  <a:lnTo>
                    <a:pt x="632470" y="853997"/>
                  </a:lnTo>
                  <a:lnTo>
                    <a:pt x="638186" y="845407"/>
                  </a:lnTo>
                  <a:lnTo>
                    <a:pt x="644855" y="837771"/>
                  </a:lnTo>
                  <a:lnTo>
                    <a:pt x="651523" y="830454"/>
                  </a:lnTo>
                  <a:lnTo>
                    <a:pt x="658510" y="823773"/>
                  </a:lnTo>
                  <a:lnTo>
                    <a:pt x="665496" y="817092"/>
                  </a:lnTo>
                  <a:lnTo>
                    <a:pt x="672800" y="811047"/>
                  </a:lnTo>
                  <a:lnTo>
                    <a:pt x="680739" y="805956"/>
                  </a:lnTo>
                  <a:lnTo>
                    <a:pt x="688360" y="800866"/>
                  </a:lnTo>
                  <a:lnTo>
                    <a:pt x="695982" y="796730"/>
                  </a:lnTo>
                  <a:lnTo>
                    <a:pt x="704238" y="792594"/>
                  </a:lnTo>
                  <a:lnTo>
                    <a:pt x="712812" y="789731"/>
                  </a:lnTo>
                  <a:lnTo>
                    <a:pt x="721069" y="786867"/>
                  </a:lnTo>
                  <a:lnTo>
                    <a:pt x="729643" y="784959"/>
                  </a:lnTo>
                  <a:lnTo>
                    <a:pt x="738535" y="783368"/>
                  </a:lnTo>
                  <a:lnTo>
                    <a:pt x="747426" y="782732"/>
                  </a:lnTo>
                  <a:lnTo>
                    <a:pt x="750284" y="782413"/>
                  </a:lnTo>
                  <a:lnTo>
                    <a:pt x="753777" y="782413"/>
                  </a:lnTo>
                  <a:lnTo>
                    <a:pt x="756635" y="782413"/>
                  </a:lnTo>
                  <a:lnTo>
                    <a:pt x="759493" y="782732"/>
                  </a:lnTo>
                  <a:lnTo>
                    <a:pt x="766797" y="783368"/>
                  </a:lnTo>
                  <a:lnTo>
                    <a:pt x="774419" y="784004"/>
                  </a:lnTo>
                  <a:lnTo>
                    <a:pt x="781405" y="785595"/>
                  </a:lnTo>
                  <a:lnTo>
                    <a:pt x="788391" y="787504"/>
                  </a:lnTo>
                  <a:lnTo>
                    <a:pt x="795378" y="790049"/>
                  </a:lnTo>
                  <a:lnTo>
                    <a:pt x="802364" y="792594"/>
                  </a:lnTo>
                  <a:lnTo>
                    <a:pt x="809033" y="795457"/>
                  </a:lnTo>
                  <a:lnTo>
                    <a:pt x="815701" y="799275"/>
                  </a:lnTo>
                  <a:lnTo>
                    <a:pt x="821735" y="803093"/>
                  </a:lnTo>
                  <a:lnTo>
                    <a:pt x="828404" y="806911"/>
                  </a:lnTo>
                  <a:lnTo>
                    <a:pt x="834437" y="811365"/>
                  </a:lnTo>
                  <a:lnTo>
                    <a:pt x="840788" y="816773"/>
                  </a:lnTo>
                  <a:lnTo>
                    <a:pt x="846504" y="821864"/>
                  </a:lnTo>
                  <a:lnTo>
                    <a:pt x="852538" y="827272"/>
                  </a:lnTo>
                  <a:lnTo>
                    <a:pt x="857937" y="833317"/>
                  </a:lnTo>
                  <a:lnTo>
                    <a:pt x="863653" y="839680"/>
                  </a:lnTo>
                  <a:lnTo>
                    <a:pt x="868734" y="845725"/>
                  </a:lnTo>
                  <a:lnTo>
                    <a:pt x="873814" y="852724"/>
                  </a:lnTo>
                  <a:lnTo>
                    <a:pt x="878578" y="860042"/>
                  </a:lnTo>
                  <a:lnTo>
                    <a:pt x="883341" y="867359"/>
                  </a:lnTo>
                  <a:lnTo>
                    <a:pt x="888105" y="874676"/>
                  </a:lnTo>
                  <a:lnTo>
                    <a:pt x="892233" y="882948"/>
                  </a:lnTo>
                  <a:lnTo>
                    <a:pt x="896679" y="890902"/>
                  </a:lnTo>
                  <a:lnTo>
                    <a:pt x="900489" y="899174"/>
                  </a:lnTo>
                  <a:lnTo>
                    <a:pt x="903983" y="908082"/>
                  </a:lnTo>
                  <a:lnTo>
                    <a:pt x="907793" y="916354"/>
                  </a:lnTo>
                  <a:lnTo>
                    <a:pt x="910969" y="925580"/>
                  </a:lnTo>
                  <a:lnTo>
                    <a:pt x="914144" y="934806"/>
                  </a:lnTo>
                  <a:lnTo>
                    <a:pt x="917002" y="944351"/>
                  </a:lnTo>
                  <a:lnTo>
                    <a:pt x="919225" y="954213"/>
                  </a:lnTo>
                  <a:lnTo>
                    <a:pt x="921766" y="963758"/>
                  </a:lnTo>
                  <a:lnTo>
                    <a:pt x="923671" y="973938"/>
                  </a:lnTo>
                  <a:lnTo>
                    <a:pt x="1549579" y="973938"/>
                  </a:lnTo>
                  <a:lnTo>
                    <a:pt x="1741384" y="782732"/>
                  </a:lnTo>
                  <a:lnTo>
                    <a:pt x="1787748" y="736600"/>
                  </a:lnTo>
                  <a:close/>
                  <a:moveTo>
                    <a:pt x="753428" y="0"/>
                  </a:moveTo>
                  <a:lnTo>
                    <a:pt x="769938" y="318"/>
                  </a:lnTo>
                  <a:lnTo>
                    <a:pt x="786448" y="1270"/>
                  </a:lnTo>
                  <a:lnTo>
                    <a:pt x="802958" y="2223"/>
                  </a:lnTo>
                  <a:lnTo>
                    <a:pt x="819150" y="3812"/>
                  </a:lnTo>
                  <a:lnTo>
                    <a:pt x="835660" y="6035"/>
                  </a:lnTo>
                  <a:lnTo>
                    <a:pt x="851853" y="8576"/>
                  </a:lnTo>
                  <a:lnTo>
                    <a:pt x="867728" y="11435"/>
                  </a:lnTo>
                  <a:lnTo>
                    <a:pt x="883603" y="15247"/>
                  </a:lnTo>
                  <a:lnTo>
                    <a:pt x="899160" y="19059"/>
                  </a:lnTo>
                  <a:lnTo>
                    <a:pt x="915035" y="23188"/>
                  </a:lnTo>
                  <a:lnTo>
                    <a:pt x="930593" y="28270"/>
                  </a:lnTo>
                  <a:lnTo>
                    <a:pt x="945833" y="33353"/>
                  </a:lnTo>
                  <a:lnTo>
                    <a:pt x="961390" y="38753"/>
                  </a:lnTo>
                  <a:lnTo>
                    <a:pt x="976313" y="45105"/>
                  </a:lnTo>
                  <a:lnTo>
                    <a:pt x="991235" y="51458"/>
                  </a:lnTo>
                  <a:lnTo>
                    <a:pt x="1006158" y="58447"/>
                  </a:lnTo>
                  <a:lnTo>
                    <a:pt x="1020763" y="65752"/>
                  </a:lnTo>
                  <a:lnTo>
                    <a:pt x="1035368" y="73376"/>
                  </a:lnTo>
                  <a:lnTo>
                    <a:pt x="1049655" y="81635"/>
                  </a:lnTo>
                  <a:lnTo>
                    <a:pt x="1063625" y="90211"/>
                  </a:lnTo>
                  <a:lnTo>
                    <a:pt x="1077913" y="99105"/>
                  </a:lnTo>
                  <a:lnTo>
                    <a:pt x="1091883" y="108317"/>
                  </a:lnTo>
                  <a:lnTo>
                    <a:pt x="1105535" y="117846"/>
                  </a:lnTo>
                  <a:lnTo>
                    <a:pt x="1119188" y="127693"/>
                  </a:lnTo>
                  <a:lnTo>
                    <a:pt x="1132205" y="138175"/>
                  </a:lnTo>
                  <a:lnTo>
                    <a:pt x="1145540" y="148975"/>
                  </a:lnTo>
                  <a:lnTo>
                    <a:pt x="1158558" y="160093"/>
                  </a:lnTo>
                  <a:lnTo>
                    <a:pt x="1171575" y="171528"/>
                  </a:lnTo>
                  <a:lnTo>
                    <a:pt x="1183958" y="183281"/>
                  </a:lnTo>
                  <a:lnTo>
                    <a:pt x="1196340" y="195669"/>
                  </a:lnTo>
                  <a:lnTo>
                    <a:pt x="1208723" y="208057"/>
                  </a:lnTo>
                  <a:lnTo>
                    <a:pt x="1220788" y="221081"/>
                  </a:lnTo>
                  <a:lnTo>
                    <a:pt x="1232535" y="234104"/>
                  </a:lnTo>
                  <a:lnTo>
                    <a:pt x="1244283" y="247763"/>
                  </a:lnTo>
                  <a:lnTo>
                    <a:pt x="1255713" y="261422"/>
                  </a:lnTo>
                  <a:lnTo>
                    <a:pt x="1266825" y="275716"/>
                  </a:lnTo>
                  <a:lnTo>
                    <a:pt x="1277938" y="290010"/>
                  </a:lnTo>
                  <a:lnTo>
                    <a:pt x="1288733" y="304939"/>
                  </a:lnTo>
                  <a:lnTo>
                    <a:pt x="1299210" y="319868"/>
                  </a:lnTo>
                  <a:lnTo>
                    <a:pt x="1309688" y="335433"/>
                  </a:lnTo>
                  <a:lnTo>
                    <a:pt x="1320165" y="350997"/>
                  </a:lnTo>
                  <a:lnTo>
                    <a:pt x="1329690" y="367197"/>
                  </a:lnTo>
                  <a:lnTo>
                    <a:pt x="1339533" y="383397"/>
                  </a:lnTo>
                  <a:lnTo>
                    <a:pt x="1348740" y="399597"/>
                  </a:lnTo>
                  <a:lnTo>
                    <a:pt x="1357948" y="416750"/>
                  </a:lnTo>
                  <a:lnTo>
                    <a:pt x="1366838" y="433585"/>
                  </a:lnTo>
                  <a:lnTo>
                    <a:pt x="1375728" y="451055"/>
                  </a:lnTo>
                  <a:lnTo>
                    <a:pt x="1384300" y="468526"/>
                  </a:lnTo>
                  <a:lnTo>
                    <a:pt x="1392238" y="486632"/>
                  </a:lnTo>
                  <a:lnTo>
                    <a:pt x="1400493" y="504737"/>
                  </a:lnTo>
                  <a:lnTo>
                    <a:pt x="1407795" y="523161"/>
                  </a:lnTo>
                  <a:lnTo>
                    <a:pt x="1415415" y="541584"/>
                  </a:lnTo>
                  <a:lnTo>
                    <a:pt x="1422400" y="560325"/>
                  </a:lnTo>
                  <a:lnTo>
                    <a:pt x="1429385" y="579702"/>
                  </a:lnTo>
                  <a:lnTo>
                    <a:pt x="1435735" y="599078"/>
                  </a:lnTo>
                  <a:lnTo>
                    <a:pt x="1442403" y="618772"/>
                  </a:lnTo>
                  <a:lnTo>
                    <a:pt x="1448435" y="638466"/>
                  </a:lnTo>
                  <a:lnTo>
                    <a:pt x="1454150" y="658477"/>
                  </a:lnTo>
                  <a:lnTo>
                    <a:pt x="1459230" y="678807"/>
                  </a:lnTo>
                  <a:lnTo>
                    <a:pt x="1464945" y="699136"/>
                  </a:lnTo>
                  <a:lnTo>
                    <a:pt x="1469708" y="719783"/>
                  </a:lnTo>
                  <a:lnTo>
                    <a:pt x="1474153" y="740430"/>
                  </a:lnTo>
                  <a:lnTo>
                    <a:pt x="1478598" y="761395"/>
                  </a:lnTo>
                  <a:lnTo>
                    <a:pt x="1482725" y="782995"/>
                  </a:lnTo>
                  <a:lnTo>
                    <a:pt x="1238250" y="782995"/>
                  </a:lnTo>
                  <a:lnTo>
                    <a:pt x="1231265" y="753771"/>
                  </a:lnTo>
                  <a:lnTo>
                    <a:pt x="1223328" y="725501"/>
                  </a:lnTo>
                  <a:lnTo>
                    <a:pt x="1215073" y="697230"/>
                  </a:lnTo>
                  <a:lnTo>
                    <a:pt x="1206183" y="669595"/>
                  </a:lnTo>
                  <a:lnTo>
                    <a:pt x="1196023" y="642595"/>
                  </a:lnTo>
                  <a:lnTo>
                    <a:pt x="1185863" y="616548"/>
                  </a:lnTo>
                  <a:lnTo>
                    <a:pt x="1175068" y="590819"/>
                  </a:lnTo>
                  <a:lnTo>
                    <a:pt x="1163320" y="566043"/>
                  </a:lnTo>
                  <a:lnTo>
                    <a:pt x="1151255" y="541584"/>
                  </a:lnTo>
                  <a:lnTo>
                    <a:pt x="1138555" y="518079"/>
                  </a:lnTo>
                  <a:lnTo>
                    <a:pt x="1125220" y="495208"/>
                  </a:lnTo>
                  <a:lnTo>
                    <a:pt x="1111568" y="472973"/>
                  </a:lnTo>
                  <a:lnTo>
                    <a:pt x="1097280" y="452008"/>
                  </a:lnTo>
                  <a:lnTo>
                    <a:pt x="1089978" y="441526"/>
                  </a:lnTo>
                  <a:lnTo>
                    <a:pt x="1082675" y="431679"/>
                  </a:lnTo>
                  <a:lnTo>
                    <a:pt x="1075055" y="421832"/>
                  </a:lnTo>
                  <a:lnTo>
                    <a:pt x="1067435" y="412303"/>
                  </a:lnTo>
                  <a:lnTo>
                    <a:pt x="1059815" y="402456"/>
                  </a:lnTo>
                  <a:lnTo>
                    <a:pt x="1051560" y="393244"/>
                  </a:lnTo>
                  <a:lnTo>
                    <a:pt x="1043940" y="384350"/>
                  </a:lnTo>
                  <a:lnTo>
                    <a:pt x="1035685" y="375774"/>
                  </a:lnTo>
                  <a:lnTo>
                    <a:pt x="1027113" y="367197"/>
                  </a:lnTo>
                  <a:lnTo>
                    <a:pt x="1019175" y="358938"/>
                  </a:lnTo>
                  <a:lnTo>
                    <a:pt x="1010603" y="350997"/>
                  </a:lnTo>
                  <a:lnTo>
                    <a:pt x="1002030" y="343056"/>
                  </a:lnTo>
                  <a:lnTo>
                    <a:pt x="993775" y="335750"/>
                  </a:lnTo>
                  <a:lnTo>
                    <a:pt x="984885" y="328445"/>
                  </a:lnTo>
                  <a:lnTo>
                    <a:pt x="975995" y="321456"/>
                  </a:lnTo>
                  <a:lnTo>
                    <a:pt x="967105" y="314786"/>
                  </a:lnTo>
                  <a:lnTo>
                    <a:pt x="958215" y="308115"/>
                  </a:lnTo>
                  <a:lnTo>
                    <a:pt x="949008" y="301762"/>
                  </a:lnTo>
                  <a:lnTo>
                    <a:pt x="939800" y="296045"/>
                  </a:lnTo>
                  <a:lnTo>
                    <a:pt x="930593" y="290327"/>
                  </a:lnTo>
                  <a:lnTo>
                    <a:pt x="921385" y="284927"/>
                  </a:lnTo>
                  <a:lnTo>
                    <a:pt x="912178" y="279845"/>
                  </a:lnTo>
                  <a:lnTo>
                    <a:pt x="902653" y="275080"/>
                  </a:lnTo>
                  <a:lnTo>
                    <a:pt x="893128" y="270633"/>
                  </a:lnTo>
                  <a:lnTo>
                    <a:pt x="883603" y="266186"/>
                  </a:lnTo>
                  <a:lnTo>
                    <a:pt x="873760" y="262057"/>
                  </a:lnTo>
                  <a:lnTo>
                    <a:pt x="863918" y="258245"/>
                  </a:lnTo>
                  <a:lnTo>
                    <a:pt x="854393" y="255069"/>
                  </a:lnTo>
                  <a:lnTo>
                    <a:pt x="844233" y="252210"/>
                  </a:lnTo>
                  <a:lnTo>
                    <a:pt x="834390" y="249033"/>
                  </a:lnTo>
                  <a:lnTo>
                    <a:pt x="824548" y="246810"/>
                  </a:lnTo>
                  <a:lnTo>
                    <a:pt x="814388" y="244586"/>
                  </a:lnTo>
                  <a:lnTo>
                    <a:pt x="804545" y="242680"/>
                  </a:lnTo>
                  <a:lnTo>
                    <a:pt x="794385" y="241410"/>
                  </a:lnTo>
                  <a:lnTo>
                    <a:pt x="783908" y="240139"/>
                  </a:lnTo>
                  <a:lnTo>
                    <a:pt x="774065" y="239504"/>
                  </a:lnTo>
                  <a:lnTo>
                    <a:pt x="763588" y="238869"/>
                  </a:lnTo>
                  <a:lnTo>
                    <a:pt x="753428" y="238869"/>
                  </a:lnTo>
                  <a:lnTo>
                    <a:pt x="740093" y="239186"/>
                  </a:lnTo>
                  <a:lnTo>
                    <a:pt x="727075" y="239822"/>
                  </a:lnTo>
                  <a:lnTo>
                    <a:pt x="714375" y="241092"/>
                  </a:lnTo>
                  <a:lnTo>
                    <a:pt x="701358" y="242680"/>
                  </a:lnTo>
                  <a:lnTo>
                    <a:pt x="688658" y="245539"/>
                  </a:lnTo>
                  <a:lnTo>
                    <a:pt x="675958" y="248398"/>
                  </a:lnTo>
                  <a:lnTo>
                    <a:pt x="663258" y="251575"/>
                  </a:lnTo>
                  <a:lnTo>
                    <a:pt x="650875" y="255386"/>
                  </a:lnTo>
                  <a:lnTo>
                    <a:pt x="638493" y="259833"/>
                  </a:lnTo>
                  <a:lnTo>
                    <a:pt x="626428" y="264598"/>
                  </a:lnTo>
                  <a:lnTo>
                    <a:pt x="614363" y="269680"/>
                  </a:lnTo>
                  <a:lnTo>
                    <a:pt x="602298" y="275716"/>
                  </a:lnTo>
                  <a:lnTo>
                    <a:pt x="589915" y="282068"/>
                  </a:lnTo>
                  <a:lnTo>
                    <a:pt x="578168" y="288421"/>
                  </a:lnTo>
                  <a:lnTo>
                    <a:pt x="566737" y="295727"/>
                  </a:lnTo>
                  <a:lnTo>
                    <a:pt x="554990" y="303351"/>
                  </a:lnTo>
                  <a:lnTo>
                    <a:pt x="543560" y="310974"/>
                  </a:lnTo>
                  <a:lnTo>
                    <a:pt x="532447" y="319551"/>
                  </a:lnTo>
                  <a:lnTo>
                    <a:pt x="521017" y="328445"/>
                  </a:lnTo>
                  <a:lnTo>
                    <a:pt x="510222" y="337656"/>
                  </a:lnTo>
                  <a:lnTo>
                    <a:pt x="499427" y="347186"/>
                  </a:lnTo>
                  <a:lnTo>
                    <a:pt x="488632" y="357668"/>
                  </a:lnTo>
                  <a:lnTo>
                    <a:pt x="477837" y="367833"/>
                  </a:lnTo>
                  <a:lnTo>
                    <a:pt x="467677" y="378632"/>
                  </a:lnTo>
                  <a:lnTo>
                    <a:pt x="457517" y="390068"/>
                  </a:lnTo>
                  <a:lnTo>
                    <a:pt x="447357" y="401503"/>
                  </a:lnTo>
                  <a:lnTo>
                    <a:pt x="437832" y="413256"/>
                  </a:lnTo>
                  <a:lnTo>
                    <a:pt x="427672" y="425326"/>
                  </a:lnTo>
                  <a:lnTo>
                    <a:pt x="418465" y="438350"/>
                  </a:lnTo>
                  <a:lnTo>
                    <a:pt x="409257" y="451373"/>
                  </a:lnTo>
                  <a:lnTo>
                    <a:pt x="400050" y="464397"/>
                  </a:lnTo>
                  <a:lnTo>
                    <a:pt x="391160" y="478055"/>
                  </a:lnTo>
                  <a:lnTo>
                    <a:pt x="382270" y="491714"/>
                  </a:lnTo>
                  <a:lnTo>
                    <a:pt x="374015" y="506326"/>
                  </a:lnTo>
                  <a:lnTo>
                    <a:pt x="365760" y="520937"/>
                  </a:lnTo>
                  <a:lnTo>
                    <a:pt x="357822" y="535867"/>
                  </a:lnTo>
                  <a:lnTo>
                    <a:pt x="349885" y="550796"/>
                  </a:lnTo>
                  <a:lnTo>
                    <a:pt x="342265" y="566361"/>
                  </a:lnTo>
                  <a:lnTo>
                    <a:pt x="334962" y="581925"/>
                  </a:lnTo>
                  <a:lnTo>
                    <a:pt x="327977" y="598125"/>
                  </a:lnTo>
                  <a:lnTo>
                    <a:pt x="320675" y="614325"/>
                  </a:lnTo>
                  <a:lnTo>
                    <a:pt x="314325" y="630842"/>
                  </a:lnTo>
                  <a:lnTo>
                    <a:pt x="307657" y="647678"/>
                  </a:lnTo>
                  <a:lnTo>
                    <a:pt x="301625" y="664513"/>
                  </a:lnTo>
                  <a:lnTo>
                    <a:pt x="295592" y="681983"/>
                  </a:lnTo>
                  <a:lnTo>
                    <a:pt x="290195" y="699136"/>
                  </a:lnTo>
                  <a:lnTo>
                    <a:pt x="284797" y="716924"/>
                  </a:lnTo>
                  <a:lnTo>
                    <a:pt x="279400" y="735030"/>
                  </a:lnTo>
                  <a:lnTo>
                    <a:pt x="274637" y="753136"/>
                  </a:lnTo>
                  <a:lnTo>
                    <a:pt x="270192" y="771559"/>
                  </a:lnTo>
                  <a:lnTo>
                    <a:pt x="265747" y="789983"/>
                  </a:lnTo>
                  <a:lnTo>
                    <a:pt x="261937" y="808724"/>
                  </a:lnTo>
                  <a:lnTo>
                    <a:pt x="258127" y="827465"/>
                  </a:lnTo>
                  <a:lnTo>
                    <a:pt x="254952" y="846841"/>
                  </a:lnTo>
                  <a:lnTo>
                    <a:pt x="251777" y="865900"/>
                  </a:lnTo>
                  <a:lnTo>
                    <a:pt x="248920" y="885276"/>
                  </a:lnTo>
                  <a:lnTo>
                    <a:pt x="246697" y="904653"/>
                  </a:lnTo>
                  <a:lnTo>
                    <a:pt x="244475" y="924664"/>
                  </a:lnTo>
                  <a:lnTo>
                    <a:pt x="242570" y="944040"/>
                  </a:lnTo>
                  <a:lnTo>
                    <a:pt x="241300" y="964370"/>
                  </a:lnTo>
                  <a:lnTo>
                    <a:pt x="240030" y="984381"/>
                  </a:lnTo>
                  <a:lnTo>
                    <a:pt x="239077" y="1004711"/>
                  </a:lnTo>
                  <a:lnTo>
                    <a:pt x="238442" y="1025040"/>
                  </a:lnTo>
                  <a:lnTo>
                    <a:pt x="238125" y="1045687"/>
                  </a:lnTo>
                  <a:lnTo>
                    <a:pt x="238442" y="1066016"/>
                  </a:lnTo>
                  <a:lnTo>
                    <a:pt x="239077" y="1086028"/>
                  </a:lnTo>
                  <a:lnTo>
                    <a:pt x="240030" y="1106357"/>
                  </a:lnTo>
                  <a:lnTo>
                    <a:pt x="241300" y="1126369"/>
                  </a:lnTo>
                  <a:lnTo>
                    <a:pt x="242570" y="1146698"/>
                  </a:lnTo>
                  <a:lnTo>
                    <a:pt x="244475" y="1166392"/>
                  </a:lnTo>
                  <a:lnTo>
                    <a:pt x="246697" y="1186086"/>
                  </a:lnTo>
                  <a:lnTo>
                    <a:pt x="248920" y="1205780"/>
                  </a:lnTo>
                  <a:lnTo>
                    <a:pt x="251777" y="1224838"/>
                  </a:lnTo>
                  <a:lnTo>
                    <a:pt x="254952" y="1244215"/>
                  </a:lnTo>
                  <a:lnTo>
                    <a:pt x="258127" y="1263274"/>
                  </a:lnTo>
                  <a:lnTo>
                    <a:pt x="261937" y="1282015"/>
                  </a:lnTo>
                  <a:lnTo>
                    <a:pt x="265747" y="1300756"/>
                  </a:lnTo>
                  <a:lnTo>
                    <a:pt x="270192" y="1319179"/>
                  </a:lnTo>
                  <a:lnTo>
                    <a:pt x="274637" y="1337920"/>
                  </a:lnTo>
                  <a:lnTo>
                    <a:pt x="279400" y="1355708"/>
                  </a:lnTo>
                  <a:lnTo>
                    <a:pt x="284797" y="1373814"/>
                  </a:lnTo>
                  <a:lnTo>
                    <a:pt x="290195" y="1391602"/>
                  </a:lnTo>
                  <a:lnTo>
                    <a:pt x="295592" y="1409072"/>
                  </a:lnTo>
                  <a:lnTo>
                    <a:pt x="301625" y="1426225"/>
                  </a:lnTo>
                  <a:lnTo>
                    <a:pt x="307657" y="1443378"/>
                  </a:lnTo>
                  <a:lnTo>
                    <a:pt x="314325" y="1459896"/>
                  </a:lnTo>
                  <a:lnTo>
                    <a:pt x="320675" y="1476413"/>
                  </a:lnTo>
                  <a:lnTo>
                    <a:pt x="327977" y="1492613"/>
                  </a:lnTo>
                  <a:lnTo>
                    <a:pt x="334962" y="1508495"/>
                  </a:lnTo>
                  <a:lnTo>
                    <a:pt x="342265" y="1524378"/>
                  </a:lnTo>
                  <a:lnTo>
                    <a:pt x="349885" y="1539942"/>
                  </a:lnTo>
                  <a:lnTo>
                    <a:pt x="357822" y="1555189"/>
                  </a:lnTo>
                  <a:lnTo>
                    <a:pt x="365760" y="1569801"/>
                  </a:lnTo>
                  <a:lnTo>
                    <a:pt x="374015" y="1584730"/>
                  </a:lnTo>
                  <a:lnTo>
                    <a:pt x="382270" y="1598706"/>
                  </a:lnTo>
                  <a:lnTo>
                    <a:pt x="391160" y="1612683"/>
                  </a:lnTo>
                  <a:lnTo>
                    <a:pt x="400050" y="1626342"/>
                  </a:lnTo>
                  <a:lnTo>
                    <a:pt x="409257" y="1639683"/>
                  </a:lnTo>
                  <a:lnTo>
                    <a:pt x="418465" y="1652388"/>
                  </a:lnTo>
                  <a:lnTo>
                    <a:pt x="427672" y="1665094"/>
                  </a:lnTo>
                  <a:lnTo>
                    <a:pt x="437832" y="1677482"/>
                  </a:lnTo>
                  <a:lnTo>
                    <a:pt x="447357" y="1689235"/>
                  </a:lnTo>
                  <a:lnTo>
                    <a:pt x="457517" y="1700670"/>
                  </a:lnTo>
                  <a:lnTo>
                    <a:pt x="467677" y="1712106"/>
                  </a:lnTo>
                  <a:lnTo>
                    <a:pt x="477837" y="1722906"/>
                  </a:lnTo>
                  <a:lnTo>
                    <a:pt x="488632" y="1733388"/>
                  </a:lnTo>
                  <a:lnTo>
                    <a:pt x="499427" y="1743235"/>
                  </a:lnTo>
                  <a:lnTo>
                    <a:pt x="510222" y="1752764"/>
                  </a:lnTo>
                  <a:lnTo>
                    <a:pt x="521017" y="1762293"/>
                  </a:lnTo>
                  <a:lnTo>
                    <a:pt x="532447" y="1770870"/>
                  </a:lnTo>
                  <a:lnTo>
                    <a:pt x="543560" y="1779446"/>
                  </a:lnTo>
                  <a:lnTo>
                    <a:pt x="554990" y="1787387"/>
                  </a:lnTo>
                  <a:lnTo>
                    <a:pt x="566737" y="1795011"/>
                  </a:lnTo>
                  <a:lnTo>
                    <a:pt x="578168" y="1802317"/>
                  </a:lnTo>
                  <a:lnTo>
                    <a:pt x="589915" y="1808987"/>
                  </a:lnTo>
                  <a:lnTo>
                    <a:pt x="602298" y="1815023"/>
                  </a:lnTo>
                  <a:lnTo>
                    <a:pt x="614363" y="1820740"/>
                  </a:lnTo>
                  <a:lnTo>
                    <a:pt x="626428" y="1826140"/>
                  </a:lnTo>
                  <a:lnTo>
                    <a:pt x="638493" y="1830905"/>
                  </a:lnTo>
                  <a:lnTo>
                    <a:pt x="650875" y="1835352"/>
                  </a:lnTo>
                  <a:lnTo>
                    <a:pt x="663258" y="1839164"/>
                  </a:lnTo>
                  <a:lnTo>
                    <a:pt x="675958" y="1842340"/>
                  </a:lnTo>
                  <a:lnTo>
                    <a:pt x="688658" y="1845516"/>
                  </a:lnTo>
                  <a:lnTo>
                    <a:pt x="701358" y="1847740"/>
                  </a:lnTo>
                  <a:lnTo>
                    <a:pt x="714375" y="1849328"/>
                  </a:lnTo>
                  <a:lnTo>
                    <a:pt x="727075" y="1850916"/>
                  </a:lnTo>
                  <a:lnTo>
                    <a:pt x="740093" y="1851552"/>
                  </a:lnTo>
                  <a:lnTo>
                    <a:pt x="753428" y="1852187"/>
                  </a:lnTo>
                  <a:lnTo>
                    <a:pt x="763588" y="1851552"/>
                  </a:lnTo>
                  <a:lnTo>
                    <a:pt x="774065" y="1851234"/>
                  </a:lnTo>
                  <a:lnTo>
                    <a:pt x="783908" y="1850599"/>
                  </a:lnTo>
                  <a:lnTo>
                    <a:pt x="794385" y="1849328"/>
                  </a:lnTo>
                  <a:lnTo>
                    <a:pt x="804545" y="1848058"/>
                  </a:lnTo>
                  <a:lnTo>
                    <a:pt x="814388" y="1846152"/>
                  </a:lnTo>
                  <a:lnTo>
                    <a:pt x="824548" y="1843928"/>
                  </a:lnTo>
                  <a:lnTo>
                    <a:pt x="834390" y="1841387"/>
                  </a:lnTo>
                  <a:lnTo>
                    <a:pt x="844233" y="1838846"/>
                  </a:lnTo>
                  <a:lnTo>
                    <a:pt x="854393" y="1835669"/>
                  </a:lnTo>
                  <a:lnTo>
                    <a:pt x="863918" y="1832175"/>
                  </a:lnTo>
                  <a:lnTo>
                    <a:pt x="873760" y="1828364"/>
                  </a:lnTo>
                  <a:lnTo>
                    <a:pt x="883603" y="1824869"/>
                  </a:lnTo>
                  <a:lnTo>
                    <a:pt x="893128" y="1820422"/>
                  </a:lnTo>
                  <a:lnTo>
                    <a:pt x="902653" y="1815975"/>
                  </a:lnTo>
                  <a:lnTo>
                    <a:pt x="912178" y="1811211"/>
                  </a:lnTo>
                  <a:lnTo>
                    <a:pt x="921385" y="1805811"/>
                  </a:lnTo>
                  <a:lnTo>
                    <a:pt x="930593" y="1800411"/>
                  </a:lnTo>
                  <a:lnTo>
                    <a:pt x="939800" y="1795011"/>
                  </a:lnTo>
                  <a:lnTo>
                    <a:pt x="949008" y="1788976"/>
                  </a:lnTo>
                  <a:lnTo>
                    <a:pt x="958215" y="1782623"/>
                  </a:lnTo>
                  <a:lnTo>
                    <a:pt x="967105" y="1775952"/>
                  </a:lnTo>
                  <a:lnTo>
                    <a:pt x="975995" y="1769282"/>
                  </a:lnTo>
                  <a:lnTo>
                    <a:pt x="984885" y="1762293"/>
                  </a:lnTo>
                  <a:lnTo>
                    <a:pt x="993775" y="1754988"/>
                  </a:lnTo>
                  <a:lnTo>
                    <a:pt x="1002030" y="1747682"/>
                  </a:lnTo>
                  <a:lnTo>
                    <a:pt x="1010603" y="1740058"/>
                  </a:lnTo>
                  <a:lnTo>
                    <a:pt x="1019175" y="1731800"/>
                  </a:lnTo>
                  <a:lnTo>
                    <a:pt x="1027113" y="1723223"/>
                  </a:lnTo>
                  <a:lnTo>
                    <a:pt x="1035685" y="1714964"/>
                  </a:lnTo>
                  <a:lnTo>
                    <a:pt x="1043940" y="1706388"/>
                  </a:lnTo>
                  <a:lnTo>
                    <a:pt x="1051560" y="1697176"/>
                  </a:lnTo>
                  <a:lnTo>
                    <a:pt x="1059815" y="1687965"/>
                  </a:lnTo>
                  <a:lnTo>
                    <a:pt x="1067435" y="1678753"/>
                  </a:lnTo>
                  <a:lnTo>
                    <a:pt x="1075055" y="1669224"/>
                  </a:lnTo>
                  <a:lnTo>
                    <a:pt x="1082675" y="1659059"/>
                  </a:lnTo>
                  <a:lnTo>
                    <a:pt x="1089978" y="1649212"/>
                  </a:lnTo>
                  <a:lnTo>
                    <a:pt x="1097280" y="1638730"/>
                  </a:lnTo>
                  <a:lnTo>
                    <a:pt x="1111568" y="1617447"/>
                  </a:lnTo>
                  <a:lnTo>
                    <a:pt x="1125220" y="1595530"/>
                  </a:lnTo>
                  <a:lnTo>
                    <a:pt x="1138555" y="1572660"/>
                  </a:lnTo>
                  <a:lnTo>
                    <a:pt x="1151255" y="1549154"/>
                  </a:lnTo>
                  <a:lnTo>
                    <a:pt x="1163320" y="1524695"/>
                  </a:lnTo>
                  <a:lnTo>
                    <a:pt x="1175068" y="1499601"/>
                  </a:lnTo>
                  <a:lnTo>
                    <a:pt x="1185863" y="1474190"/>
                  </a:lnTo>
                  <a:lnTo>
                    <a:pt x="1196023" y="1448143"/>
                  </a:lnTo>
                  <a:lnTo>
                    <a:pt x="1206183" y="1421143"/>
                  </a:lnTo>
                  <a:lnTo>
                    <a:pt x="1215073" y="1393508"/>
                  </a:lnTo>
                  <a:lnTo>
                    <a:pt x="1223328" y="1365555"/>
                  </a:lnTo>
                  <a:lnTo>
                    <a:pt x="1231265" y="1336967"/>
                  </a:lnTo>
                  <a:lnTo>
                    <a:pt x="1238250" y="1307744"/>
                  </a:lnTo>
                  <a:lnTo>
                    <a:pt x="1482725" y="1307744"/>
                  </a:lnTo>
                  <a:lnTo>
                    <a:pt x="1478598" y="1329026"/>
                  </a:lnTo>
                  <a:lnTo>
                    <a:pt x="1474153" y="1349991"/>
                  </a:lnTo>
                  <a:lnTo>
                    <a:pt x="1469708" y="1370955"/>
                  </a:lnTo>
                  <a:lnTo>
                    <a:pt x="1464945" y="1391602"/>
                  </a:lnTo>
                  <a:lnTo>
                    <a:pt x="1459230" y="1411931"/>
                  </a:lnTo>
                  <a:lnTo>
                    <a:pt x="1454150" y="1432261"/>
                  </a:lnTo>
                  <a:lnTo>
                    <a:pt x="1448435" y="1452272"/>
                  </a:lnTo>
                  <a:lnTo>
                    <a:pt x="1442403" y="1471966"/>
                  </a:lnTo>
                  <a:lnTo>
                    <a:pt x="1435735" y="1491660"/>
                  </a:lnTo>
                  <a:lnTo>
                    <a:pt x="1429385" y="1510719"/>
                  </a:lnTo>
                  <a:lnTo>
                    <a:pt x="1422400" y="1530095"/>
                  </a:lnTo>
                  <a:lnTo>
                    <a:pt x="1415415" y="1548836"/>
                  </a:lnTo>
                  <a:lnTo>
                    <a:pt x="1407795" y="1567577"/>
                  </a:lnTo>
                  <a:lnTo>
                    <a:pt x="1400493" y="1586001"/>
                  </a:lnTo>
                  <a:lnTo>
                    <a:pt x="1392238" y="1604106"/>
                  </a:lnTo>
                  <a:lnTo>
                    <a:pt x="1384300" y="1622212"/>
                  </a:lnTo>
                  <a:lnTo>
                    <a:pt x="1375728" y="1639683"/>
                  </a:lnTo>
                  <a:lnTo>
                    <a:pt x="1366838" y="1656835"/>
                  </a:lnTo>
                  <a:lnTo>
                    <a:pt x="1357948" y="1674306"/>
                  </a:lnTo>
                  <a:lnTo>
                    <a:pt x="1348740" y="1690823"/>
                  </a:lnTo>
                  <a:lnTo>
                    <a:pt x="1339533" y="1707341"/>
                  </a:lnTo>
                  <a:lnTo>
                    <a:pt x="1329690" y="1723541"/>
                  </a:lnTo>
                  <a:lnTo>
                    <a:pt x="1320165" y="1740058"/>
                  </a:lnTo>
                  <a:lnTo>
                    <a:pt x="1309688" y="1755305"/>
                  </a:lnTo>
                  <a:lnTo>
                    <a:pt x="1299210" y="1770870"/>
                  </a:lnTo>
                  <a:lnTo>
                    <a:pt x="1288733" y="1786117"/>
                  </a:lnTo>
                  <a:lnTo>
                    <a:pt x="1277938" y="1800728"/>
                  </a:lnTo>
                  <a:lnTo>
                    <a:pt x="1266825" y="1815023"/>
                  </a:lnTo>
                  <a:lnTo>
                    <a:pt x="1255713" y="1829317"/>
                  </a:lnTo>
                  <a:lnTo>
                    <a:pt x="1244283" y="1843293"/>
                  </a:lnTo>
                  <a:lnTo>
                    <a:pt x="1232535" y="1856634"/>
                  </a:lnTo>
                  <a:lnTo>
                    <a:pt x="1220788" y="1869657"/>
                  </a:lnTo>
                  <a:lnTo>
                    <a:pt x="1208723" y="1882681"/>
                  </a:lnTo>
                  <a:lnTo>
                    <a:pt x="1196340" y="1895069"/>
                  </a:lnTo>
                  <a:lnTo>
                    <a:pt x="1183958" y="1907457"/>
                  </a:lnTo>
                  <a:lnTo>
                    <a:pt x="1171575" y="1919210"/>
                  </a:lnTo>
                  <a:lnTo>
                    <a:pt x="1158558" y="1930645"/>
                  </a:lnTo>
                  <a:lnTo>
                    <a:pt x="1145540" y="1941763"/>
                  </a:lnTo>
                  <a:lnTo>
                    <a:pt x="1132205" y="1952245"/>
                  </a:lnTo>
                  <a:lnTo>
                    <a:pt x="1119188" y="1962727"/>
                  </a:lnTo>
                  <a:lnTo>
                    <a:pt x="1105535" y="1973210"/>
                  </a:lnTo>
                  <a:lnTo>
                    <a:pt x="1091883" y="1982739"/>
                  </a:lnTo>
                  <a:lnTo>
                    <a:pt x="1077913" y="1991951"/>
                  </a:lnTo>
                  <a:lnTo>
                    <a:pt x="1063625" y="2000845"/>
                  </a:lnTo>
                  <a:lnTo>
                    <a:pt x="1049655" y="2009103"/>
                  </a:lnTo>
                  <a:lnTo>
                    <a:pt x="1035368" y="2017362"/>
                  </a:lnTo>
                  <a:lnTo>
                    <a:pt x="1020763" y="2024986"/>
                  </a:lnTo>
                  <a:lnTo>
                    <a:pt x="1006158" y="2032609"/>
                  </a:lnTo>
                  <a:lnTo>
                    <a:pt x="991235" y="2038962"/>
                  </a:lnTo>
                  <a:lnTo>
                    <a:pt x="976313" y="2045633"/>
                  </a:lnTo>
                  <a:lnTo>
                    <a:pt x="961390" y="2051668"/>
                  </a:lnTo>
                  <a:lnTo>
                    <a:pt x="945833" y="2057385"/>
                  </a:lnTo>
                  <a:lnTo>
                    <a:pt x="930593" y="2062785"/>
                  </a:lnTo>
                  <a:lnTo>
                    <a:pt x="915035" y="2067550"/>
                  </a:lnTo>
                  <a:lnTo>
                    <a:pt x="899160" y="2071680"/>
                  </a:lnTo>
                  <a:lnTo>
                    <a:pt x="883603" y="2075491"/>
                  </a:lnTo>
                  <a:lnTo>
                    <a:pt x="867728" y="2079303"/>
                  </a:lnTo>
                  <a:lnTo>
                    <a:pt x="851853" y="2082162"/>
                  </a:lnTo>
                  <a:lnTo>
                    <a:pt x="835660" y="2084703"/>
                  </a:lnTo>
                  <a:lnTo>
                    <a:pt x="819150" y="2086609"/>
                  </a:lnTo>
                  <a:lnTo>
                    <a:pt x="802958" y="2088515"/>
                  </a:lnTo>
                  <a:lnTo>
                    <a:pt x="786448" y="2089785"/>
                  </a:lnTo>
                  <a:lnTo>
                    <a:pt x="769938" y="2090421"/>
                  </a:lnTo>
                  <a:lnTo>
                    <a:pt x="753428" y="2090738"/>
                  </a:lnTo>
                  <a:lnTo>
                    <a:pt x="733425" y="2090421"/>
                  </a:lnTo>
                  <a:lnTo>
                    <a:pt x="713740" y="2089150"/>
                  </a:lnTo>
                  <a:lnTo>
                    <a:pt x="694373" y="2087879"/>
                  </a:lnTo>
                  <a:lnTo>
                    <a:pt x="675005" y="2085338"/>
                  </a:lnTo>
                  <a:lnTo>
                    <a:pt x="655955" y="2082162"/>
                  </a:lnTo>
                  <a:lnTo>
                    <a:pt x="637223" y="2078985"/>
                  </a:lnTo>
                  <a:lnTo>
                    <a:pt x="618490" y="2074538"/>
                  </a:lnTo>
                  <a:lnTo>
                    <a:pt x="599440" y="2069774"/>
                  </a:lnTo>
                  <a:lnTo>
                    <a:pt x="581025" y="2064056"/>
                  </a:lnTo>
                  <a:lnTo>
                    <a:pt x="562610" y="2058338"/>
                  </a:lnTo>
                  <a:lnTo>
                    <a:pt x="544512" y="2051668"/>
                  </a:lnTo>
                  <a:lnTo>
                    <a:pt x="527050" y="2044362"/>
                  </a:lnTo>
                  <a:lnTo>
                    <a:pt x="509270" y="2036421"/>
                  </a:lnTo>
                  <a:lnTo>
                    <a:pt x="491490" y="2028162"/>
                  </a:lnTo>
                  <a:lnTo>
                    <a:pt x="474662" y="2019268"/>
                  </a:lnTo>
                  <a:lnTo>
                    <a:pt x="457200" y="2009421"/>
                  </a:lnTo>
                  <a:lnTo>
                    <a:pt x="440690" y="1999574"/>
                  </a:lnTo>
                  <a:lnTo>
                    <a:pt x="423545" y="1988774"/>
                  </a:lnTo>
                  <a:lnTo>
                    <a:pt x="407352" y="1977974"/>
                  </a:lnTo>
                  <a:lnTo>
                    <a:pt x="391160" y="1966539"/>
                  </a:lnTo>
                  <a:lnTo>
                    <a:pt x="375285" y="1954151"/>
                  </a:lnTo>
                  <a:lnTo>
                    <a:pt x="360045" y="1941445"/>
                  </a:lnTo>
                  <a:lnTo>
                    <a:pt x="344487" y="1928104"/>
                  </a:lnTo>
                  <a:lnTo>
                    <a:pt x="329247" y="1914445"/>
                  </a:lnTo>
                  <a:lnTo>
                    <a:pt x="314642" y="1900469"/>
                  </a:lnTo>
                  <a:lnTo>
                    <a:pt x="299720" y="1885540"/>
                  </a:lnTo>
                  <a:lnTo>
                    <a:pt x="285432" y="1870610"/>
                  </a:lnTo>
                  <a:lnTo>
                    <a:pt x="271462" y="1854728"/>
                  </a:lnTo>
                  <a:lnTo>
                    <a:pt x="257810" y="1838846"/>
                  </a:lnTo>
                  <a:lnTo>
                    <a:pt x="244157" y="1822011"/>
                  </a:lnTo>
                  <a:lnTo>
                    <a:pt x="230822" y="1805176"/>
                  </a:lnTo>
                  <a:lnTo>
                    <a:pt x="218440" y="1787705"/>
                  </a:lnTo>
                  <a:lnTo>
                    <a:pt x="205740" y="1770235"/>
                  </a:lnTo>
                  <a:lnTo>
                    <a:pt x="193357" y="1751811"/>
                  </a:lnTo>
                  <a:lnTo>
                    <a:pt x="181292" y="1732753"/>
                  </a:lnTo>
                  <a:lnTo>
                    <a:pt x="169862" y="1714011"/>
                  </a:lnTo>
                  <a:lnTo>
                    <a:pt x="158432" y="1694635"/>
                  </a:lnTo>
                  <a:lnTo>
                    <a:pt x="147637" y="1674624"/>
                  </a:lnTo>
                  <a:lnTo>
                    <a:pt x="137160" y="1654294"/>
                  </a:lnTo>
                  <a:lnTo>
                    <a:pt x="127000" y="1633647"/>
                  </a:lnTo>
                  <a:lnTo>
                    <a:pt x="116840" y="1612683"/>
                  </a:lnTo>
                  <a:lnTo>
                    <a:pt x="107315" y="1591083"/>
                  </a:lnTo>
                  <a:lnTo>
                    <a:pt x="98425" y="1569483"/>
                  </a:lnTo>
                  <a:lnTo>
                    <a:pt x="89535" y="1547566"/>
                  </a:lnTo>
                  <a:lnTo>
                    <a:pt x="81280" y="1525330"/>
                  </a:lnTo>
                  <a:lnTo>
                    <a:pt x="73025" y="1502460"/>
                  </a:lnTo>
                  <a:lnTo>
                    <a:pt x="65405" y="1479590"/>
                  </a:lnTo>
                  <a:lnTo>
                    <a:pt x="58420" y="1455766"/>
                  </a:lnTo>
                  <a:lnTo>
                    <a:pt x="51435" y="1432261"/>
                  </a:lnTo>
                  <a:lnTo>
                    <a:pt x="45085" y="1408120"/>
                  </a:lnTo>
                  <a:lnTo>
                    <a:pt x="38735" y="1383979"/>
                  </a:lnTo>
                  <a:lnTo>
                    <a:pt x="33337" y="1359520"/>
                  </a:lnTo>
                  <a:lnTo>
                    <a:pt x="27940" y="1334744"/>
                  </a:lnTo>
                  <a:lnTo>
                    <a:pt x="23177" y="1309650"/>
                  </a:lnTo>
                  <a:lnTo>
                    <a:pt x="18732" y="1284238"/>
                  </a:lnTo>
                  <a:lnTo>
                    <a:pt x="14922" y="1258509"/>
                  </a:lnTo>
                  <a:lnTo>
                    <a:pt x="11430" y="1232780"/>
                  </a:lnTo>
                  <a:lnTo>
                    <a:pt x="8572" y="1206733"/>
                  </a:lnTo>
                  <a:lnTo>
                    <a:pt x="6032" y="1180368"/>
                  </a:lnTo>
                  <a:lnTo>
                    <a:pt x="3810" y="1153686"/>
                  </a:lnTo>
                  <a:lnTo>
                    <a:pt x="1905" y="1127004"/>
                  </a:lnTo>
                  <a:lnTo>
                    <a:pt x="635" y="1099686"/>
                  </a:lnTo>
                  <a:lnTo>
                    <a:pt x="0" y="1073004"/>
                  </a:lnTo>
                  <a:lnTo>
                    <a:pt x="0" y="1045687"/>
                  </a:lnTo>
                  <a:lnTo>
                    <a:pt x="0" y="1018052"/>
                  </a:lnTo>
                  <a:lnTo>
                    <a:pt x="635" y="991052"/>
                  </a:lnTo>
                  <a:lnTo>
                    <a:pt x="1905" y="963734"/>
                  </a:lnTo>
                  <a:lnTo>
                    <a:pt x="3810" y="937052"/>
                  </a:lnTo>
                  <a:lnTo>
                    <a:pt x="6032" y="910688"/>
                  </a:lnTo>
                  <a:lnTo>
                    <a:pt x="8572" y="884006"/>
                  </a:lnTo>
                  <a:lnTo>
                    <a:pt x="11430" y="858276"/>
                  </a:lnTo>
                  <a:lnTo>
                    <a:pt x="14922" y="832230"/>
                  </a:lnTo>
                  <a:lnTo>
                    <a:pt x="18732" y="806500"/>
                  </a:lnTo>
                  <a:lnTo>
                    <a:pt x="23177" y="781089"/>
                  </a:lnTo>
                  <a:lnTo>
                    <a:pt x="27940" y="755995"/>
                  </a:lnTo>
                  <a:lnTo>
                    <a:pt x="33337" y="731218"/>
                  </a:lnTo>
                  <a:lnTo>
                    <a:pt x="38735" y="706442"/>
                  </a:lnTo>
                  <a:lnTo>
                    <a:pt x="45085" y="682618"/>
                  </a:lnTo>
                  <a:lnTo>
                    <a:pt x="51435" y="658477"/>
                  </a:lnTo>
                  <a:lnTo>
                    <a:pt x="58420" y="634654"/>
                  </a:lnTo>
                  <a:lnTo>
                    <a:pt x="65405" y="611466"/>
                  </a:lnTo>
                  <a:lnTo>
                    <a:pt x="73025" y="588596"/>
                  </a:lnTo>
                  <a:lnTo>
                    <a:pt x="81280" y="565725"/>
                  </a:lnTo>
                  <a:lnTo>
                    <a:pt x="89535" y="543172"/>
                  </a:lnTo>
                  <a:lnTo>
                    <a:pt x="98425" y="520937"/>
                  </a:lnTo>
                  <a:lnTo>
                    <a:pt x="107315" y="499655"/>
                  </a:lnTo>
                  <a:lnTo>
                    <a:pt x="116840" y="478055"/>
                  </a:lnTo>
                  <a:lnTo>
                    <a:pt x="127000" y="457091"/>
                  </a:lnTo>
                  <a:lnTo>
                    <a:pt x="137160" y="436444"/>
                  </a:lnTo>
                  <a:lnTo>
                    <a:pt x="147637" y="416115"/>
                  </a:lnTo>
                  <a:lnTo>
                    <a:pt x="158432" y="396421"/>
                  </a:lnTo>
                  <a:lnTo>
                    <a:pt x="169862" y="376727"/>
                  </a:lnTo>
                  <a:lnTo>
                    <a:pt x="181292" y="357668"/>
                  </a:lnTo>
                  <a:lnTo>
                    <a:pt x="193357" y="339244"/>
                  </a:lnTo>
                  <a:lnTo>
                    <a:pt x="205740" y="320821"/>
                  </a:lnTo>
                  <a:lnTo>
                    <a:pt x="218440" y="303033"/>
                  </a:lnTo>
                  <a:lnTo>
                    <a:pt x="230822" y="285563"/>
                  </a:lnTo>
                  <a:lnTo>
                    <a:pt x="244157" y="268727"/>
                  </a:lnTo>
                  <a:lnTo>
                    <a:pt x="257810" y="252210"/>
                  </a:lnTo>
                  <a:lnTo>
                    <a:pt x="271462" y="235692"/>
                  </a:lnTo>
                  <a:lnTo>
                    <a:pt x="285432" y="220445"/>
                  </a:lnTo>
                  <a:lnTo>
                    <a:pt x="299720" y="205198"/>
                  </a:lnTo>
                  <a:lnTo>
                    <a:pt x="314642" y="190587"/>
                  </a:lnTo>
                  <a:lnTo>
                    <a:pt x="329247" y="176293"/>
                  </a:lnTo>
                  <a:lnTo>
                    <a:pt x="344487" y="162316"/>
                  </a:lnTo>
                  <a:lnTo>
                    <a:pt x="360045" y="149611"/>
                  </a:lnTo>
                  <a:lnTo>
                    <a:pt x="375285" y="136587"/>
                  </a:lnTo>
                  <a:lnTo>
                    <a:pt x="391160" y="124517"/>
                  </a:lnTo>
                  <a:lnTo>
                    <a:pt x="407352" y="113081"/>
                  </a:lnTo>
                  <a:lnTo>
                    <a:pt x="423545" y="101646"/>
                  </a:lnTo>
                  <a:lnTo>
                    <a:pt x="440690" y="91164"/>
                  </a:lnTo>
                  <a:lnTo>
                    <a:pt x="457200" y="80999"/>
                  </a:lnTo>
                  <a:lnTo>
                    <a:pt x="474662" y="71788"/>
                  </a:lnTo>
                  <a:lnTo>
                    <a:pt x="491490" y="62576"/>
                  </a:lnTo>
                  <a:lnTo>
                    <a:pt x="509270" y="54317"/>
                  </a:lnTo>
                  <a:lnTo>
                    <a:pt x="527050" y="46058"/>
                  </a:lnTo>
                  <a:lnTo>
                    <a:pt x="544512" y="39070"/>
                  </a:lnTo>
                  <a:lnTo>
                    <a:pt x="562610" y="32400"/>
                  </a:lnTo>
                  <a:lnTo>
                    <a:pt x="581025" y="26364"/>
                  </a:lnTo>
                  <a:lnTo>
                    <a:pt x="599440" y="20964"/>
                  </a:lnTo>
                  <a:lnTo>
                    <a:pt x="618490" y="16200"/>
                  </a:lnTo>
                  <a:lnTo>
                    <a:pt x="637223" y="11753"/>
                  </a:lnTo>
                  <a:lnTo>
                    <a:pt x="655955" y="8259"/>
                  </a:lnTo>
                  <a:lnTo>
                    <a:pt x="675005" y="5400"/>
                  </a:lnTo>
                  <a:lnTo>
                    <a:pt x="694373" y="3176"/>
                  </a:lnTo>
                  <a:lnTo>
                    <a:pt x="713740" y="1588"/>
                  </a:lnTo>
                  <a:lnTo>
                    <a:pt x="733425" y="318"/>
                  </a:lnTo>
                  <a:lnTo>
                    <a:pt x="75342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99" name="组合 98">
            <a:extLst>
              <a:ext uri="{FF2B5EF4-FFF2-40B4-BE49-F238E27FC236}">
                <a16:creationId xmlns:a16="http://schemas.microsoft.com/office/drawing/2014/main" id="{A27BB9CD-FC96-4371-A6AE-ED550E8820B2}"/>
              </a:ext>
            </a:extLst>
          </p:cNvPr>
          <p:cNvGrpSpPr/>
          <p:nvPr/>
        </p:nvGrpSpPr>
        <p:grpSpPr>
          <a:xfrm>
            <a:off x="3975650" y="4002157"/>
            <a:ext cx="2016000" cy="1800000"/>
            <a:chOff x="3975650" y="4002157"/>
            <a:chExt cx="2016000" cy="1800000"/>
          </a:xfrm>
        </p:grpSpPr>
        <p:sp>
          <p:nvSpPr>
            <p:cNvPr id="100" name="六边形 99">
              <a:extLst>
                <a:ext uri="{FF2B5EF4-FFF2-40B4-BE49-F238E27FC236}">
                  <a16:creationId xmlns:a16="http://schemas.microsoft.com/office/drawing/2014/main" id="{6E769562-19A1-48C2-9CE1-0E4B76E3616E}"/>
                </a:ext>
              </a:extLst>
            </p:cNvPr>
            <p:cNvSpPr/>
            <p:nvPr/>
          </p:nvSpPr>
          <p:spPr>
            <a:xfrm>
              <a:off x="3975650" y="4002157"/>
              <a:ext cx="2016000" cy="1800000"/>
            </a:xfrm>
            <a:prstGeom prst="hexagon">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KSO_Shape">
              <a:extLst>
                <a:ext uri="{FF2B5EF4-FFF2-40B4-BE49-F238E27FC236}">
                  <a16:creationId xmlns:a16="http://schemas.microsoft.com/office/drawing/2014/main" id="{6E6F40B1-AEBB-4ADB-97BD-704CA611C348}"/>
                </a:ext>
              </a:extLst>
            </p:cNvPr>
            <p:cNvSpPr>
              <a:spLocks/>
            </p:cNvSpPr>
            <p:nvPr/>
          </p:nvSpPr>
          <p:spPr bwMode="auto">
            <a:xfrm>
              <a:off x="4520648" y="4532641"/>
              <a:ext cx="872987" cy="768229"/>
            </a:xfrm>
            <a:custGeom>
              <a:avLst/>
              <a:gdLst>
                <a:gd name="T0" fmla="*/ 599220051 w 5878"/>
                <a:gd name="T1" fmla="*/ 120623363 h 5174"/>
                <a:gd name="T2" fmla="*/ 590082338 w 5878"/>
                <a:gd name="T3" fmla="*/ 179046907 h 5174"/>
                <a:gd name="T4" fmla="*/ 553215176 w 5878"/>
                <a:gd name="T5" fmla="*/ 230128183 h 5174"/>
                <a:gd name="T6" fmla="*/ 497652244 w 5878"/>
                <a:gd name="T7" fmla="*/ 257818915 h 5174"/>
                <a:gd name="T8" fmla="*/ 435051701 w 5878"/>
                <a:gd name="T9" fmla="*/ 256560481 h 5174"/>
                <a:gd name="T10" fmla="*/ 340100836 w 5878"/>
                <a:gd name="T11" fmla="*/ 108141408 h 5174"/>
                <a:gd name="T12" fmla="*/ 366569252 w 5878"/>
                <a:gd name="T13" fmla="*/ 49193300 h 5174"/>
                <a:gd name="T14" fmla="*/ 415410237 w 5878"/>
                <a:gd name="T15" fmla="*/ 11328174 h 5174"/>
                <a:gd name="T16" fmla="*/ 477905775 w 5878"/>
                <a:gd name="T17" fmla="*/ 314609 h 5174"/>
                <a:gd name="T18" fmla="*/ 534414077 w 5878"/>
                <a:gd name="T19" fmla="*/ 17621640 h 5174"/>
                <a:gd name="T20" fmla="*/ 580313947 w 5878"/>
                <a:gd name="T21" fmla="*/ 62409449 h 5174"/>
                <a:gd name="T22" fmla="*/ 13549547 w 5878"/>
                <a:gd name="T23" fmla="*/ 406552596 h 5174"/>
                <a:gd name="T24" fmla="*/ 2205755 w 5878"/>
                <a:gd name="T25" fmla="*/ 475570120 h 5174"/>
                <a:gd name="T26" fmla="*/ 41803699 w 5878"/>
                <a:gd name="T27" fmla="*/ 529483520 h 5174"/>
                <a:gd name="T28" fmla="*/ 109655793 w 5878"/>
                <a:gd name="T29" fmla="*/ 542280083 h 5174"/>
                <a:gd name="T30" fmla="*/ 238637710 w 5878"/>
                <a:gd name="T31" fmla="*/ 498121491 h 5174"/>
                <a:gd name="T32" fmla="*/ 429905155 w 5878"/>
                <a:gd name="T33" fmla="*/ 417146576 h 5174"/>
                <a:gd name="T34" fmla="*/ 516768358 w 5878"/>
                <a:gd name="T35" fmla="*/ 413895189 h 5174"/>
                <a:gd name="T36" fmla="*/ 567499759 w 5878"/>
                <a:gd name="T37" fmla="*/ 450186949 h 5174"/>
                <a:gd name="T38" fmla="*/ 605627307 w 5878"/>
                <a:gd name="T39" fmla="*/ 454277508 h 5174"/>
                <a:gd name="T40" fmla="*/ 550274385 w 5878"/>
                <a:gd name="T41" fmla="*/ 392812208 h 5174"/>
                <a:gd name="T42" fmla="*/ 475910030 w 5878"/>
                <a:gd name="T43" fmla="*/ 378651909 h 5174"/>
                <a:gd name="T44" fmla="*/ 337685071 w 5878"/>
                <a:gd name="T45" fmla="*/ 418195379 h 5174"/>
                <a:gd name="T46" fmla="*/ 139275334 w 5878"/>
                <a:gd name="T47" fmla="*/ 505988324 h 5174"/>
                <a:gd name="T48" fmla="*/ 63755923 w 5878"/>
                <a:gd name="T49" fmla="*/ 506617541 h 5174"/>
                <a:gd name="T50" fmla="*/ 31090261 w 5878"/>
                <a:gd name="T51" fmla="*/ 461410146 h 5174"/>
                <a:gd name="T52" fmla="*/ 52832151 w 5878"/>
                <a:gd name="T53" fmla="*/ 401098626 h 5174"/>
                <a:gd name="T54" fmla="*/ 570335869 w 5878"/>
                <a:gd name="T55" fmla="*/ 117162021 h 5174"/>
                <a:gd name="T56" fmla="*/ 573381666 w 5878"/>
                <a:gd name="T57" fmla="*/ 153768389 h 5174"/>
                <a:gd name="T58" fmla="*/ 536724838 w 5878"/>
                <a:gd name="T59" fmla="*/ 171914269 h 5174"/>
                <a:gd name="T60" fmla="*/ 539980968 w 5878"/>
                <a:gd name="T61" fmla="*/ 202542104 h 5174"/>
                <a:gd name="T62" fmla="*/ 525381045 w 5878"/>
                <a:gd name="T63" fmla="*/ 221212547 h 5174"/>
                <a:gd name="T64" fmla="*/ 485258077 w 5878"/>
                <a:gd name="T65" fmla="*/ 230233160 h 5174"/>
                <a:gd name="T66" fmla="*/ 455323196 w 5878"/>
                <a:gd name="T67" fmla="*/ 236526302 h 5174"/>
                <a:gd name="T68" fmla="*/ 421397149 w 5878"/>
                <a:gd name="T69" fmla="*/ 196982832 h 5174"/>
                <a:gd name="T70" fmla="*/ 403961440 w 5878"/>
                <a:gd name="T71" fmla="*/ 194151032 h 5174"/>
                <a:gd name="T72" fmla="*/ 371716123 w 5878"/>
                <a:gd name="T73" fmla="*/ 143593996 h 5174"/>
                <a:gd name="T74" fmla="*/ 388311466 w 5878"/>
                <a:gd name="T75" fmla="*/ 126811851 h 5174"/>
                <a:gd name="T76" fmla="*/ 361842726 w 5878"/>
                <a:gd name="T77" fmla="*/ 124923876 h 5174"/>
                <a:gd name="T78" fmla="*/ 398604883 w 5878"/>
                <a:gd name="T79" fmla="*/ 54332986 h 5174"/>
                <a:gd name="T80" fmla="*/ 439988237 w 5878"/>
                <a:gd name="T81" fmla="*/ 43424398 h 5174"/>
                <a:gd name="T82" fmla="*/ 464251222 w 5878"/>
                <a:gd name="T83" fmla="*/ 23600174 h 5174"/>
                <a:gd name="T84" fmla="*/ 496601869 w 5878"/>
                <a:gd name="T85" fmla="*/ 27166493 h 5174"/>
                <a:gd name="T86" fmla="*/ 518974114 w 5878"/>
                <a:gd name="T87" fmla="*/ 66500008 h 5174"/>
                <a:gd name="T88" fmla="*/ 508890707 w 5878"/>
                <a:gd name="T89" fmla="*/ 31257051 h 5174"/>
                <a:gd name="T90" fmla="*/ 563403588 w 5878"/>
                <a:gd name="T91" fmla="*/ 80135743 h 5174"/>
                <a:gd name="T92" fmla="*/ 509521062 w 5878"/>
                <a:gd name="T93" fmla="*/ 84750865 h 5174"/>
                <a:gd name="T94" fmla="*/ 540926338 w 5878"/>
                <a:gd name="T95" fmla="*/ 113176116 h 5174"/>
                <a:gd name="T96" fmla="*/ 462780827 w 5878"/>
                <a:gd name="T97" fmla="*/ 86324232 h 5174"/>
                <a:gd name="T98" fmla="*/ 498597290 w 5878"/>
                <a:gd name="T99" fmla="*/ 70066327 h 5174"/>
                <a:gd name="T100" fmla="*/ 412154107 w 5878"/>
                <a:gd name="T101" fmla="*/ 86953773 h 5174"/>
                <a:gd name="T102" fmla="*/ 498387280 w 5878"/>
                <a:gd name="T103" fmla="*/ 214079909 h 5174"/>
                <a:gd name="T104" fmla="*/ 483157326 w 5878"/>
                <a:gd name="T105" fmla="*/ 175480588 h 5174"/>
                <a:gd name="T106" fmla="*/ 526221410 w 5878"/>
                <a:gd name="T107" fmla="*/ 166250344 h 5174"/>
                <a:gd name="T108" fmla="*/ 497547239 w 5878"/>
                <a:gd name="T109" fmla="*/ 142440215 h 5174"/>
                <a:gd name="T110" fmla="*/ 401125654 w 5878"/>
                <a:gd name="T111" fmla="*/ 126077657 h 5174"/>
                <a:gd name="T112" fmla="*/ 443139363 w 5878"/>
                <a:gd name="T113" fmla="*/ 102687114 h 5174"/>
                <a:gd name="T114" fmla="*/ 374236894 w 5878"/>
                <a:gd name="T115" fmla="*/ 180515296 h 5174"/>
                <a:gd name="T116" fmla="*/ 427594394 w 5878"/>
                <a:gd name="T117" fmla="*/ 147265292 h 5174"/>
                <a:gd name="T118" fmla="*/ 464776248 w 5878"/>
                <a:gd name="T119" fmla="*/ 144852754 h 5174"/>
                <a:gd name="T120" fmla="*/ 459104676 w 5878"/>
                <a:gd name="T121" fmla="*/ 106568042 h 5174"/>
                <a:gd name="T122" fmla="*/ 457633956 w 5878"/>
                <a:gd name="T123" fmla="*/ 194780249 h 51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78" h="5174">
                  <a:moveTo>
                    <a:pt x="5542" y="621"/>
                  </a:moveTo>
                  <a:lnTo>
                    <a:pt x="5542" y="621"/>
                  </a:lnTo>
                  <a:lnTo>
                    <a:pt x="5557" y="649"/>
                  </a:lnTo>
                  <a:lnTo>
                    <a:pt x="5572" y="678"/>
                  </a:lnTo>
                  <a:lnTo>
                    <a:pt x="5586" y="706"/>
                  </a:lnTo>
                  <a:lnTo>
                    <a:pt x="5600" y="735"/>
                  </a:lnTo>
                  <a:lnTo>
                    <a:pt x="5611" y="764"/>
                  </a:lnTo>
                  <a:lnTo>
                    <a:pt x="5623" y="793"/>
                  </a:lnTo>
                  <a:lnTo>
                    <a:pt x="5635" y="822"/>
                  </a:lnTo>
                  <a:lnTo>
                    <a:pt x="5645" y="852"/>
                  </a:lnTo>
                  <a:lnTo>
                    <a:pt x="5654" y="881"/>
                  </a:lnTo>
                  <a:lnTo>
                    <a:pt x="5663" y="911"/>
                  </a:lnTo>
                  <a:lnTo>
                    <a:pt x="5670" y="940"/>
                  </a:lnTo>
                  <a:lnTo>
                    <a:pt x="5678" y="970"/>
                  </a:lnTo>
                  <a:lnTo>
                    <a:pt x="5684" y="1000"/>
                  </a:lnTo>
                  <a:lnTo>
                    <a:pt x="5690" y="1030"/>
                  </a:lnTo>
                  <a:lnTo>
                    <a:pt x="5695" y="1060"/>
                  </a:lnTo>
                  <a:lnTo>
                    <a:pt x="5698" y="1090"/>
                  </a:lnTo>
                  <a:lnTo>
                    <a:pt x="5702" y="1120"/>
                  </a:lnTo>
                  <a:lnTo>
                    <a:pt x="5705" y="1150"/>
                  </a:lnTo>
                  <a:lnTo>
                    <a:pt x="5707" y="1180"/>
                  </a:lnTo>
                  <a:lnTo>
                    <a:pt x="5708" y="1210"/>
                  </a:lnTo>
                  <a:lnTo>
                    <a:pt x="5708" y="1240"/>
                  </a:lnTo>
                  <a:lnTo>
                    <a:pt x="5708" y="1270"/>
                  </a:lnTo>
                  <a:lnTo>
                    <a:pt x="5707" y="1300"/>
                  </a:lnTo>
                  <a:lnTo>
                    <a:pt x="5705" y="1330"/>
                  </a:lnTo>
                  <a:lnTo>
                    <a:pt x="5702" y="1360"/>
                  </a:lnTo>
                  <a:lnTo>
                    <a:pt x="5699" y="1390"/>
                  </a:lnTo>
                  <a:lnTo>
                    <a:pt x="5695" y="1420"/>
                  </a:lnTo>
                  <a:lnTo>
                    <a:pt x="5691" y="1449"/>
                  </a:lnTo>
                  <a:lnTo>
                    <a:pt x="5685" y="1479"/>
                  </a:lnTo>
                  <a:lnTo>
                    <a:pt x="5680" y="1508"/>
                  </a:lnTo>
                  <a:lnTo>
                    <a:pt x="5672" y="1537"/>
                  </a:lnTo>
                  <a:lnTo>
                    <a:pt x="5665" y="1566"/>
                  </a:lnTo>
                  <a:lnTo>
                    <a:pt x="5657" y="1595"/>
                  </a:lnTo>
                  <a:lnTo>
                    <a:pt x="5649" y="1623"/>
                  </a:lnTo>
                  <a:lnTo>
                    <a:pt x="5639" y="1652"/>
                  </a:lnTo>
                  <a:lnTo>
                    <a:pt x="5630" y="1679"/>
                  </a:lnTo>
                  <a:lnTo>
                    <a:pt x="5618" y="1707"/>
                  </a:lnTo>
                  <a:lnTo>
                    <a:pt x="5607" y="1735"/>
                  </a:lnTo>
                  <a:lnTo>
                    <a:pt x="5594" y="1762"/>
                  </a:lnTo>
                  <a:lnTo>
                    <a:pt x="5582" y="1790"/>
                  </a:lnTo>
                  <a:lnTo>
                    <a:pt x="5568" y="1817"/>
                  </a:lnTo>
                  <a:lnTo>
                    <a:pt x="5555" y="1842"/>
                  </a:lnTo>
                  <a:lnTo>
                    <a:pt x="5540" y="1869"/>
                  </a:lnTo>
                  <a:lnTo>
                    <a:pt x="5525" y="1895"/>
                  </a:lnTo>
                  <a:lnTo>
                    <a:pt x="5508" y="1921"/>
                  </a:lnTo>
                  <a:lnTo>
                    <a:pt x="5491" y="1945"/>
                  </a:lnTo>
                  <a:lnTo>
                    <a:pt x="5474" y="1970"/>
                  </a:lnTo>
                  <a:lnTo>
                    <a:pt x="5456" y="1995"/>
                  </a:lnTo>
                  <a:lnTo>
                    <a:pt x="5438" y="2018"/>
                  </a:lnTo>
                  <a:lnTo>
                    <a:pt x="5418" y="2042"/>
                  </a:lnTo>
                  <a:lnTo>
                    <a:pt x="5399" y="2065"/>
                  </a:lnTo>
                  <a:lnTo>
                    <a:pt x="5378" y="2088"/>
                  </a:lnTo>
                  <a:lnTo>
                    <a:pt x="5357" y="2110"/>
                  </a:lnTo>
                  <a:lnTo>
                    <a:pt x="5336" y="2132"/>
                  </a:lnTo>
                  <a:lnTo>
                    <a:pt x="5313" y="2153"/>
                  </a:lnTo>
                  <a:lnTo>
                    <a:pt x="5290" y="2174"/>
                  </a:lnTo>
                  <a:lnTo>
                    <a:pt x="5267" y="2194"/>
                  </a:lnTo>
                  <a:lnTo>
                    <a:pt x="5243" y="2214"/>
                  </a:lnTo>
                  <a:lnTo>
                    <a:pt x="5218" y="2234"/>
                  </a:lnTo>
                  <a:lnTo>
                    <a:pt x="5192" y="2252"/>
                  </a:lnTo>
                  <a:lnTo>
                    <a:pt x="5166" y="2270"/>
                  </a:lnTo>
                  <a:lnTo>
                    <a:pt x="5141" y="2288"/>
                  </a:lnTo>
                  <a:lnTo>
                    <a:pt x="5113" y="2304"/>
                  </a:lnTo>
                  <a:lnTo>
                    <a:pt x="5086" y="2322"/>
                  </a:lnTo>
                  <a:lnTo>
                    <a:pt x="5058" y="2337"/>
                  </a:lnTo>
                  <a:lnTo>
                    <a:pt x="5029" y="2352"/>
                  </a:lnTo>
                  <a:lnTo>
                    <a:pt x="5001" y="2366"/>
                  </a:lnTo>
                  <a:lnTo>
                    <a:pt x="4972" y="2380"/>
                  </a:lnTo>
                  <a:lnTo>
                    <a:pt x="4944" y="2392"/>
                  </a:lnTo>
                  <a:lnTo>
                    <a:pt x="4915" y="2404"/>
                  </a:lnTo>
                  <a:lnTo>
                    <a:pt x="4886" y="2415"/>
                  </a:lnTo>
                  <a:lnTo>
                    <a:pt x="4856" y="2425"/>
                  </a:lnTo>
                  <a:lnTo>
                    <a:pt x="4827" y="2434"/>
                  </a:lnTo>
                  <a:lnTo>
                    <a:pt x="4797" y="2443"/>
                  </a:lnTo>
                  <a:lnTo>
                    <a:pt x="4768" y="2450"/>
                  </a:lnTo>
                  <a:lnTo>
                    <a:pt x="4738" y="2458"/>
                  </a:lnTo>
                  <a:lnTo>
                    <a:pt x="4708" y="2464"/>
                  </a:lnTo>
                  <a:lnTo>
                    <a:pt x="4678" y="2470"/>
                  </a:lnTo>
                  <a:lnTo>
                    <a:pt x="4648" y="2475"/>
                  </a:lnTo>
                  <a:lnTo>
                    <a:pt x="4618" y="2479"/>
                  </a:lnTo>
                  <a:lnTo>
                    <a:pt x="4588" y="2482"/>
                  </a:lnTo>
                  <a:lnTo>
                    <a:pt x="4558" y="2485"/>
                  </a:lnTo>
                  <a:lnTo>
                    <a:pt x="4528" y="2487"/>
                  </a:lnTo>
                  <a:lnTo>
                    <a:pt x="4498" y="2488"/>
                  </a:lnTo>
                  <a:lnTo>
                    <a:pt x="4466" y="2488"/>
                  </a:lnTo>
                  <a:lnTo>
                    <a:pt x="4436" y="2488"/>
                  </a:lnTo>
                  <a:lnTo>
                    <a:pt x="4408" y="2487"/>
                  </a:lnTo>
                  <a:lnTo>
                    <a:pt x="4378" y="2486"/>
                  </a:lnTo>
                  <a:lnTo>
                    <a:pt x="4348" y="2482"/>
                  </a:lnTo>
                  <a:lnTo>
                    <a:pt x="4317" y="2479"/>
                  </a:lnTo>
                  <a:lnTo>
                    <a:pt x="4287" y="2476"/>
                  </a:lnTo>
                  <a:lnTo>
                    <a:pt x="4259" y="2471"/>
                  </a:lnTo>
                  <a:lnTo>
                    <a:pt x="4229" y="2465"/>
                  </a:lnTo>
                  <a:lnTo>
                    <a:pt x="4200" y="2460"/>
                  </a:lnTo>
                  <a:lnTo>
                    <a:pt x="4171" y="2453"/>
                  </a:lnTo>
                  <a:lnTo>
                    <a:pt x="4142" y="2446"/>
                  </a:lnTo>
                  <a:lnTo>
                    <a:pt x="4090" y="2431"/>
                  </a:lnTo>
                  <a:lnTo>
                    <a:pt x="4039" y="2414"/>
                  </a:lnTo>
                  <a:lnTo>
                    <a:pt x="3988" y="2393"/>
                  </a:lnTo>
                  <a:lnTo>
                    <a:pt x="3939" y="2372"/>
                  </a:lnTo>
                  <a:lnTo>
                    <a:pt x="3891" y="2348"/>
                  </a:lnTo>
                  <a:lnTo>
                    <a:pt x="3844" y="2323"/>
                  </a:lnTo>
                  <a:lnTo>
                    <a:pt x="3797" y="2295"/>
                  </a:lnTo>
                  <a:lnTo>
                    <a:pt x="3751" y="2265"/>
                  </a:lnTo>
                  <a:lnTo>
                    <a:pt x="1529" y="3347"/>
                  </a:lnTo>
                  <a:lnTo>
                    <a:pt x="1192" y="2761"/>
                  </a:lnTo>
                  <a:lnTo>
                    <a:pt x="3225" y="1365"/>
                  </a:lnTo>
                  <a:lnTo>
                    <a:pt x="3223" y="1337"/>
                  </a:lnTo>
                  <a:lnTo>
                    <a:pt x="3221" y="1310"/>
                  </a:lnTo>
                  <a:lnTo>
                    <a:pt x="3219" y="1253"/>
                  </a:lnTo>
                  <a:lnTo>
                    <a:pt x="3220" y="1197"/>
                  </a:lnTo>
                  <a:lnTo>
                    <a:pt x="3223" y="1141"/>
                  </a:lnTo>
                  <a:lnTo>
                    <a:pt x="3229" y="1086"/>
                  </a:lnTo>
                  <a:lnTo>
                    <a:pt x="3238" y="1031"/>
                  </a:lnTo>
                  <a:lnTo>
                    <a:pt x="3249" y="976"/>
                  </a:lnTo>
                  <a:lnTo>
                    <a:pt x="3262" y="921"/>
                  </a:lnTo>
                  <a:lnTo>
                    <a:pt x="3270" y="893"/>
                  </a:lnTo>
                  <a:lnTo>
                    <a:pt x="3279" y="865"/>
                  </a:lnTo>
                  <a:lnTo>
                    <a:pt x="3288" y="836"/>
                  </a:lnTo>
                  <a:lnTo>
                    <a:pt x="3298" y="808"/>
                  </a:lnTo>
                  <a:lnTo>
                    <a:pt x="3309" y="780"/>
                  </a:lnTo>
                  <a:lnTo>
                    <a:pt x="3321" y="752"/>
                  </a:lnTo>
                  <a:lnTo>
                    <a:pt x="3332" y="725"/>
                  </a:lnTo>
                  <a:lnTo>
                    <a:pt x="3345" y="699"/>
                  </a:lnTo>
                  <a:lnTo>
                    <a:pt x="3359" y="672"/>
                  </a:lnTo>
                  <a:lnTo>
                    <a:pt x="3373" y="645"/>
                  </a:lnTo>
                  <a:lnTo>
                    <a:pt x="3388" y="619"/>
                  </a:lnTo>
                  <a:lnTo>
                    <a:pt x="3403" y="592"/>
                  </a:lnTo>
                  <a:lnTo>
                    <a:pt x="3419" y="568"/>
                  </a:lnTo>
                  <a:lnTo>
                    <a:pt x="3435" y="542"/>
                  </a:lnTo>
                  <a:lnTo>
                    <a:pt x="3453" y="517"/>
                  </a:lnTo>
                  <a:lnTo>
                    <a:pt x="3471" y="493"/>
                  </a:lnTo>
                  <a:lnTo>
                    <a:pt x="3490" y="469"/>
                  </a:lnTo>
                  <a:lnTo>
                    <a:pt x="3509" y="446"/>
                  </a:lnTo>
                  <a:lnTo>
                    <a:pt x="3529" y="422"/>
                  </a:lnTo>
                  <a:lnTo>
                    <a:pt x="3549" y="399"/>
                  </a:lnTo>
                  <a:lnTo>
                    <a:pt x="3570" y="377"/>
                  </a:lnTo>
                  <a:lnTo>
                    <a:pt x="3592" y="355"/>
                  </a:lnTo>
                  <a:lnTo>
                    <a:pt x="3614" y="334"/>
                  </a:lnTo>
                  <a:lnTo>
                    <a:pt x="3637" y="314"/>
                  </a:lnTo>
                  <a:lnTo>
                    <a:pt x="3660" y="293"/>
                  </a:lnTo>
                  <a:lnTo>
                    <a:pt x="3684" y="273"/>
                  </a:lnTo>
                  <a:lnTo>
                    <a:pt x="3709" y="254"/>
                  </a:lnTo>
                  <a:lnTo>
                    <a:pt x="3734" y="235"/>
                  </a:lnTo>
                  <a:lnTo>
                    <a:pt x="3760" y="217"/>
                  </a:lnTo>
                  <a:lnTo>
                    <a:pt x="3787" y="199"/>
                  </a:lnTo>
                  <a:lnTo>
                    <a:pt x="3814" y="183"/>
                  </a:lnTo>
                  <a:lnTo>
                    <a:pt x="3842" y="166"/>
                  </a:lnTo>
                  <a:lnTo>
                    <a:pt x="3869" y="151"/>
                  </a:lnTo>
                  <a:lnTo>
                    <a:pt x="3897" y="136"/>
                  </a:lnTo>
                  <a:lnTo>
                    <a:pt x="3926" y="122"/>
                  </a:lnTo>
                  <a:lnTo>
                    <a:pt x="3955" y="108"/>
                  </a:lnTo>
                  <a:lnTo>
                    <a:pt x="3984" y="95"/>
                  </a:lnTo>
                  <a:lnTo>
                    <a:pt x="4013" y="83"/>
                  </a:lnTo>
                  <a:lnTo>
                    <a:pt x="4042" y="72"/>
                  </a:lnTo>
                  <a:lnTo>
                    <a:pt x="4071" y="63"/>
                  </a:lnTo>
                  <a:lnTo>
                    <a:pt x="4101" y="53"/>
                  </a:lnTo>
                  <a:lnTo>
                    <a:pt x="4130" y="45"/>
                  </a:lnTo>
                  <a:lnTo>
                    <a:pt x="4160" y="37"/>
                  </a:lnTo>
                  <a:lnTo>
                    <a:pt x="4190" y="30"/>
                  </a:lnTo>
                  <a:lnTo>
                    <a:pt x="4220" y="23"/>
                  </a:lnTo>
                  <a:lnTo>
                    <a:pt x="4250" y="18"/>
                  </a:lnTo>
                  <a:lnTo>
                    <a:pt x="4280" y="12"/>
                  </a:lnTo>
                  <a:lnTo>
                    <a:pt x="4310" y="8"/>
                  </a:lnTo>
                  <a:lnTo>
                    <a:pt x="4340" y="5"/>
                  </a:lnTo>
                  <a:lnTo>
                    <a:pt x="4370" y="3"/>
                  </a:lnTo>
                  <a:lnTo>
                    <a:pt x="4400" y="1"/>
                  </a:lnTo>
                  <a:lnTo>
                    <a:pt x="4430" y="0"/>
                  </a:lnTo>
                  <a:lnTo>
                    <a:pt x="4460" y="0"/>
                  </a:lnTo>
                  <a:lnTo>
                    <a:pt x="4490" y="0"/>
                  </a:lnTo>
                  <a:lnTo>
                    <a:pt x="4520" y="1"/>
                  </a:lnTo>
                  <a:lnTo>
                    <a:pt x="4550" y="3"/>
                  </a:lnTo>
                  <a:lnTo>
                    <a:pt x="4580" y="5"/>
                  </a:lnTo>
                  <a:lnTo>
                    <a:pt x="4610" y="8"/>
                  </a:lnTo>
                  <a:lnTo>
                    <a:pt x="4639" y="12"/>
                  </a:lnTo>
                  <a:lnTo>
                    <a:pt x="4669" y="17"/>
                  </a:lnTo>
                  <a:lnTo>
                    <a:pt x="4698" y="22"/>
                  </a:lnTo>
                  <a:lnTo>
                    <a:pt x="4728" y="27"/>
                  </a:lnTo>
                  <a:lnTo>
                    <a:pt x="4757" y="35"/>
                  </a:lnTo>
                  <a:lnTo>
                    <a:pt x="4786" y="42"/>
                  </a:lnTo>
                  <a:lnTo>
                    <a:pt x="4815" y="50"/>
                  </a:lnTo>
                  <a:lnTo>
                    <a:pt x="4843" y="58"/>
                  </a:lnTo>
                  <a:lnTo>
                    <a:pt x="4872" y="68"/>
                  </a:lnTo>
                  <a:lnTo>
                    <a:pt x="4900" y="78"/>
                  </a:lnTo>
                  <a:lnTo>
                    <a:pt x="4927" y="89"/>
                  </a:lnTo>
                  <a:lnTo>
                    <a:pt x="4955" y="100"/>
                  </a:lnTo>
                  <a:lnTo>
                    <a:pt x="4982" y="112"/>
                  </a:lnTo>
                  <a:lnTo>
                    <a:pt x="5009" y="125"/>
                  </a:lnTo>
                  <a:lnTo>
                    <a:pt x="5036" y="139"/>
                  </a:lnTo>
                  <a:lnTo>
                    <a:pt x="5063" y="153"/>
                  </a:lnTo>
                  <a:lnTo>
                    <a:pt x="5088" y="168"/>
                  </a:lnTo>
                  <a:lnTo>
                    <a:pt x="5115" y="183"/>
                  </a:lnTo>
                  <a:lnTo>
                    <a:pt x="5140" y="199"/>
                  </a:lnTo>
                  <a:lnTo>
                    <a:pt x="5165" y="216"/>
                  </a:lnTo>
                  <a:lnTo>
                    <a:pt x="5190" y="233"/>
                  </a:lnTo>
                  <a:lnTo>
                    <a:pt x="5215" y="251"/>
                  </a:lnTo>
                  <a:lnTo>
                    <a:pt x="5238" y="270"/>
                  </a:lnTo>
                  <a:lnTo>
                    <a:pt x="5262" y="289"/>
                  </a:lnTo>
                  <a:lnTo>
                    <a:pt x="5285" y="308"/>
                  </a:lnTo>
                  <a:lnTo>
                    <a:pt x="5308" y="329"/>
                  </a:lnTo>
                  <a:lnTo>
                    <a:pt x="5331" y="350"/>
                  </a:lnTo>
                  <a:lnTo>
                    <a:pt x="5352" y="372"/>
                  </a:lnTo>
                  <a:lnTo>
                    <a:pt x="5373" y="394"/>
                  </a:lnTo>
                  <a:lnTo>
                    <a:pt x="5394" y="417"/>
                  </a:lnTo>
                  <a:lnTo>
                    <a:pt x="5414" y="440"/>
                  </a:lnTo>
                  <a:lnTo>
                    <a:pt x="5434" y="465"/>
                  </a:lnTo>
                  <a:lnTo>
                    <a:pt x="5454" y="489"/>
                  </a:lnTo>
                  <a:lnTo>
                    <a:pt x="5472" y="514"/>
                  </a:lnTo>
                  <a:lnTo>
                    <a:pt x="5490" y="541"/>
                  </a:lnTo>
                  <a:lnTo>
                    <a:pt x="5507" y="567"/>
                  </a:lnTo>
                  <a:lnTo>
                    <a:pt x="5525" y="595"/>
                  </a:lnTo>
                  <a:lnTo>
                    <a:pt x="5542" y="621"/>
                  </a:lnTo>
                  <a:close/>
                  <a:moveTo>
                    <a:pt x="759" y="3553"/>
                  </a:moveTo>
                  <a:lnTo>
                    <a:pt x="574" y="3332"/>
                  </a:lnTo>
                  <a:lnTo>
                    <a:pt x="562" y="3341"/>
                  </a:lnTo>
                  <a:lnTo>
                    <a:pt x="531" y="3369"/>
                  </a:lnTo>
                  <a:lnTo>
                    <a:pt x="483" y="3415"/>
                  </a:lnTo>
                  <a:lnTo>
                    <a:pt x="454" y="3443"/>
                  </a:lnTo>
                  <a:lnTo>
                    <a:pt x="423" y="3475"/>
                  </a:lnTo>
                  <a:lnTo>
                    <a:pt x="390" y="3512"/>
                  </a:lnTo>
                  <a:lnTo>
                    <a:pt x="355" y="3550"/>
                  </a:lnTo>
                  <a:lnTo>
                    <a:pt x="320" y="3593"/>
                  </a:lnTo>
                  <a:lnTo>
                    <a:pt x="284" y="3638"/>
                  </a:lnTo>
                  <a:lnTo>
                    <a:pt x="248" y="3687"/>
                  </a:lnTo>
                  <a:lnTo>
                    <a:pt x="213" y="3738"/>
                  </a:lnTo>
                  <a:lnTo>
                    <a:pt x="177" y="3791"/>
                  </a:lnTo>
                  <a:lnTo>
                    <a:pt x="161" y="3819"/>
                  </a:lnTo>
                  <a:lnTo>
                    <a:pt x="145" y="3847"/>
                  </a:lnTo>
                  <a:lnTo>
                    <a:pt x="129" y="3876"/>
                  </a:lnTo>
                  <a:lnTo>
                    <a:pt x="114" y="3906"/>
                  </a:lnTo>
                  <a:lnTo>
                    <a:pt x="100" y="3935"/>
                  </a:lnTo>
                  <a:lnTo>
                    <a:pt x="86" y="3966"/>
                  </a:lnTo>
                  <a:lnTo>
                    <a:pt x="74" y="3996"/>
                  </a:lnTo>
                  <a:lnTo>
                    <a:pt x="61" y="4027"/>
                  </a:lnTo>
                  <a:lnTo>
                    <a:pt x="50" y="4059"/>
                  </a:lnTo>
                  <a:lnTo>
                    <a:pt x="39" y="4092"/>
                  </a:lnTo>
                  <a:lnTo>
                    <a:pt x="31" y="4124"/>
                  </a:lnTo>
                  <a:lnTo>
                    <a:pt x="22" y="4157"/>
                  </a:lnTo>
                  <a:lnTo>
                    <a:pt x="15" y="4189"/>
                  </a:lnTo>
                  <a:lnTo>
                    <a:pt x="9" y="4223"/>
                  </a:lnTo>
                  <a:lnTo>
                    <a:pt x="5" y="4257"/>
                  </a:lnTo>
                  <a:lnTo>
                    <a:pt x="2" y="4291"/>
                  </a:lnTo>
                  <a:lnTo>
                    <a:pt x="0" y="4325"/>
                  </a:lnTo>
                  <a:lnTo>
                    <a:pt x="0" y="4360"/>
                  </a:lnTo>
                  <a:lnTo>
                    <a:pt x="1" y="4394"/>
                  </a:lnTo>
                  <a:lnTo>
                    <a:pt x="3" y="4428"/>
                  </a:lnTo>
                  <a:lnTo>
                    <a:pt x="7" y="4464"/>
                  </a:lnTo>
                  <a:lnTo>
                    <a:pt x="13" y="4499"/>
                  </a:lnTo>
                  <a:lnTo>
                    <a:pt x="21" y="4534"/>
                  </a:lnTo>
                  <a:lnTo>
                    <a:pt x="31" y="4570"/>
                  </a:lnTo>
                  <a:lnTo>
                    <a:pt x="42" y="4605"/>
                  </a:lnTo>
                  <a:lnTo>
                    <a:pt x="56" y="4640"/>
                  </a:lnTo>
                  <a:lnTo>
                    <a:pt x="71" y="4676"/>
                  </a:lnTo>
                  <a:lnTo>
                    <a:pt x="90" y="4711"/>
                  </a:lnTo>
                  <a:lnTo>
                    <a:pt x="109" y="4747"/>
                  </a:lnTo>
                  <a:lnTo>
                    <a:pt x="131" y="4782"/>
                  </a:lnTo>
                  <a:lnTo>
                    <a:pt x="156" y="4817"/>
                  </a:lnTo>
                  <a:lnTo>
                    <a:pt x="182" y="4853"/>
                  </a:lnTo>
                  <a:lnTo>
                    <a:pt x="212" y="4888"/>
                  </a:lnTo>
                  <a:lnTo>
                    <a:pt x="243" y="4924"/>
                  </a:lnTo>
                  <a:lnTo>
                    <a:pt x="260" y="4942"/>
                  </a:lnTo>
                  <a:lnTo>
                    <a:pt x="278" y="4959"/>
                  </a:lnTo>
                  <a:lnTo>
                    <a:pt x="296" y="4975"/>
                  </a:lnTo>
                  <a:lnTo>
                    <a:pt x="316" y="4991"/>
                  </a:lnTo>
                  <a:lnTo>
                    <a:pt x="336" y="5006"/>
                  </a:lnTo>
                  <a:lnTo>
                    <a:pt x="357" y="5021"/>
                  </a:lnTo>
                  <a:lnTo>
                    <a:pt x="377" y="5035"/>
                  </a:lnTo>
                  <a:lnTo>
                    <a:pt x="398" y="5048"/>
                  </a:lnTo>
                  <a:lnTo>
                    <a:pt x="421" y="5061"/>
                  </a:lnTo>
                  <a:lnTo>
                    <a:pt x="443" y="5073"/>
                  </a:lnTo>
                  <a:lnTo>
                    <a:pt x="467" y="5083"/>
                  </a:lnTo>
                  <a:lnTo>
                    <a:pt x="491" y="5094"/>
                  </a:lnTo>
                  <a:lnTo>
                    <a:pt x="514" y="5104"/>
                  </a:lnTo>
                  <a:lnTo>
                    <a:pt x="539" y="5113"/>
                  </a:lnTo>
                  <a:lnTo>
                    <a:pt x="564" y="5122"/>
                  </a:lnTo>
                  <a:lnTo>
                    <a:pt x="590" y="5129"/>
                  </a:lnTo>
                  <a:lnTo>
                    <a:pt x="616" y="5137"/>
                  </a:lnTo>
                  <a:lnTo>
                    <a:pt x="642" y="5143"/>
                  </a:lnTo>
                  <a:lnTo>
                    <a:pt x="668" y="5149"/>
                  </a:lnTo>
                  <a:lnTo>
                    <a:pt x="695" y="5154"/>
                  </a:lnTo>
                  <a:lnTo>
                    <a:pt x="722" y="5158"/>
                  </a:lnTo>
                  <a:lnTo>
                    <a:pt x="750" y="5163"/>
                  </a:lnTo>
                  <a:lnTo>
                    <a:pt x="806" y="5169"/>
                  </a:lnTo>
                  <a:lnTo>
                    <a:pt x="864" y="5173"/>
                  </a:lnTo>
                  <a:lnTo>
                    <a:pt x="923" y="5174"/>
                  </a:lnTo>
                  <a:lnTo>
                    <a:pt x="983" y="5173"/>
                  </a:lnTo>
                  <a:lnTo>
                    <a:pt x="1044" y="5170"/>
                  </a:lnTo>
                  <a:lnTo>
                    <a:pt x="1083" y="5167"/>
                  </a:lnTo>
                  <a:lnTo>
                    <a:pt x="1124" y="5163"/>
                  </a:lnTo>
                  <a:lnTo>
                    <a:pt x="1165" y="5156"/>
                  </a:lnTo>
                  <a:lnTo>
                    <a:pt x="1207" y="5149"/>
                  </a:lnTo>
                  <a:lnTo>
                    <a:pt x="1249" y="5140"/>
                  </a:lnTo>
                  <a:lnTo>
                    <a:pt x="1292" y="5130"/>
                  </a:lnTo>
                  <a:lnTo>
                    <a:pt x="1336" y="5120"/>
                  </a:lnTo>
                  <a:lnTo>
                    <a:pt x="1381" y="5108"/>
                  </a:lnTo>
                  <a:lnTo>
                    <a:pt x="1426" y="5094"/>
                  </a:lnTo>
                  <a:lnTo>
                    <a:pt x="1471" y="5080"/>
                  </a:lnTo>
                  <a:lnTo>
                    <a:pt x="1519" y="5065"/>
                  </a:lnTo>
                  <a:lnTo>
                    <a:pt x="1565" y="5049"/>
                  </a:lnTo>
                  <a:lnTo>
                    <a:pt x="1660" y="5015"/>
                  </a:lnTo>
                  <a:lnTo>
                    <a:pt x="1758" y="4977"/>
                  </a:lnTo>
                  <a:lnTo>
                    <a:pt x="1857" y="4935"/>
                  </a:lnTo>
                  <a:lnTo>
                    <a:pt x="1959" y="4892"/>
                  </a:lnTo>
                  <a:lnTo>
                    <a:pt x="2062" y="4846"/>
                  </a:lnTo>
                  <a:lnTo>
                    <a:pt x="2166" y="4798"/>
                  </a:lnTo>
                  <a:lnTo>
                    <a:pt x="2272" y="4749"/>
                  </a:lnTo>
                  <a:lnTo>
                    <a:pt x="2379" y="4698"/>
                  </a:lnTo>
                  <a:lnTo>
                    <a:pt x="2597" y="4593"/>
                  </a:lnTo>
                  <a:lnTo>
                    <a:pt x="2757" y="4516"/>
                  </a:lnTo>
                  <a:lnTo>
                    <a:pt x="2919" y="4439"/>
                  </a:lnTo>
                  <a:lnTo>
                    <a:pt x="3080" y="4363"/>
                  </a:lnTo>
                  <a:lnTo>
                    <a:pt x="3162" y="4326"/>
                  </a:lnTo>
                  <a:lnTo>
                    <a:pt x="3242" y="4290"/>
                  </a:lnTo>
                  <a:lnTo>
                    <a:pt x="3324" y="4253"/>
                  </a:lnTo>
                  <a:lnTo>
                    <a:pt x="3405" y="4219"/>
                  </a:lnTo>
                  <a:lnTo>
                    <a:pt x="3486" y="4186"/>
                  </a:lnTo>
                  <a:lnTo>
                    <a:pt x="3566" y="4153"/>
                  </a:lnTo>
                  <a:lnTo>
                    <a:pt x="3646" y="4122"/>
                  </a:lnTo>
                  <a:lnTo>
                    <a:pt x="3726" y="4093"/>
                  </a:lnTo>
                  <a:lnTo>
                    <a:pt x="3805" y="4065"/>
                  </a:lnTo>
                  <a:lnTo>
                    <a:pt x="3883" y="4038"/>
                  </a:lnTo>
                  <a:lnTo>
                    <a:pt x="3954" y="4015"/>
                  </a:lnTo>
                  <a:lnTo>
                    <a:pt x="4024" y="3995"/>
                  </a:lnTo>
                  <a:lnTo>
                    <a:pt x="4093" y="3977"/>
                  </a:lnTo>
                  <a:lnTo>
                    <a:pt x="4163" y="3960"/>
                  </a:lnTo>
                  <a:lnTo>
                    <a:pt x="4231" y="3945"/>
                  </a:lnTo>
                  <a:lnTo>
                    <a:pt x="4298" y="3932"/>
                  </a:lnTo>
                  <a:lnTo>
                    <a:pt x="4366" y="3921"/>
                  </a:lnTo>
                  <a:lnTo>
                    <a:pt x="4431" y="3914"/>
                  </a:lnTo>
                  <a:lnTo>
                    <a:pt x="4497" y="3907"/>
                  </a:lnTo>
                  <a:lnTo>
                    <a:pt x="4529" y="3906"/>
                  </a:lnTo>
                  <a:lnTo>
                    <a:pt x="4560" y="3905"/>
                  </a:lnTo>
                  <a:lnTo>
                    <a:pt x="4592" y="3904"/>
                  </a:lnTo>
                  <a:lnTo>
                    <a:pt x="4623" y="3904"/>
                  </a:lnTo>
                  <a:lnTo>
                    <a:pt x="4654" y="3905"/>
                  </a:lnTo>
                  <a:lnTo>
                    <a:pt x="4685" y="3906"/>
                  </a:lnTo>
                  <a:lnTo>
                    <a:pt x="4715" y="3908"/>
                  </a:lnTo>
                  <a:lnTo>
                    <a:pt x="4745" y="3911"/>
                  </a:lnTo>
                  <a:lnTo>
                    <a:pt x="4775" y="3916"/>
                  </a:lnTo>
                  <a:lnTo>
                    <a:pt x="4805" y="3920"/>
                  </a:lnTo>
                  <a:lnTo>
                    <a:pt x="4834" y="3925"/>
                  </a:lnTo>
                  <a:lnTo>
                    <a:pt x="4863" y="3931"/>
                  </a:lnTo>
                  <a:lnTo>
                    <a:pt x="4892" y="3938"/>
                  </a:lnTo>
                  <a:lnTo>
                    <a:pt x="4920" y="3946"/>
                  </a:lnTo>
                  <a:lnTo>
                    <a:pt x="4948" y="3954"/>
                  </a:lnTo>
                  <a:lnTo>
                    <a:pt x="4976" y="3963"/>
                  </a:lnTo>
                  <a:lnTo>
                    <a:pt x="5002" y="3974"/>
                  </a:lnTo>
                  <a:lnTo>
                    <a:pt x="5029" y="3984"/>
                  </a:lnTo>
                  <a:lnTo>
                    <a:pt x="5056" y="3996"/>
                  </a:lnTo>
                  <a:lnTo>
                    <a:pt x="5082" y="4009"/>
                  </a:lnTo>
                  <a:lnTo>
                    <a:pt x="5108" y="4023"/>
                  </a:lnTo>
                  <a:lnTo>
                    <a:pt x="5133" y="4038"/>
                  </a:lnTo>
                  <a:lnTo>
                    <a:pt x="5158" y="4054"/>
                  </a:lnTo>
                  <a:lnTo>
                    <a:pt x="5183" y="4070"/>
                  </a:lnTo>
                  <a:lnTo>
                    <a:pt x="5206" y="4087"/>
                  </a:lnTo>
                  <a:lnTo>
                    <a:pt x="5230" y="4107"/>
                  </a:lnTo>
                  <a:lnTo>
                    <a:pt x="5253" y="4126"/>
                  </a:lnTo>
                  <a:lnTo>
                    <a:pt x="5276" y="4146"/>
                  </a:lnTo>
                  <a:lnTo>
                    <a:pt x="5298" y="4168"/>
                  </a:lnTo>
                  <a:lnTo>
                    <a:pt x="5321" y="4190"/>
                  </a:lnTo>
                  <a:lnTo>
                    <a:pt x="5342" y="4214"/>
                  </a:lnTo>
                  <a:lnTo>
                    <a:pt x="5363" y="4238"/>
                  </a:lnTo>
                  <a:lnTo>
                    <a:pt x="5383" y="4264"/>
                  </a:lnTo>
                  <a:lnTo>
                    <a:pt x="5403" y="4292"/>
                  </a:lnTo>
                  <a:lnTo>
                    <a:pt x="5423" y="4320"/>
                  </a:lnTo>
                  <a:lnTo>
                    <a:pt x="5442" y="4349"/>
                  </a:lnTo>
                  <a:lnTo>
                    <a:pt x="5461" y="4379"/>
                  </a:lnTo>
                  <a:lnTo>
                    <a:pt x="5478" y="4410"/>
                  </a:lnTo>
                  <a:lnTo>
                    <a:pt x="5497" y="4443"/>
                  </a:lnTo>
                  <a:lnTo>
                    <a:pt x="5514" y="4476"/>
                  </a:lnTo>
                  <a:lnTo>
                    <a:pt x="5530" y="4512"/>
                  </a:lnTo>
                  <a:lnTo>
                    <a:pt x="5546" y="4547"/>
                  </a:lnTo>
                  <a:lnTo>
                    <a:pt x="5562" y="4585"/>
                  </a:lnTo>
                  <a:lnTo>
                    <a:pt x="5576" y="4623"/>
                  </a:lnTo>
                  <a:lnTo>
                    <a:pt x="5591" y="4663"/>
                  </a:lnTo>
                  <a:lnTo>
                    <a:pt x="5605" y="4704"/>
                  </a:lnTo>
                  <a:lnTo>
                    <a:pt x="5878" y="4615"/>
                  </a:lnTo>
                  <a:lnTo>
                    <a:pt x="5861" y="4564"/>
                  </a:lnTo>
                  <a:lnTo>
                    <a:pt x="5844" y="4514"/>
                  </a:lnTo>
                  <a:lnTo>
                    <a:pt x="5825" y="4467"/>
                  </a:lnTo>
                  <a:lnTo>
                    <a:pt x="5805" y="4420"/>
                  </a:lnTo>
                  <a:lnTo>
                    <a:pt x="5786" y="4375"/>
                  </a:lnTo>
                  <a:lnTo>
                    <a:pt x="5766" y="4331"/>
                  </a:lnTo>
                  <a:lnTo>
                    <a:pt x="5744" y="4289"/>
                  </a:lnTo>
                  <a:lnTo>
                    <a:pt x="5723" y="4248"/>
                  </a:lnTo>
                  <a:lnTo>
                    <a:pt x="5700" y="4210"/>
                  </a:lnTo>
                  <a:lnTo>
                    <a:pt x="5678" y="4171"/>
                  </a:lnTo>
                  <a:lnTo>
                    <a:pt x="5654" y="4134"/>
                  </a:lnTo>
                  <a:lnTo>
                    <a:pt x="5631" y="4100"/>
                  </a:lnTo>
                  <a:lnTo>
                    <a:pt x="5606" y="4066"/>
                  </a:lnTo>
                  <a:lnTo>
                    <a:pt x="5581" y="4034"/>
                  </a:lnTo>
                  <a:lnTo>
                    <a:pt x="5556" y="4003"/>
                  </a:lnTo>
                  <a:lnTo>
                    <a:pt x="5529" y="3974"/>
                  </a:lnTo>
                  <a:lnTo>
                    <a:pt x="5502" y="3945"/>
                  </a:lnTo>
                  <a:lnTo>
                    <a:pt x="5475" y="3918"/>
                  </a:lnTo>
                  <a:lnTo>
                    <a:pt x="5447" y="3892"/>
                  </a:lnTo>
                  <a:lnTo>
                    <a:pt x="5419" y="3868"/>
                  </a:lnTo>
                  <a:lnTo>
                    <a:pt x="5391" y="3844"/>
                  </a:lnTo>
                  <a:lnTo>
                    <a:pt x="5361" y="3821"/>
                  </a:lnTo>
                  <a:lnTo>
                    <a:pt x="5332" y="3801"/>
                  </a:lnTo>
                  <a:lnTo>
                    <a:pt x="5300" y="3781"/>
                  </a:lnTo>
                  <a:lnTo>
                    <a:pt x="5270" y="3762"/>
                  </a:lnTo>
                  <a:lnTo>
                    <a:pt x="5239" y="3745"/>
                  </a:lnTo>
                  <a:lnTo>
                    <a:pt x="5207" y="3728"/>
                  </a:lnTo>
                  <a:lnTo>
                    <a:pt x="5175" y="3713"/>
                  </a:lnTo>
                  <a:lnTo>
                    <a:pt x="5143" y="3699"/>
                  </a:lnTo>
                  <a:lnTo>
                    <a:pt x="5110" y="3686"/>
                  </a:lnTo>
                  <a:lnTo>
                    <a:pt x="5076" y="3675"/>
                  </a:lnTo>
                  <a:lnTo>
                    <a:pt x="5043" y="3664"/>
                  </a:lnTo>
                  <a:lnTo>
                    <a:pt x="5009" y="3653"/>
                  </a:lnTo>
                  <a:lnTo>
                    <a:pt x="4974" y="3645"/>
                  </a:lnTo>
                  <a:lnTo>
                    <a:pt x="4939" y="3637"/>
                  </a:lnTo>
                  <a:lnTo>
                    <a:pt x="4904" y="3630"/>
                  </a:lnTo>
                  <a:lnTo>
                    <a:pt x="4868" y="3624"/>
                  </a:lnTo>
                  <a:lnTo>
                    <a:pt x="4832" y="3619"/>
                  </a:lnTo>
                  <a:lnTo>
                    <a:pt x="4796" y="3615"/>
                  </a:lnTo>
                  <a:lnTo>
                    <a:pt x="4759" y="3611"/>
                  </a:lnTo>
                  <a:lnTo>
                    <a:pt x="4722" y="3609"/>
                  </a:lnTo>
                  <a:lnTo>
                    <a:pt x="4684" y="3608"/>
                  </a:lnTo>
                  <a:lnTo>
                    <a:pt x="4647" y="3607"/>
                  </a:lnTo>
                  <a:lnTo>
                    <a:pt x="4608" y="3607"/>
                  </a:lnTo>
                  <a:lnTo>
                    <a:pt x="4570" y="3608"/>
                  </a:lnTo>
                  <a:lnTo>
                    <a:pt x="4531" y="3610"/>
                  </a:lnTo>
                  <a:lnTo>
                    <a:pt x="4492" y="3613"/>
                  </a:lnTo>
                  <a:lnTo>
                    <a:pt x="4454" y="3617"/>
                  </a:lnTo>
                  <a:lnTo>
                    <a:pt x="4414" y="3621"/>
                  </a:lnTo>
                  <a:lnTo>
                    <a:pt x="4374" y="3626"/>
                  </a:lnTo>
                  <a:lnTo>
                    <a:pt x="4334" y="3632"/>
                  </a:lnTo>
                  <a:lnTo>
                    <a:pt x="4294" y="3638"/>
                  </a:lnTo>
                  <a:lnTo>
                    <a:pt x="4212" y="3653"/>
                  </a:lnTo>
                  <a:lnTo>
                    <a:pt x="4130" y="3670"/>
                  </a:lnTo>
                  <a:lnTo>
                    <a:pt x="4047" y="3691"/>
                  </a:lnTo>
                  <a:lnTo>
                    <a:pt x="3964" y="3713"/>
                  </a:lnTo>
                  <a:lnTo>
                    <a:pt x="3879" y="3738"/>
                  </a:lnTo>
                  <a:lnTo>
                    <a:pt x="3794" y="3765"/>
                  </a:lnTo>
                  <a:lnTo>
                    <a:pt x="3712" y="3791"/>
                  </a:lnTo>
                  <a:lnTo>
                    <a:pt x="3630" y="3820"/>
                  </a:lnTo>
                  <a:lnTo>
                    <a:pt x="3548" y="3851"/>
                  </a:lnTo>
                  <a:lnTo>
                    <a:pt x="3465" y="3884"/>
                  </a:lnTo>
                  <a:lnTo>
                    <a:pt x="3382" y="3917"/>
                  </a:lnTo>
                  <a:lnTo>
                    <a:pt x="3299" y="3951"/>
                  </a:lnTo>
                  <a:lnTo>
                    <a:pt x="3215" y="3987"/>
                  </a:lnTo>
                  <a:lnTo>
                    <a:pt x="3132" y="4023"/>
                  </a:lnTo>
                  <a:lnTo>
                    <a:pt x="3049" y="4061"/>
                  </a:lnTo>
                  <a:lnTo>
                    <a:pt x="2966" y="4099"/>
                  </a:lnTo>
                  <a:lnTo>
                    <a:pt x="2801" y="4176"/>
                  </a:lnTo>
                  <a:lnTo>
                    <a:pt x="2636" y="4255"/>
                  </a:lnTo>
                  <a:lnTo>
                    <a:pt x="2473" y="4334"/>
                  </a:lnTo>
                  <a:lnTo>
                    <a:pt x="2264" y="4434"/>
                  </a:lnTo>
                  <a:lnTo>
                    <a:pt x="2162" y="4483"/>
                  </a:lnTo>
                  <a:lnTo>
                    <a:pt x="2061" y="4530"/>
                  </a:lnTo>
                  <a:lnTo>
                    <a:pt x="1961" y="4576"/>
                  </a:lnTo>
                  <a:lnTo>
                    <a:pt x="1864" y="4619"/>
                  </a:lnTo>
                  <a:lnTo>
                    <a:pt x="1768" y="4661"/>
                  </a:lnTo>
                  <a:lnTo>
                    <a:pt x="1675" y="4701"/>
                  </a:lnTo>
                  <a:lnTo>
                    <a:pt x="1584" y="4736"/>
                  </a:lnTo>
                  <a:lnTo>
                    <a:pt x="1495" y="4769"/>
                  </a:lnTo>
                  <a:lnTo>
                    <a:pt x="1451" y="4784"/>
                  </a:lnTo>
                  <a:lnTo>
                    <a:pt x="1408" y="4798"/>
                  </a:lnTo>
                  <a:lnTo>
                    <a:pt x="1366" y="4812"/>
                  </a:lnTo>
                  <a:lnTo>
                    <a:pt x="1326" y="4824"/>
                  </a:lnTo>
                  <a:lnTo>
                    <a:pt x="1285" y="4836"/>
                  </a:lnTo>
                  <a:lnTo>
                    <a:pt x="1245" y="4846"/>
                  </a:lnTo>
                  <a:lnTo>
                    <a:pt x="1206" y="4855"/>
                  </a:lnTo>
                  <a:lnTo>
                    <a:pt x="1168" y="4863"/>
                  </a:lnTo>
                  <a:lnTo>
                    <a:pt x="1130" y="4870"/>
                  </a:lnTo>
                  <a:lnTo>
                    <a:pt x="1094" y="4875"/>
                  </a:lnTo>
                  <a:lnTo>
                    <a:pt x="1059" y="4880"/>
                  </a:lnTo>
                  <a:lnTo>
                    <a:pt x="1023" y="4883"/>
                  </a:lnTo>
                  <a:lnTo>
                    <a:pt x="975" y="4886"/>
                  </a:lnTo>
                  <a:lnTo>
                    <a:pt x="927" y="4886"/>
                  </a:lnTo>
                  <a:lnTo>
                    <a:pt x="881" y="4886"/>
                  </a:lnTo>
                  <a:lnTo>
                    <a:pt x="836" y="4883"/>
                  </a:lnTo>
                  <a:lnTo>
                    <a:pt x="793" y="4878"/>
                  </a:lnTo>
                  <a:lnTo>
                    <a:pt x="750" y="4872"/>
                  </a:lnTo>
                  <a:lnTo>
                    <a:pt x="710" y="4863"/>
                  </a:lnTo>
                  <a:lnTo>
                    <a:pt x="671" y="4853"/>
                  </a:lnTo>
                  <a:lnTo>
                    <a:pt x="638" y="4843"/>
                  </a:lnTo>
                  <a:lnTo>
                    <a:pt x="607" y="4830"/>
                  </a:lnTo>
                  <a:lnTo>
                    <a:pt x="577" y="4817"/>
                  </a:lnTo>
                  <a:lnTo>
                    <a:pt x="549" y="4802"/>
                  </a:lnTo>
                  <a:lnTo>
                    <a:pt x="523" y="4786"/>
                  </a:lnTo>
                  <a:lnTo>
                    <a:pt x="498" y="4768"/>
                  </a:lnTo>
                  <a:lnTo>
                    <a:pt x="474" y="4749"/>
                  </a:lnTo>
                  <a:lnTo>
                    <a:pt x="454" y="4727"/>
                  </a:lnTo>
                  <a:lnTo>
                    <a:pt x="432" y="4703"/>
                  </a:lnTo>
                  <a:lnTo>
                    <a:pt x="411" y="4678"/>
                  </a:lnTo>
                  <a:lnTo>
                    <a:pt x="393" y="4653"/>
                  </a:lnTo>
                  <a:lnTo>
                    <a:pt x="377" y="4628"/>
                  </a:lnTo>
                  <a:lnTo>
                    <a:pt x="362" y="4603"/>
                  </a:lnTo>
                  <a:lnTo>
                    <a:pt x="348" y="4577"/>
                  </a:lnTo>
                  <a:lnTo>
                    <a:pt x="336" y="4553"/>
                  </a:lnTo>
                  <a:lnTo>
                    <a:pt x="326" y="4527"/>
                  </a:lnTo>
                  <a:lnTo>
                    <a:pt x="317" y="4501"/>
                  </a:lnTo>
                  <a:lnTo>
                    <a:pt x="310" y="4475"/>
                  </a:lnTo>
                  <a:lnTo>
                    <a:pt x="304" y="4451"/>
                  </a:lnTo>
                  <a:lnTo>
                    <a:pt x="300" y="4425"/>
                  </a:lnTo>
                  <a:lnTo>
                    <a:pt x="296" y="4399"/>
                  </a:lnTo>
                  <a:lnTo>
                    <a:pt x="294" y="4374"/>
                  </a:lnTo>
                  <a:lnTo>
                    <a:pt x="294" y="4349"/>
                  </a:lnTo>
                  <a:lnTo>
                    <a:pt x="294" y="4323"/>
                  </a:lnTo>
                  <a:lnTo>
                    <a:pt x="295" y="4299"/>
                  </a:lnTo>
                  <a:lnTo>
                    <a:pt x="299" y="4273"/>
                  </a:lnTo>
                  <a:lnTo>
                    <a:pt x="302" y="4248"/>
                  </a:lnTo>
                  <a:lnTo>
                    <a:pt x="307" y="4223"/>
                  </a:lnTo>
                  <a:lnTo>
                    <a:pt x="313" y="4199"/>
                  </a:lnTo>
                  <a:lnTo>
                    <a:pt x="319" y="4174"/>
                  </a:lnTo>
                  <a:lnTo>
                    <a:pt x="326" y="4151"/>
                  </a:lnTo>
                  <a:lnTo>
                    <a:pt x="334" y="4126"/>
                  </a:lnTo>
                  <a:lnTo>
                    <a:pt x="343" y="4102"/>
                  </a:lnTo>
                  <a:lnTo>
                    <a:pt x="352" y="4079"/>
                  </a:lnTo>
                  <a:lnTo>
                    <a:pt x="363" y="4056"/>
                  </a:lnTo>
                  <a:lnTo>
                    <a:pt x="374" y="4033"/>
                  </a:lnTo>
                  <a:lnTo>
                    <a:pt x="396" y="3988"/>
                  </a:lnTo>
                  <a:lnTo>
                    <a:pt x="422" y="3945"/>
                  </a:lnTo>
                  <a:lnTo>
                    <a:pt x="448" y="3903"/>
                  </a:lnTo>
                  <a:lnTo>
                    <a:pt x="476" y="3862"/>
                  </a:lnTo>
                  <a:lnTo>
                    <a:pt x="503" y="3824"/>
                  </a:lnTo>
                  <a:lnTo>
                    <a:pt x="532" y="3787"/>
                  </a:lnTo>
                  <a:lnTo>
                    <a:pt x="560" y="3753"/>
                  </a:lnTo>
                  <a:lnTo>
                    <a:pt x="588" y="3721"/>
                  </a:lnTo>
                  <a:lnTo>
                    <a:pt x="615" y="3691"/>
                  </a:lnTo>
                  <a:lnTo>
                    <a:pt x="641" y="3664"/>
                  </a:lnTo>
                  <a:lnTo>
                    <a:pt x="665" y="3639"/>
                  </a:lnTo>
                  <a:lnTo>
                    <a:pt x="688" y="3618"/>
                  </a:lnTo>
                  <a:lnTo>
                    <a:pt x="724" y="3582"/>
                  </a:lnTo>
                  <a:lnTo>
                    <a:pt x="749" y="3561"/>
                  </a:lnTo>
                  <a:lnTo>
                    <a:pt x="759" y="3553"/>
                  </a:lnTo>
                  <a:close/>
                  <a:moveTo>
                    <a:pt x="1155" y="2925"/>
                  </a:moveTo>
                  <a:lnTo>
                    <a:pt x="776" y="3213"/>
                  </a:lnTo>
                  <a:lnTo>
                    <a:pt x="924" y="3469"/>
                  </a:lnTo>
                  <a:lnTo>
                    <a:pt x="1360" y="3278"/>
                  </a:lnTo>
                  <a:lnTo>
                    <a:pt x="1155" y="2925"/>
                  </a:lnTo>
                  <a:close/>
                  <a:moveTo>
                    <a:pt x="5481" y="1165"/>
                  </a:moveTo>
                  <a:lnTo>
                    <a:pt x="5481" y="1165"/>
                  </a:lnTo>
                  <a:lnTo>
                    <a:pt x="5430" y="1117"/>
                  </a:lnTo>
                  <a:lnTo>
                    <a:pt x="5379" y="1071"/>
                  </a:lnTo>
                  <a:lnTo>
                    <a:pt x="5327" y="1025"/>
                  </a:lnTo>
                  <a:lnTo>
                    <a:pt x="5275" y="983"/>
                  </a:lnTo>
                  <a:lnTo>
                    <a:pt x="5270" y="1027"/>
                  </a:lnTo>
                  <a:lnTo>
                    <a:pt x="5265" y="1069"/>
                  </a:lnTo>
                  <a:lnTo>
                    <a:pt x="5259" y="1112"/>
                  </a:lnTo>
                  <a:lnTo>
                    <a:pt x="5252" y="1155"/>
                  </a:lnTo>
                  <a:lnTo>
                    <a:pt x="5245" y="1197"/>
                  </a:lnTo>
                  <a:lnTo>
                    <a:pt x="5236" y="1239"/>
                  </a:lnTo>
                  <a:lnTo>
                    <a:pt x="5227" y="1280"/>
                  </a:lnTo>
                  <a:lnTo>
                    <a:pt x="5217" y="1321"/>
                  </a:lnTo>
                  <a:lnTo>
                    <a:pt x="5276" y="1367"/>
                  </a:lnTo>
                  <a:lnTo>
                    <a:pt x="5333" y="1416"/>
                  </a:lnTo>
                  <a:lnTo>
                    <a:pt x="5389" y="1466"/>
                  </a:lnTo>
                  <a:lnTo>
                    <a:pt x="5445" y="1518"/>
                  </a:lnTo>
                  <a:lnTo>
                    <a:pt x="5448" y="1508"/>
                  </a:lnTo>
                  <a:lnTo>
                    <a:pt x="5459" y="1466"/>
                  </a:lnTo>
                  <a:lnTo>
                    <a:pt x="5468" y="1423"/>
                  </a:lnTo>
                  <a:lnTo>
                    <a:pt x="5474" y="1381"/>
                  </a:lnTo>
                  <a:lnTo>
                    <a:pt x="5478" y="1339"/>
                  </a:lnTo>
                  <a:lnTo>
                    <a:pt x="5482" y="1295"/>
                  </a:lnTo>
                  <a:lnTo>
                    <a:pt x="5484" y="1252"/>
                  </a:lnTo>
                  <a:lnTo>
                    <a:pt x="5483" y="1209"/>
                  </a:lnTo>
                  <a:lnTo>
                    <a:pt x="5481" y="1165"/>
                  </a:lnTo>
                  <a:close/>
                  <a:moveTo>
                    <a:pt x="5406" y="1635"/>
                  </a:moveTo>
                  <a:lnTo>
                    <a:pt x="5406" y="1635"/>
                  </a:lnTo>
                  <a:lnTo>
                    <a:pt x="5351" y="1583"/>
                  </a:lnTo>
                  <a:lnTo>
                    <a:pt x="5296" y="1533"/>
                  </a:lnTo>
                  <a:lnTo>
                    <a:pt x="5240" y="1484"/>
                  </a:lnTo>
                  <a:lnTo>
                    <a:pt x="5184" y="1437"/>
                  </a:lnTo>
                  <a:lnTo>
                    <a:pt x="5165" y="1492"/>
                  </a:lnTo>
                  <a:lnTo>
                    <a:pt x="5146" y="1545"/>
                  </a:lnTo>
                  <a:lnTo>
                    <a:pt x="5128" y="1593"/>
                  </a:lnTo>
                  <a:lnTo>
                    <a:pt x="5110" y="1639"/>
                  </a:lnTo>
                  <a:lnTo>
                    <a:pt x="5089" y="1684"/>
                  </a:lnTo>
                  <a:lnTo>
                    <a:pt x="5068" y="1729"/>
                  </a:lnTo>
                  <a:lnTo>
                    <a:pt x="5116" y="1766"/>
                  </a:lnTo>
                  <a:lnTo>
                    <a:pt x="5163" y="1804"/>
                  </a:lnTo>
                  <a:lnTo>
                    <a:pt x="5210" y="1843"/>
                  </a:lnTo>
                  <a:lnTo>
                    <a:pt x="5258" y="1884"/>
                  </a:lnTo>
                  <a:lnTo>
                    <a:pt x="5280" y="1855"/>
                  </a:lnTo>
                  <a:lnTo>
                    <a:pt x="5302" y="1826"/>
                  </a:lnTo>
                  <a:lnTo>
                    <a:pt x="5321" y="1795"/>
                  </a:lnTo>
                  <a:lnTo>
                    <a:pt x="5340" y="1764"/>
                  </a:lnTo>
                  <a:lnTo>
                    <a:pt x="5358" y="1733"/>
                  </a:lnTo>
                  <a:lnTo>
                    <a:pt x="5376" y="1701"/>
                  </a:lnTo>
                  <a:lnTo>
                    <a:pt x="5391" y="1668"/>
                  </a:lnTo>
                  <a:lnTo>
                    <a:pt x="5406" y="1635"/>
                  </a:lnTo>
                  <a:close/>
                  <a:moveTo>
                    <a:pt x="5183" y="1968"/>
                  </a:moveTo>
                  <a:lnTo>
                    <a:pt x="5183" y="1968"/>
                  </a:lnTo>
                  <a:lnTo>
                    <a:pt x="5141" y="1931"/>
                  </a:lnTo>
                  <a:lnTo>
                    <a:pt x="5100" y="1897"/>
                  </a:lnTo>
                  <a:lnTo>
                    <a:pt x="5058" y="1863"/>
                  </a:lnTo>
                  <a:lnTo>
                    <a:pt x="5015" y="1830"/>
                  </a:lnTo>
                  <a:lnTo>
                    <a:pt x="4996" y="1865"/>
                  </a:lnTo>
                  <a:lnTo>
                    <a:pt x="4976" y="1899"/>
                  </a:lnTo>
                  <a:lnTo>
                    <a:pt x="4954" y="1934"/>
                  </a:lnTo>
                  <a:lnTo>
                    <a:pt x="4933" y="1968"/>
                  </a:lnTo>
                  <a:lnTo>
                    <a:pt x="4910" y="2001"/>
                  </a:lnTo>
                  <a:lnTo>
                    <a:pt x="4888" y="2034"/>
                  </a:lnTo>
                  <a:lnTo>
                    <a:pt x="4864" y="2068"/>
                  </a:lnTo>
                  <a:lnTo>
                    <a:pt x="4841" y="2101"/>
                  </a:lnTo>
                  <a:lnTo>
                    <a:pt x="4880" y="2128"/>
                  </a:lnTo>
                  <a:lnTo>
                    <a:pt x="4921" y="2155"/>
                  </a:lnTo>
                  <a:lnTo>
                    <a:pt x="4947" y="2142"/>
                  </a:lnTo>
                  <a:lnTo>
                    <a:pt x="4974" y="2127"/>
                  </a:lnTo>
                  <a:lnTo>
                    <a:pt x="5002" y="2109"/>
                  </a:lnTo>
                  <a:lnTo>
                    <a:pt x="5030" y="2091"/>
                  </a:lnTo>
                  <a:lnTo>
                    <a:pt x="5057" y="2073"/>
                  </a:lnTo>
                  <a:lnTo>
                    <a:pt x="5084" y="2054"/>
                  </a:lnTo>
                  <a:lnTo>
                    <a:pt x="5110" y="2033"/>
                  </a:lnTo>
                  <a:lnTo>
                    <a:pt x="5134" y="2012"/>
                  </a:lnTo>
                  <a:lnTo>
                    <a:pt x="5159" y="1990"/>
                  </a:lnTo>
                  <a:lnTo>
                    <a:pt x="5183" y="1968"/>
                  </a:lnTo>
                  <a:close/>
                  <a:moveTo>
                    <a:pt x="4799" y="2207"/>
                  </a:moveTo>
                  <a:lnTo>
                    <a:pt x="4799" y="2207"/>
                  </a:lnTo>
                  <a:lnTo>
                    <a:pt x="4771" y="2189"/>
                  </a:lnTo>
                  <a:lnTo>
                    <a:pt x="4741" y="2225"/>
                  </a:lnTo>
                  <a:lnTo>
                    <a:pt x="4770" y="2217"/>
                  </a:lnTo>
                  <a:lnTo>
                    <a:pt x="4799" y="2207"/>
                  </a:lnTo>
                  <a:close/>
                  <a:moveTo>
                    <a:pt x="4561" y="2259"/>
                  </a:moveTo>
                  <a:lnTo>
                    <a:pt x="4561" y="2259"/>
                  </a:lnTo>
                  <a:lnTo>
                    <a:pt x="4620" y="2195"/>
                  </a:lnTo>
                  <a:lnTo>
                    <a:pt x="4648" y="2163"/>
                  </a:lnTo>
                  <a:lnTo>
                    <a:pt x="4676" y="2130"/>
                  </a:lnTo>
                  <a:lnTo>
                    <a:pt x="4641" y="2110"/>
                  </a:lnTo>
                  <a:lnTo>
                    <a:pt x="4608" y="2092"/>
                  </a:lnTo>
                  <a:lnTo>
                    <a:pt x="4574" y="2074"/>
                  </a:lnTo>
                  <a:lnTo>
                    <a:pt x="4539" y="2057"/>
                  </a:lnTo>
                  <a:lnTo>
                    <a:pt x="4504" y="2040"/>
                  </a:lnTo>
                  <a:lnTo>
                    <a:pt x="4470" y="2024"/>
                  </a:lnTo>
                  <a:lnTo>
                    <a:pt x="4434" y="2009"/>
                  </a:lnTo>
                  <a:lnTo>
                    <a:pt x="4399" y="1994"/>
                  </a:lnTo>
                  <a:lnTo>
                    <a:pt x="4353" y="2054"/>
                  </a:lnTo>
                  <a:lnTo>
                    <a:pt x="4305" y="2114"/>
                  </a:lnTo>
                  <a:lnTo>
                    <a:pt x="4254" y="2172"/>
                  </a:lnTo>
                  <a:lnTo>
                    <a:pt x="4203" y="2229"/>
                  </a:lnTo>
                  <a:lnTo>
                    <a:pt x="4246" y="2240"/>
                  </a:lnTo>
                  <a:lnTo>
                    <a:pt x="4291" y="2249"/>
                  </a:lnTo>
                  <a:lnTo>
                    <a:pt x="4335" y="2255"/>
                  </a:lnTo>
                  <a:lnTo>
                    <a:pt x="4380" y="2261"/>
                  </a:lnTo>
                  <a:lnTo>
                    <a:pt x="4425" y="2263"/>
                  </a:lnTo>
                  <a:lnTo>
                    <a:pt x="4470" y="2264"/>
                  </a:lnTo>
                  <a:lnTo>
                    <a:pt x="4516" y="2263"/>
                  </a:lnTo>
                  <a:lnTo>
                    <a:pt x="4561" y="2259"/>
                  </a:lnTo>
                  <a:close/>
                  <a:moveTo>
                    <a:pt x="4085" y="2191"/>
                  </a:moveTo>
                  <a:lnTo>
                    <a:pt x="4085" y="2191"/>
                  </a:lnTo>
                  <a:lnTo>
                    <a:pt x="4140" y="2133"/>
                  </a:lnTo>
                  <a:lnTo>
                    <a:pt x="4191" y="2074"/>
                  </a:lnTo>
                  <a:lnTo>
                    <a:pt x="4241" y="2013"/>
                  </a:lnTo>
                  <a:lnTo>
                    <a:pt x="4290" y="1952"/>
                  </a:lnTo>
                  <a:lnTo>
                    <a:pt x="4251" y="1939"/>
                  </a:lnTo>
                  <a:lnTo>
                    <a:pt x="4212" y="1927"/>
                  </a:lnTo>
                  <a:lnTo>
                    <a:pt x="4173" y="1916"/>
                  </a:lnTo>
                  <a:lnTo>
                    <a:pt x="4133" y="1906"/>
                  </a:lnTo>
                  <a:lnTo>
                    <a:pt x="4093" y="1895"/>
                  </a:lnTo>
                  <a:lnTo>
                    <a:pt x="4053" y="1886"/>
                  </a:lnTo>
                  <a:lnTo>
                    <a:pt x="4012" y="1878"/>
                  </a:lnTo>
                  <a:lnTo>
                    <a:pt x="3971" y="1869"/>
                  </a:lnTo>
                  <a:lnTo>
                    <a:pt x="3938" y="1914"/>
                  </a:lnTo>
                  <a:lnTo>
                    <a:pt x="3904" y="1958"/>
                  </a:lnTo>
                  <a:lnTo>
                    <a:pt x="3867" y="2001"/>
                  </a:lnTo>
                  <a:lnTo>
                    <a:pt x="3831" y="2044"/>
                  </a:lnTo>
                  <a:lnTo>
                    <a:pt x="3861" y="2066"/>
                  </a:lnTo>
                  <a:lnTo>
                    <a:pt x="3891" y="2088"/>
                  </a:lnTo>
                  <a:lnTo>
                    <a:pt x="3922" y="2108"/>
                  </a:lnTo>
                  <a:lnTo>
                    <a:pt x="3953" y="2127"/>
                  </a:lnTo>
                  <a:lnTo>
                    <a:pt x="3985" y="2145"/>
                  </a:lnTo>
                  <a:lnTo>
                    <a:pt x="4018" y="2161"/>
                  </a:lnTo>
                  <a:lnTo>
                    <a:pt x="4052" y="2177"/>
                  </a:lnTo>
                  <a:lnTo>
                    <a:pt x="4085" y="2191"/>
                  </a:lnTo>
                  <a:close/>
                  <a:moveTo>
                    <a:pt x="3747" y="1970"/>
                  </a:moveTo>
                  <a:lnTo>
                    <a:pt x="3747" y="1970"/>
                  </a:lnTo>
                  <a:lnTo>
                    <a:pt x="3798" y="1911"/>
                  </a:lnTo>
                  <a:lnTo>
                    <a:pt x="3846" y="1851"/>
                  </a:lnTo>
                  <a:lnTo>
                    <a:pt x="3793" y="1845"/>
                  </a:lnTo>
                  <a:lnTo>
                    <a:pt x="3740" y="1840"/>
                  </a:lnTo>
                  <a:lnTo>
                    <a:pt x="3686" y="1837"/>
                  </a:lnTo>
                  <a:lnTo>
                    <a:pt x="3632" y="1835"/>
                  </a:lnTo>
                  <a:lnTo>
                    <a:pt x="3659" y="1870"/>
                  </a:lnTo>
                  <a:lnTo>
                    <a:pt x="3687" y="1906"/>
                  </a:lnTo>
                  <a:lnTo>
                    <a:pt x="3716" y="1938"/>
                  </a:lnTo>
                  <a:lnTo>
                    <a:pt x="3747" y="1970"/>
                  </a:lnTo>
                  <a:close/>
                  <a:moveTo>
                    <a:pt x="3502" y="1584"/>
                  </a:moveTo>
                  <a:lnTo>
                    <a:pt x="3502" y="1584"/>
                  </a:lnTo>
                  <a:lnTo>
                    <a:pt x="3535" y="1530"/>
                  </a:lnTo>
                  <a:lnTo>
                    <a:pt x="3567" y="1477"/>
                  </a:lnTo>
                  <a:lnTo>
                    <a:pt x="3597" y="1422"/>
                  </a:lnTo>
                  <a:lnTo>
                    <a:pt x="3626" y="1366"/>
                  </a:lnTo>
                  <a:lnTo>
                    <a:pt x="3583" y="1367"/>
                  </a:lnTo>
                  <a:lnTo>
                    <a:pt x="3539" y="1369"/>
                  </a:lnTo>
                  <a:lnTo>
                    <a:pt x="3496" y="1372"/>
                  </a:lnTo>
                  <a:lnTo>
                    <a:pt x="3452" y="1374"/>
                  </a:lnTo>
                  <a:lnTo>
                    <a:pt x="3456" y="1401"/>
                  </a:lnTo>
                  <a:lnTo>
                    <a:pt x="3460" y="1428"/>
                  </a:lnTo>
                  <a:lnTo>
                    <a:pt x="3465" y="1453"/>
                  </a:lnTo>
                  <a:lnTo>
                    <a:pt x="3472" y="1480"/>
                  </a:lnTo>
                  <a:lnTo>
                    <a:pt x="3478" y="1506"/>
                  </a:lnTo>
                  <a:lnTo>
                    <a:pt x="3486" y="1532"/>
                  </a:lnTo>
                  <a:lnTo>
                    <a:pt x="3493" y="1558"/>
                  </a:lnTo>
                  <a:lnTo>
                    <a:pt x="3502" y="1584"/>
                  </a:lnTo>
                  <a:close/>
                  <a:moveTo>
                    <a:pt x="3444" y="1262"/>
                  </a:moveTo>
                  <a:lnTo>
                    <a:pt x="3444" y="1262"/>
                  </a:lnTo>
                  <a:lnTo>
                    <a:pt x="3503" y="1259"/>
                  </a:lnTo>
                  <a:lnTo>
                    <a:pt x="3562" y="1256"/>
                  </a:lnTo>
                  <a:lnTo>
                    <a:pt x="3621" y="1255"/>
                  </a:lnTo>
                  <a:lnTo>
                    <a:pt x="3678" y="1255"/>
                  </a:lnTo>
                  <a:lnTo>
                    <a:pt x="3697" y="1209"/>
                  </a:lnTo>
                  <a:lnTo>
                    <a:pt x="3715" y="1163"/>
                  </a:lnTo>
                  <a:lnTo>
                    <a:pt x="3734" y="1108"/>
                  </a:lnTo>
                  <a:lnTo>
                    <a:pt x="3753" y="1052"/>
                  </a:lnTo>
                  <a:lnTo>
                    <a:pt x="3770" y="995"/>
                  </a:lnTo>
                  <a:lnTo>
                    <a:pt x="3786" y="938"/>
                  </a:lnTo>
                  <a:lnTo>
                    <a:pt x="3712" y="939"/>
                  </a:lnTo>
                  <a:lnTo>
                    <a:pt x="3638" y="941"/>
                  </a:lnTo>
                  <a:lnTo>
                    <a:pt x="3563" y="946"/>
                  </a:lnTo>
                  <a:lnTo>
                    <a:pt x="3487" y="954"/>
                  </a:lnTo>
                  <a:lnTo>
                    <a:pt x="3478" y="979"/>
                  </a:lnTo>
                  <a:lnTo>
                    <a:pt x="3470" y="1015"/>
                  </a:lnTo>
                  <a:lnTo>
                    <a:pt x="3462" y="1049"/>
                  </a:lnTo>
                  <a:lnTo>
                    <a:pt x="3457" y="1084"/>
                  </a:lnTo>
                  <a:lnTo>
                    <a:pt x="3451" y="1120"/>
                  </a:lnTo>
                  <a:lnTo>
                    <a:pt x="3448" y="1155"/>
                  </a:lnTo>
                  <a:lnTo>
                    <a:pt x="3445" y="1191"/>
                  </a:lnTo>
                  <a:lnTo>
                    <a:pt x="3444" y="1227"/>
                  </a:lnTo>
                  <a:lnTo>
                    <a:pt x="3444" y="1262"/>
                  </a:lnTo>
                  <a:close/>
                  <a:moveTo>
                    <a:pt x="3529" y="837"/>
                  </a:moveTo>
                  <a:lnTo>
                    <a:pt x="3529" y="837"/>
                  </a:lnTo>
                  <a:lnTo>
                    <a:pt x="3600" y="830"/>
                  </a:lnTo>
                  <a:lnTo>
                    <a:pt x="3671" y="827"/>
                  </a:lnTo>
                  <a:lnTo>
                    <a:pt x="3741" y="825"/>
                  </a:lnTo>
                  <a:lnTo>
                    <a:pt x="3810" y="826"/>
                  </a:lnTo>
                  <a:lnTo>
                    <a:pt x="3817" y="789"/>
                  </a:lnTo>
                  <a:lnTo>
                    <a:pt x="3823" y="750"/>
                  </a:lnTo>
                  <a:lnTo>
                    <a:pt x="3830" y="712"/>
                  </a:lnTo>
                  <a:lnTo>
                    <a:pt x="3835" y="674"/>
                  </a:lnTo>
                  <a:lnTo>
                    <a:pt x="3839" y="634"/>
                  </a:lnTo>
                  <a:lnTo>
                    <a:pt x="3843" y="596"/>
                  </a:lnTo>
                  <a:lnTo>
                    <a:pt x="3846" y="556"/>
                  </a:lnTo>
                  <a:lnTo>
                    <a:pt x="3849" y="516"/>
                  </a:lnTo>
                  <a:lnTo>
                    <a:pt x="3795" y="518"/>
                  </a:lnTo>
                  <a:lnTo>
                    <a:pt x="3743" y="522"/>
                  </a:lnTo>
                  <a:lnTo>
                    <a:pt x="3709" y="557"/>
                  </a:lnTo>
                  <a:lnTo>
                    <a:pt x="3678" y="593"/>
                  </a:lnTo>
                  <a:lnTo>
                    <a:pt x="3647" y="631"/>
                  </a:lnTo>
                  <a:lnTo>
                    <a:pt x="3620" y="671"/>
                  </a:lnTo>
                  <a:lnTo>
                    <a:pt x="3594" y="710"/>
                  </a:lnTo>
                  <a:lnTo>
                    <a:pt x="3570" y="751"/>
                  </a:lnTo>
                  <a:lnTo>
                    <a:pt x="3549" y="794"/>
                  </a:lnTo>
                  <a:lnTo>
                    <a:pt x="3529" y="837"/>
                  </a:lnTo>
                  <a:close/>
                  <a:moveTo>
                    <a:pt x="3965" y="354"/>
                  </a:moveTo>
                  <a:lnTo>
                    <a:pt x="3965" y="354"/>
                  </a:lnTo>
                  <a:lnTo>
                    <a:pt x="3965" y="402"/>
                  </a:lnTo>
                  <a:lnTo>
                    <a:pt x="4011" y="403"/>
                  </a:lnTo>
                  <a:lnTo>
                    <a:pt x="4056" y="405"/>
                  </a:lnTo>
                  <a:lnTo>
                    <a:pt x="4101" y="407"/>
                  </a:lnTo>
                  <a:lnTo>
                    <a:pt x="4145" y="410"/>
                  </a:lnTo>
                  <a:lnTo>
                    <a:pt x="4189" y="414"/>
                  </a:lnTo>
                  <a:lnTo>
                    <a:pt x="4233" y="420"/>
                  </a:lnTo>
                  <a:lnTo>
                    <a:pt x="4277" y="425"/>
                  </a:lnTo>
                  <a:lnTo>
                    <a:pt x="4320" y="432"/>
                  </a:lnTo>
                  <a:lnTo>
                    <a:pt x="4317" y="383"/>
                  </a:lnTo>
                  <a:lnTo>
                    <a:pt x="4316" y="335"/>
                  </a:lnTo>
                  <a:lnTo>
                    <a:pt x="4313" y="286"/>
                  </a:lnTo>
                  <a:lnTo>
                    <a:pt x="4309" y="235"/>
                  </a:lnTo>
                  <a:lnTo>
                    <a:pt x="4265" y="243"/>
                  </a:lnTo>
                  <a:lnTo>
                    <a:pt x="4221" y="253"/>
                  </a:lnTo>
                  <a:lnTo>
                    <a:pt x="4177" y="264"/>
                  </a:lnTo>
                  <a:lnTo>
                    <a:pt x="4134" y="278"/>
                  </a:lnTo>
                  <a:lnTo>
                    <a:pt x="4090" y="294"/>
                  </a:lnTo>
                  <a:lnTo>
                    <a:pt x="4048" y="313"/>
                  </a:lnTo>
                  <a:lnTo>
                    <a:pt x="4006" y="332"/>
                  </a:lnTo>
                  <a:lnTo>
                    <a:pt x="3965" y="354"/>
                  </a:lnTo>
                  <a:close/>
                  <a:moveTo>
                    <a:pt x="4420" y="225"/>
                  </a:moveTo>
                  <a:lnTo>
                    <a:pt x="4420" y="225"/>
                  </a:lnTo>
                  <a:lnTo>
                    <a:pt x="4425" y="283"/>
                  </a:lnTo>
                  <a:lnTo>
                    <a:pt x="4428" y="340"/>
                  </a:lnTo>
                  <a:lnTo>
                    <a:pt x="4430" y="397"/>
                  </a:lnTo>
                  <a:lnTo>
                    <a:pt x="4431" y="453"/>
                  </a:lnTo>
                  <a:lnTo>
                    <a:pt x="4470" y="462"/>
                  </a:lnTo>
                  <a:lnTo>
                    <a:pt x="4507" y="471"/>
                  </a:lnTo>
                  <a:lnTo>
                    <a:pt x="4544" y="481"/>
                  </a:lnTo>
                  <a:lnTo>
                    <a:pt x="4581" y="492"/>
                  </a:lnTo>
                  <a:lnTo>
                    <a:pt x="4618" y="502"/>
                  </a:lnTo>
                  <a:lnTo>
                    <a:pt x="4654" y="514"/>
                  </a:lnTo>
                  <a:lnTo>
                    <a:pt x="4689" y="527"/>
                  </a:lnTo>
                  <a:lnTo>
                    <a:pt x="4726" y="540"/>
                  </a:lnTo>
                  <a:lnTo>
                    <a:pt x="4748" y="548"/>
                  </a:lnTo>
                  <a:lnTo>
                    <a:pt x="4746" y="478"/>
                  </a:lnTo>
                  <a:lnTo>
                    <a:pt x="4742" y="406"/>
                  </a:lnTo>
                  <a:lnTo>
                    <a:pt x="4736" y="333"/>
                  </a:lnTo>
                  <a:lnTo>
                    <a:pt x="4728" y="259"/>
                  </a:lnTo>
                  <a:lnTo>
                    <a:pt x="4691" y="249"/>
                  </a:lnTo>
                  <a:lnTo>
                    <a:pt x="4652" y="242"/>
                  </a:lnTo>
                  <a:lnTo>
                    <a:pt x="4614" y="235"/>
                  </a:lnTo>
                  <a:lnTo>
                    <a:pt x="4576" y="230"/>
                  </a:lnTo>
                  <a:lnTo>
                    <a:pt x="4537" y="227"/>
                  </a:lnTo>
                  <a:lnTo>
                    <a:pt x="4499" y="225"/>
                  </a:lnTo>
                  <a:lnTo>
                    <a:pt x="4459" y="224"/>
                  </a:lnTo>
                  <a:lnTo>
                    <a:pt x="4420" y="225"/>
                  </a:lnTo>
                  <a:close/>
                  <a:moveTo>
                    <a:pt x="4845" y="298"/>
                  </a:moveTo>
                  <a:lnTo>
                    <a:pt x="4845" y="298"/>
                  </a:lnTo>
                  <a:lnTo>
                    <a:pt x="4852" y="374"/>
                  </a:lnTo>
                  <a:lnTo>
                    <a:pt x="4857" y="449"/>
                  </a:lnTo>
                  <a:lnTo>
                    <a:pt x="4860" y="523"/>
                  </a:lnTo>
                  <a:lnTo>
                    <a:pt x="4861" y="596"/>
                  </a:lnTo>
                  <a:lnTo>
                    <a:pt x="4901" y="615"/>
                  </a:lnTo>
                  <a:lnTo>
                    <a:pt x="4941" y="634"/>
                  </a:lnTo>
                  <a:lnTo>
                    <a:pt x="4981" y="655"/>
                  </a:lnTo>
                  <a:lnTo>
                    <a:pt x="5020" y="676"/>
                  </a:lnTo>
                  <a:lnTo>
                    <a:pt x="5058" y="699"/>
                  </a:lnTo>
                  <a:lnTo>
                    <a:pt x="5097" y="721"/>
                  </a:lnTo>
                  <a:lnTo>
                    <a:pt x="5134" y="745"/>
                  </a:lnTo>
                  <a:lnTo>
                    <a:pt x="5172" y="769"/>
                  </a:lnTo>
                  <a:lnTo>
                    <a:pt x="5172" y="703"/>
                  </a:lnTo>
                  <a:lnTo>
                    <a:pt x="5169" y="635"/>
                  </a:lnTo>
                  <a:lnTo>
                    <a:pt x="5164" y="566"/>
                  </a:lnTo>
                  <a:lnTo>
                    <a:pt x="5158" y="496"/>
                  </a:lnTo>
                  <a:lnTo>
                    <a:pt x="5123" y="465"/>
                  </a:lnTo>
                  <a:lnTo>
                    <a:pt x="5086" y="436"/>
                  </a:lnTo>
                  <a:lnTo>
                    <a:pt x="5049" y="408"/>
                  </a:lnTo>
                  <a:lnTo>
                    <a:pt x="5009" y="382"/>
                  </a:lnTo>
                  <a:lnTo>
                    <a:pt x="4969" y="359"/>
                  </a:lnTo>
                  <a:lnTo>
                    <a:pt x="4929" y="336"/>
                  </a:lnTo>
                  <a:lnTo>
                    <a:pt x="4888" y="316"/>
                  </a:lnTo>
                  <a:lnTo>
                    <a:pt x="4845" y="298"/>
                  </a:lnTo>
                  <a:close/>
                  <a:moveTo>
                    <a:pt x="5281" y="633"/>
                  </a:moveTo>
                  <a:lnTo>
                    <a:pt x="5281" y="633"/>
                  </a:lnTo>
                  <a:lnTo>
                    <a:pt x="5283" y="688"/>
                  </a:lnTo>
                  <a:lnTo>
                    <a:pt x="5284" y="741"/>
                  </a:lnTo>
                  <a:lnTo>
                    <a:pt x="5284" y="795"/>
                  </a:lnTo>
                  <a:lnTo>
                    <a:pt x="5282" y="848"/>
                  </a:lnTo>
                  <a:lnTo>
                    <a:pt x="5325" y="880"/>
                  </a:lnTo>
                  <a:lnTo>
                    <a:pt x="5367" y="914"/>
                  </a:lnTo>
                  <a:lnTo>
                    <a:pt x="5409" y="948"/>
                  </a:lnTo>
                  <a:lnTo>
                    <a:pt x="5450" y="984"/>
                  </a:lnTo>
                  <a:lnTo>
                    <a:pt x="5441" y="952"/>
                  </a:lnTo>
                  <a:lnTo>
                    <a:pt x="5430" y="919"/>
                  </a:lnTo>
                  <a:lnTo>
                    <a:pt x="5419" y="888"/>
                  </a:lnTo>
                  <a:lnTo>
                    <a:pt x="5408" y="857"/>
                  </a:lnTo>
                  <a:lnTo>
                    <a:pt x="5394" y="826"/>
                  </a:lnTo>
                  <a:lnTo>
                    <a:pt x="5379" y="795"/>
                  </a:lnTo>
                  <a:lnTo>
                    <a:pt x="5364" y="764"/>
                  </a:lnTo>
                  <a:lnTo>
                    <a:pt x="5347" y="734"/>
                  </a:lnTo>
                  <a:lnTo>
                    <a:pt x="5332" y="708"/>
                  </a:lnTo>
                  <a:lnTo>
                    <a:pt x="5316" y="682"/>
                  </a:lnTo>
                  <a:lnTo>
                    <a:pt x="5298" y="658"/>
                  </a:lnTo>
                  <a:lnTo>
                    <a:pt x="5281" y="633"/>
                  </a:lnTo>
                  <a:close/>
                  <a:moveTo>
                    <a:pt x="5169" y="902"/>
                  </a:moveTo>
                  <a:lnTo>
                    <a:pt x="5169" y="902"/>
                  </a:lnTo>
                  <a:lnTo>
                    <a:pt x="5131" y="876"/>
                  </a:lnTo>
                  <a:lnTo>
                    <a:pt x="5093" y="852"/>
                  </a:lnTo>
                  <a:lnTo>
                    <a:pt x="5055" y="827"/>
                  </a:lnTo>
                  <a:lnTo>
                    <a:pt x="5016" y="804"/>
                  </a:lnTo>
                  <a:lnTo>
                    <a:pt x="4977" y="781"/>
                  </a:lnTo>
                  <a:lnTo>
                    <a:pt x="4938" y="759"/>
                  </a:lnTo>
                  <a:lnTo>
                    <a:pt x="4899" y="738"/>
                  </a:lnTo>
                  <a:lnTo>
                    <a:pt x="4858" y="718"/>
                  </a:lnTo>
                  <a:lnTo>
                    <a:pt x="4856" y="763"/>
                  </a:lnTo>
                  <a:lnTo>
                    <a:pt x="4851" y="808"/>
                  </a:lnTo>
                  <a:lnTo>
                    <a:pt x="4847" y="852"/>
                  </a:lnTo>
                  <a:lnTo>
                    <a:pt x="4843" y="896"/>
                  </a:lnTo>
                  <a:lnTo>
                    <a:pt x="4836" y="939"/>
                  </a:lnTo>
                  <a:lnTo>
                    <a:pt x="4830" y="982"/>
                  </a:lnTo>
                  <a:lnTo>
                    <a:pt x="4823" y="1024"/>
                  </a:lnTo>
                  <a:lnTo>
                    <a:pt x="4815" y="1066"/>
                  </a:lnTo>
                  <a:lnTo>
                    <a:pt x="4855" y="1087"/>
                  </a:lnTo>
                  <a:lnTo>
                    <a:pt x="4893" y="1108"/>
                  </a:lnTo>
                  <a:lnTo>
                    <a:pt x="4932" y="1129"/>
                  </a:lnTo>
                  <a:lnTo>
                    <a:pt x="4970" y="1152"/>
                  </a:lnTo>
                  <a:lnTo>
                    <a:pt x="5008" y="1176"/>
                  </a:lnTo>
                  <a:lnTo>
                    <a:pt x="5045" y="1199"/>
                  </a:lnTo>
                  <a:lnTo>
                    <a:pt x="5082" y="1224"/>
                  </a:lnTo>
                  <a:lnTo>
                    <a:pt x="5119" y="1248"/>
                  </a:lnTo>
                  <a:lnTo>
                    <a:pt x="5128" y="1207"/>
                  </a:lnTo>
                  <a:lnTo>
                    <a:pt x="5136" y="1165"/>
                  </a:lnTo>
                  <a:lnTo>
                    <a:pt x="5144" y="1122"/>
                  </a:lnTo>
                  <a:lnTo>
                    <a:pt x="5150" y="1079"/>
                  </a:lnTo>
                  <a:lnTo>
                    <a:pt x="5156" y="1035"/>
                  </a:lnTo>
                  <a:lnTo>
                    <a:pt x="5161" y="991"/>
                  </a:lnTo>
                  <a:lnTo>
                    <a:pt x="5165" y="947"/>
                  </a:lnTo>
                  <a:lnTo>
                    <a:pt x="5169" y="902"/>
                  </a:lnTo>
                  <a:close/>
                  <a:moveTo>
                    <a:pt x="4747" y="668"/>
                  </a:moveTo>
                  <a:lnTo>
                    <a:pt x="4747" y="668"/>
                  </a:lnTo>
                  <a:lnTo>
                    <a:pt x="4686" y="644"/>
                  </a:lnTo>
                  <a:lnTo>
                    <a:pt x="4624" y="622"/>
                  </a:lnTo>
                  <a:lnTo>
                    <a:pt x="4560" y="602"/>
                  </a:lnTo>
                  <a:lnTo>
                    <a:pt x="4495" y="584"/>
                  </a:lnTo>
                  <a:lnTo>
                    <a:pt x="4430" y="568"/>
                  </a:lnTo>
                  <a:lnTo>
                    <a:pt x="4428" y="611"/>
                  </a:lnTo>
                  <a:lnTo>
                    <a:pt x="4425" y="653"/>
                  </a:lnTo>
                  <a:lnTo>
                    <a:pt x="4421" y="696"/>
                  </a:lnTo>
                  <a:lnTo>
                    <a:pt x="4417" y="739"/>
                  </a:lnTo>
                  <a:lnTo>
                    <a:pt x="4413" y="781"/>
                  </a:lnTo>
                  <a:lnTo>
                    <a:pt x="4406" y="823"/>
                  </a:lnTo>
                  <a:lnTo>
                    <a:pt x="4401" y="865"/>
                  </a:lnTo>
                  <a:lnTo>
                    <a:pt x="4394" y="905"/>
                  </a:lnTo>
                  <a:lnTo>
                    <a:pt x="4445" y="920"/>
                  </a:lnTo>
                  <a:lnTo>
                    <a:pt x="4495" y="935"/>
                  </a:lnTo>
                  <a:lnTo>
                    <a:pt x="4546" y="953"/>
                  </a:lnTo>
                  <a:lnTo>
                    <a:pt x="4596" y="971"/>
                  </a:lnTo>
                  <a:lnTo>
                    <a:pt x="4653" y="993"/>
                  </a:lnTo>
                  <a:lnTo>
                    <a:pt x="4711" y="1018"/>
                  </a:lnTo>
                  <a:lnTo>
                    <a:pt x="4718" y="975"/>
                  </a:lnTo>
                  <a:lnTo>
                    <a:pt x="4725" y="932"/>
                  </a:lnTo>
                  <a:lnTo>
                    <a:pt x="4730" y="889"/>
                  </a:lnTo>
                  <a:lnTo>
                    <a:pt x="4736" y="846"/>
                  </a:lnTo>
                  <a:lnTo>
                    <a:pt x="4740" y="803"/>
                  </a:lnTo>
                  <a:lnTo>
                    <a:pt x="4743" y="759"/>
                  </a:lnTo>
                  <a:lnTo>
                    <a:pt x="4745" y="714"/>
                  </a:lnTo>
                  <a:lnTo>
                    <a:pt x="4747" y="668"/>
                  </a:lnTo>
                  <a:close/>
                  <a:moveTo>
                    <a:pt x="4319" y="545"/>
                  </a:moveTo>
                  <a:lnTo>
                    <a:pt x="4319" y="545"/>
                  </a:lnTo>
                  <a:lnTo>
                    <a:pt x="4276" y="538"/>
                  </a:lnTo>
                  <a:lnTo>
                    <a:pt x="4232" y="532"/>
                  </a:lnTo>
                  <a:lnTo>
                    <a:pt x="4188" y="527"/>
                  </a:lnTo>
                  <a:lnTo>
                    <a:pt x="4144" y="523"/>
                  </a:lnTo>
                  <a:lnTo>
                    <a:pt x="4099" y="519"/>
                  </a:lnTo>
                  <a:lnTo>
                    <a:pt x="4053" y="516"/>
                  </a:lnTo>
                  <a:lnTo>
                    <a:pt x="4008" y="515"/>
                  </a:lnTo>
                  <a:lnTo>
                    <a:pt x="3962" y="514"/>
                  </a:lnTo>
                  <a:lnTo>
                    <a:pt x="3958" y="555"/>
                  </a:lnTo>
                  <a:lnTo>
                    <a:pt x="3955" y="595"/>
                  </a:lnTo>
                  <a:lnTo>
                    <a:pt x="3952" y="635"/>
                  </a:lnTo>
                  <a:lnTo>
                    <a:pt x="3948" y="675"/>
                  </a:lnTo>
                  <a:lnTo>
                    <a:pt x="3942" y="714"/>
                  </a:lnTo>
                  <a:lnTo>
                    <a:pt x="3937" y="753"/>
                  </a:lnTo>
                  <a:lnTo>
                    <a:pt x="3931" y="792"/>
                  </a:lnTo>
                  <a:lnTo>
                    <a:pt x="3924" y="829"/>
                  </a:lnTo>
                  <a:lnTo>
                    <a:pt x="3970" y="833"/>
                  </a:lnTo>
                  <a:lnTo>
                    <a:pt x="4016" y="837"/>
                  </a:lnTo>
                  <a:lnTo>
                    <a:pt x="4062" y="842"/>
                  </a:lnTo>
                  <a:lnTo>
                    <a:pt x="4107" y="848"/>
                  </a:lnTo>
                  <a:lnTo>
                    <a:pt x="4152" y="854"/>
                  </a:lnTo>
                  <a:lnTo>
                    <a:pt x="4196" y="861"/>
                  </a:lnTo>
                  <a:lnTo>
                    <a:pt x="4240" y="870"/>
                  </a:lnTo>
                  <a:lnTo>
                    <a:pt x="4284" y="879"/>
                  </a:lnTo>
                  <a:lnTo>
                    <a:pt x="4292" y="839"/>
                  </a:lnTo>
                  <a:lnTo>
                    <a:pt x="4297" y="798"/>
                  </a:lnTo>
                  <a:lnTo>
                    <a:pt x="4302" y="756"/>
                  </a:lnTo>
                  <a:lnTo>
                    <a:pt x="4308" y="715"/>
                  </a:lnTo>
                  <a:lnTo>
                    <a:pt x="4311" y="673"/>
                  </a:lnTo>
                  <a:lnTo>
                    <a:pt x="4314" y="631"/>
                  </a:lnTo>
                  <a:lnTo>
                    <a:pt x="4316" y="588"/>
                  </a:lnTo>
                  <a:lnTo>
                    <a:pt x="4319" y="545"/>
                  </a:lnTo>
                  <a:close/>
                  <a:moveTo>
                    <a:pt x="4745" y="2041"/>
                  </a:moveTo>
                  <a:lnTo>
                    <a:pt x="4745" y="2041"/>
                  </a:lnTo>
                  <a:lnTo>
                    <a:pt x="4770" y="2008"/>
                  </a:lnTo>
                  <a:lnTo>
                    <a:pt x="4795" y="1973"/>
                  </a:lnTo>
                  <a:lnTo>
                    <a:pt x="4817" y="1939"/>
                  </a:lnTo>
                  <a:lnTo>
                    <a:pt x="4841" y="1905"/>
                  </a:lnTo>
                  <a:lnTo>
                    <a:pt x="4862" y="1870"/>
                  </a:lnTo>
                  <a:lnTo>
                    <a:pt x="4883" y="1835"/>
                  </a:lnTo>
                  <a:lnTo>
                    <a:pt x="4905" y="1800"/>
                  </a:lnTo>
                  <a:lnTo>
                    <a:pt x="4924" y="1763"/>
                  </a:lnTo>
                  <a:lnTo>
                    <a:pt x="4890" y="1739"/>
                  </a:lnTo>
                  <a:lnTo>
                    <a:pt x="4856" y="1717"/>
                  </a:lnTo>
                  <a:lnTo>
                    <a:pt x="4820" y="1694"/>
                  </a:lnTo>
                  <a:lnTo>
                    <a:pt x="4785" y="1673"/>
                  </a:lnTo>
                  <a:lnTo>
                    <a:pt x="4749" y="1653"/>
                  </a:lnTo>
                  <a:lnTo>
                    <a:pt x="4713" y="1632"/>
                  </a:lnTo>
                  <a:lnTo>
                    <a:pt x="4677" y="1613"/>
                  </a:lnTo>
                  <a:lnTo>
                    <a:pt x="4640" y="1594"/>
                  </a:lnTo>
                  <a:lnTo>
                    <a:pt x="4621" y="1633"/>
                  </a:lnTo>
                  <a:lnTo>
                    <a:pt x="4600" y="1673"/>
                  </a:lnTo>
                  <a:lnTo>
                    <a:pt x="4580" y="1712"/>
                  </a:lnTo>
                  <a:lnTo>
                    <a:pt x="4558" y="1750"/>
                  </a:lnTo>
                  <a:lnTo>
                    <a:pt x="4536" y="1788"/>
                  </a:lnTo>
                  <a:lnTo>
                    <a:pt x="4513" y="1825"/>
                  </a:lnTo>
                  <a:lnTo>
                    <a:pt x="4489" y="1863"/>
                  </a:lnTo>
                  <a:lnTo>
                    <a:pt x="4464" y="1899"/>
                  </a:lnTo>
                  <a:lnTo>
                    <a:pt x="4501" y="1915"/>
                  </a:lnTo>
                  <a:lnTo>
                    <a:pt x="4536" y="1931"/>
                  </a:lnTo>
                  <a:lnTo>
                    <a:pt x="4573" y="1949"/>
                  </a:lnTo>
                  <a:lnTo>
                    <a:pt x="4607" y="1966"/>
                  </a:lnTo>
                  <a:lnTo>
                    <a:pt x="4642" y="1984"/>
                  </a:lnTo>
                  <a:lnTo>
                    <a:pt x="4677" y="2002"/>
                  </a:lnTo>
                  <a:lnTo>
                    <a:pt x="4711" y="2021"/>
                  </a:lnTo>
                  <a:lnTo>
                    <a:pt x="4745" y="2041"/>
                  </a:lnTo>
                  <a:close/>
                  <a:moveTo>
                    <a:pt x="4976" y="1662"/>
                  </a:moveTo>
                  <a:lnTo>
                    <a:pt x="4976" y="1662"/>
                  </a:lnTo>
                  <a:lnTo>
                    <a:pt x="4993" y="1624"/>
                  </a:lnTo>
                  <a:lnTo>
                    <a:pt x="5010" y="1585"/>
                  </a:lnTo>
                  <a:lnTo>
                    <a:pt x="5026" y="1545"/>
                  </a:lnTo>
                  <a:lnTo>
                    <a:pt x="5042" y="1507"/>
                  </a:lnTo>
                  <a:lnTo>
                    <a:pt x="5055" y="1471"/>
                  </a:lnTo>
                  <a:lnTo>
                    <a:pt x="5067" y="1436"/>
                  </a:lnTo>
                  <a:lnTo>
                    <a:pt x="5078" y="1401"/>
                  </a:lnTo>
                  <a:lnTo>
                    <a:pt x="5088" y="1365"/>
                  </a:lnTo>
                  <a:lnTo>
                    <a:pt x="5053" y="1340"/>
                  </a:lnTo>
                  <a:lnTo>
                    <a:pt x="5016" y="1314"/>
                  </a:lnTo>
                  <a:lnTo>
                    <a:pt x="4979" y="1289"/>
                  </a:lnTo>
                  <a:lnTo>
                    <a:pt x="4942" y="1266"/>
                  </a:lnTo>
                  <a:lnTo>
                    <a:pt x="4905" y="1243"/>
                  </a:lnTo>
                  <a:lnTo>
                    <a:pt x="4866" y="1222"/>
                  </a:lnTo>
                  <a:lnTo>
                    <a:pt x="4829" y="1200"/>
                  </a:lnTo>
                  <a:lnTo>
                    <a:pt x="4790" y="1179"/>
                  </a:lnTo>
                  <a:lnTo>
                    <a:pt x="4773" y="1240"/>
                  </a:lnTo>
                  <a:lnTo>
                    <a:pt x="4756" y="1299"/>
                  </a:lnTo>
                  <a:lnTo>
                    <a:pt x="4737" y="1358"/>
                  </a:lnTo>
                  <a:lnTo>
                    <a:pt x="4715" y="1416"/>
                  </a:lnTo>
                  <a:lnTo>
                    <a:pt x="4701" y="1454"/>
                  </a:lnTo>
                  <a:lnTo>
                    <a:pt x="4685" y="1492"/>
                  </a:lnTo>
                  <a:lnTo>
                    <a:pt x="4723" y="1510"/>
                  </a:lnTo>
                  <a:lnTo>
                    <a:pt x="4760" y="1530"/>
                  </a:lnTo>
                  <a:lnTo>
                    <a:pt x="4797" y="1551"/>
                  </a:lnTo>
                  <a:lnTo>
                    <a:pt x="4833" y="1571"/>
                  </a:lnTo>
                  <a:lnTo>
                    <a:pt x="4870" y="1594"/>
                  </a:lnTo>
                  <a:lnTo>
                    <a:pt x="4905" y="1616"/>
                  </a:lnTo>
                  <a:lnTo>
                    <a:pt x="4940" y="1639"/>
                  </a:lnTo>
                  <a:lnTo>
                    <a:pt x="4976" y="1662"/>
                  </a:lnTo>
                  <a:close/>
                  <a:moveTo>
                    <a:pt x="3899" y="941"/>
                  </a:moveTo>
                  <a:lnTo>
                    <a:pt x="3899" y="941"/>
                  </a:lnTo>
                  <a:lnTo>
                    <a:pt x="3882" y="1007"/>
                  </a:lnTo>
                  <a:lnTo>
                    <a:pt x="3863" y="1074"/>
                  </a:lnTo>
                  <a:lnTo>
                    <a:pt x="3843" y="1138"/>
                  </a:lnTo>
                  <a:lnTo>
                    <a:pt x="3819" y="1202"/>
                  </a:lnTo>
                  <a:lnTo>
                    <a:pt x="3798" y="1259"/>
                  </a:lnTo>
                  <a:lnTo>
                    <a:pt x="3845" y="1262"/>
                  </a:lnTo>
                  <a:lnTo>
                    <a:pt x="3891" y="1266"/>
                  </a:lnTo>
                  <a:lnTo>
                    <a:pt x="3937" y="1271"/>
                  </a:lnTo>
                  <a:lnTo>
                    <a:pt x="3983" y="1276"/>
                  </a:lnTo>
                  <a:lnTo>
                    <a:pt x="4028" y="1283"/>
                  </a:lnTo>
                  <a:lnTo>
                    <a:pt x="4073" y="1290"/>
                  </a:lnTo>
                  <a:lnTo>
                    <a:pt x="4117" y="1299"/>
                  </a:lnTo>
                  <a:lnTo>
                    <a:pt x="4161" y="1307"/>
                  </a:lnTo>
                  <a:lnTo>
                    <a:pt x="4181" y="1256"/>
                  </a:lnTo>
                  <a:lnTo>
                    <a:pt x="4205" y="1191"/>
                  </a:lnTo>
                  <a:lnTo>
                    <a:pt x="4226" y="1124"/>
                  </a:lnTo>
                  <a:lnTo>
                    <a:pt x="4246" y="1057"/>
                  </a:lnTo>
                  <a:lnTo>
                    <a:pt x="4262" y="989"/>
                  </a:lnTo>
                  <a:lnTo>
                    <a:pt x="4219" y="979"/>
                  </a:lnTo>
                  <a:lnTo>
                    <a:pt x="4174" y="972"/>
                  </a:lnTo>
                  <a:lnTo>
                    <a:pt x="4130" y="964"/>
                  </a:lnTo>
                  <a:lnTo>
                    <a:pt x="4085" y="958"/>
                  </a:lnTo>
                  <a:lnTo>
                    <a:pt x="4039" y="953"/>
                  </a:lnTo>
                  <a:lnTo>
                    <a:pt x="3993" y="947"/>
                  </a:lnTo>
                  <a:lnTo>
                    <a:pt x="3947" y="944"/>
                  </a:lnTo>
                  <a:lnTo>
                    <a:pt x="3899" y="941"/>
                  </a:lnTo>
                  <a:close/>
                  <a:moveTo>
                    <a:pt x="3749" y="1369"/>
                  </a:moveTo>
                  <a:lnTo>
                    <a:pt x="3749" y="1369"/>
                  </a:lnTo>
                  <a:lnTo>
                    <a:pt x="3728" y="1413"/>
                  </a:lnTo>
                  <a:lnTo>
                    <a:pt x="3706" y="1455"/>
                  </a:lnTo>
                  <a:lnTo>
                    <a:pt x="3683" y="1498"/>
                  </a:lnTo>
                  <a:lnTo>
                    <a:pt x="3659" y="1541"/>
                  </a:lnTo>
                  <a:lnTo>
                    <a:pt x="3635" y="1583"/>
                  </a:lnTo>
                  <a:lnTo>
                    <a:pt x="3609" y="1625"/>
                  </a:lnTo>
                  <a:lnTo>
                    <a:pt x="3582" y="1666"/>
                  </a:lnTo>
                  <a:lnTo>
                    <a:pt x="3555" y="1706"/>
                  </a:lnTo>
                  <a:lnTo>
                    <a:pt x="3563" y="1721"/>
                  </a:lnTo>
                  <a:lnTo>
                    <a:pt x="3609" y="1722"/>
                  </a:lnTo>
                  <a:lnTo>
                    <a:pt x="3655" y="1723"/>
                  </a:lnTo>
                  <a:lnTo>
                    <a:pt x="3700" y="1726"/>
                  </a:lnTo>
                  <a:lnTo>
                    <a:pt x="3745" y="1729"/>
                  </a:lnTo>
                  <a:lnTo>
                    <a:pt x="3790" y="1732"/>
                  </a:lnTo>
                  <a:lnTo>
                    <a:pt x="3834" y="1736"/>
                  </a:lnTo>
                  <a:lnTo>
                    <a:pt x="3878" y="1742"/>
                  </a:lnTo>
                  <a:lnTo>
                    <a:pt x="3921" y="1748"/>
                  </a:lnTo>
                  <a:lnTo>
                    <a:pt x="3949" y="1707"/>
                  </a:lnTo>
                  <a:lnTo>
                    <a:pt x="3976" y="1667"/>
                  </a:lnTo>
                  <a:lnTo>
                    <a:pt x="4001" y="1626"/>
                  </a:lnTo>
                  <a:lnTo>
                    <a:pt x="4026" y="1584"/>
                  </a:lnTo>
                  <a:lnTo>
                    <a:pt x="4049" y="1541"/>
                  </a:lnTo>
                  <a:lnTo>
                    <a:pt x="4072" y="1499"/>
                  </a:lnTo>
                  <a:lnTo>
                    <a:pt x="4095" y="1455"/>
                  </a:lnTo>
                  <a:lnTo>
                    <a:pt x="4115" y="1413"/>
                  </a:lnTo>
                  <a:lnTo>
                    <a:pt x="4071" y="1404"/>
                  </a:lnTo>
                  <a:lnTo>
                    <a:pt x="4027" y="1396"/>
                  </a:lnTo>
                  <a:lnTo>
                    <a:pt x="3982" y="1389"/>
                  </a:lnTo>
                  <a:lnTo>
                    <a:pt x="3936" y="1384"/>
                  </a:lnTo>
                  <a:lnTo>
                    <a:pt x="3890" y="1378"/>
                  </a:lnTo>
                  <a:lnTo>
                    <a:pt x="3844" y="1374"/>
                  </a:lnTo>
                  <a:lnTo>
                    <a:pt x="3797" y="1371"/>
                  </a:lnTo>
                  <a:lnTo>
                    <a:pt x="3749" y="1369"/>
                  </a:lnTo>
                  <a:close/>
                  <a:moveTo>
                    <a:pt x="4371" y="1016"/>
                  </a:moveTo>
                  <a:lnTo>
                    <a:pt x="4371" y="1016"/>
                  </a:lnTo>
                  <a:lnTo>
                    <a:pt x="4353" y="1087"/>
                  </a:lnTo>
                  <a:lnTo>
                    <a:pt x="4332" y="1157"/>
                  </a:lnTo>
                  <a:lnTo>
                    <a:pt x="4311" y="1227"/>
                  </a:lnTo>
                  <a:lnTo>
                    <a:pt x="4286" y="1295"/>
                  </a:lnTo>
                  <a:lnTo>
                    <a:pt x="4271" y="1334"/>
                  </a:lnTo>
                  <a:lnTo>
                    <a:pt x="4323" y="1349"/>
                  </a:lnTo>
                  <a:lnTo>
                    <a:pt x="4374" y="1364"/>
                  </a:lnTo>
                  <a:lnTo>
                    <a:pt x="4425" y="1381"/>
                  </a:lnTo>
                  <a:lnTo>
                    <a:pt x="4475" y="1400"/>
                  </a:lnTo>
                  <a:lnTo>
                    <a:pt x="4530" y="1421"/>
                  </a:lnTo>
                  <a:lnTo>
                    <a:pt x="4584" y="1445"/>
                  </a:lnTo>
                  <a:lnTo>
                    <a:pt x="4597" y="1410"/>
                  </a:lnTo>
                  <a:lnTo>
                    <a:pt x="4611" y="1376"/>
                  </a:lnTo>
                  <a:lnTo>
                    <a:pt x="4633" y="1316"/>
                  </a:lnTo>
                  <a:lnTo>
                    <a:pt x="4652" y="1255"/>
                  </a:lnTo>
                  <a:lnTo>
                    <a:pt x="4670" y="1193"/>
                  </a:lnTo>
                  <a:lnTo>
                    <a:pt x="4686" y="1129"/>
                  </a:lnTo>
                  <a:lnTo>
                    <a:pt x="4622" y="1102"/>
                  </a:lnTo>
                  <a:lnTo>
                    <a:pt x="4557" y="1076"/>
                  </a:lnTo>
                  <a:lnTo>
                    <a:pt x="4510" y="1059"/>
                  </a:lnTo>
                  <a:lnTo>
                    <a:pt x="4464" y="1044"/>
                  </a:lnTo>
                  <a:lnTo>
                    <a:pt x="4418" y="1029"/>
                  </a:lnTo>
                  <a:lnTo>
                    <a:pt x="4371" y="1016"/>
                  </a:lnTo>
                  <a:close/>
                  <a:moveTo>
                    <a:pt x="4226" y="1438"/>
                  </a:moveTo>
                  <a:lnTo>
                    <a:pt x="4226" y="1438"/>
                  </a:lnTo>
                  <a:lnTo>
                    <a:pt x="4207" y="1481"/>
                  </a:lnTo>
                  <a:lnTo>
                    <a:pt x="4186" y="1524"/>
                  </a:lnTo>
                  <a:lnTo>
                    <a:pt x="4164" y="1566"/>
                  </a:lnTo>
                  <a:lnTo>
                    <a:pt x="4141" y="1608"/>
                  </a:lnTo>
                  <a:lnTo>
                    <a:pt x="4118" y="1648"/>
                  </a:lnTo>
                  <a:lnTo>
                    <a:pt x="4093" y="1689"/>
                  </a:lnTo>
                  <a:lnTo>
                    <a:pt x="4068" y="1729"/>
                  </a:lnTo>
                  <a:lnTo>
                    <a:pt x="4042" y="1768"/>
                  </a:lnTo>
                  <a:lnTo>
                    <a:pt x="4083" y="1778"/>
                  </a:lnTo>
                  <a:lnTo>
                    <a:pt x="4123" y="1787"/>
                  </a:lnTo>
                  <a:lnTo>
                    <a:pt x="4163" y="1797"/>
                  </a:lnTo>
                  <a:lnTo>
                    <a:pt x="4203" y="1808"/>
                  </a:lnTo>
                  <a:lnTo>
                    <a:pt x="4241" y="1819"/>
                  </a:lnTo>
                  <a:lnTo>
                    <a:pt x="4281" y="1832"/>
                  </a:lnTo>
                  <a:lnTo>
                    <a:pt x="4320" y="1845"/>
                  </a:lnTo>
                  <a:lnTo>
                    <a:pt x="4357" y="1857"/>
                  </a:lnTo>
                  <a:lnTo>
                    <a:pt x="4383" y="1820"/>
                  </a:lnTo>
                  <a:lnTo>
                    <a:pt x="4408" y="1782"/>
                  </a:lnTo>
                  <a:lnTo>
                    <a:pt x="4431" y="1744"/>
                  </a:lnTo>
                  <a:lnTo>
                    <a:pt x="4455" y="1705"/>
                  </a:lnTo>
                  <a:lnTo>
                    <a:pt x="4477" y="1667"/>
                  </a:lnTo>
                  <a:lnTo>
                    <a:pt x="4499" y="1627"/>
                  </a:lnTo>
                  <a:lnTo>
                    <a:pt x="4519" y="1586"/>
                  </a:lnTo>
                  <a:lnTo>
                    <a:pt x="4538" y="1547"/>
                  </a:lnTo>
                  <a:lnTo>
                    <a:pt x="4487" y="1525"/>
                  </a:lnTo>
                  <a:lnTo>
                    <a:pt x="4435" y="1505"/>
                  </a:lnTo>
                  <a:lnTo>
                    <a:pt x="4384" y="1486"/>
                  </a:lnTo>
                  <a:lnTo>
                    <a:pt x="4332" y="1469"/>
                  </a:lnTo>
                  <a:lnTo>
                    <a:pt x="4280" y="1453"/>
                  </a:lnTo>
                  <a:lnTo>
                    <a:pt x="4226" y="1438"/>
                  </a:lnTo>
                  <a:close/>
                </a:path>
              </a:pathLst>
            </a:custGeom>
            <a:solidFill>
              <a:schemeClr val="bg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02" name="组合 101">
            <a:extLst>
              <a:ext uri="{FF2B5EF4-FFF2-40B4-BE49-F238E27FC236}">
                <a16:creationId xmlns:a16="http://schemas.microsoft.com/office/drawing/2014/main" id="{80DAE140-35EB-4E00-9167-6A7FBB28C970}"/>
              </a:ext>
            </a:extLst>
          </p:cNvPr>
          <p:cNvGrpSpPr/>
          <p:nvPr/>
        </p:nvGrpSpPr>
        <p:grpSpPr>
          <a:xfrm>
            <a:off x="6142384" y="4002157"/>
            <a:ext cx="2016000" cy="1800000"/>
            <a:chOff x="6142384" y="4002157"/>
            <a:chExt cx="2016000" cy="1800000"/>
          </a:xfrm>
        </p:grpSpPr>
        <p:sp>
          <p:nvSpPr>
            <p:cNvPr id="103" name="六边形 102">
              <a:extLst>
                <a:ext uri="{FF2B5EF4-FFF2-40B4-BE49-F238E27FC236}">
                  <a16:creationId xmlns:a16="http://schemas.microsoft.com/office/drawing/2014/main" id="{89623E42-3321-4361-ABD1-9E0583E04B98}"/>
                </a:ext>
              </a:extLst>
            </p:cNvPr>
            <p:cNvSpPr/>
            <p:nvPr/>
          </p:nvSpPr>
          <p:spPr>
            <a:xfrm>
              <a:off x="6142384" y="4002157"/>
              <a:ext cx="2016000" cy="1800000"/>
            </a:xfrm>
            <a:prstGeom prst="hexagon">
              <a:avLst/>
            </a:prstGeom>
            <a:solidFill>
              <a:srgbClr val="EB68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a:extLst>
                <a:ext uri="{FF2B5EF4-FFF2-40B4-BE49-F238E27FC236}">
                  <a16:creationId xmlns:a16="http://schemas.microsoft.com/office/drawing/2014/main" id="{60F66F92-3BCD-42D2-BA12-0C8DD50751EA}"/>
                </a:ext>
              </a:extLst>
            </p:cNvPr>
            <p:cNvGrpSpPr/>
            <p:nvPr/>
          </p:nvGrpSpPr>
          <p:grpSpPr>
            <a:xfrm>
              <a:off x="6825906" y="4423850"/>
              <a:ext cx="939869" cy="779906"/>
              <a:chOff x="6825906" y="4423850"/>
              <a:chExt cx="939869" cy="779906"/>
            </a:xfrm>
          </p:grpSpPr>
          <p:sp>
            <p:nvSpPr>
              <p:cNvPr id="105" name="KSO_Shape">
                <a:extLst>
                  <a:ext uri="{FF2B5EF4-FFF2-40B4-BE49-F238E27FC236}">
                    <a16:creationId xmlns:a16="http://schemas.microsoft.com/office/drawing/2014/main" id="{31A0D41F-A24D-413A-90A5-251F43ED2037}"/>
                  </a:ext>
                </a:extLst>
              </p:cNvPr>
              <p:cNvSpPr>
                <a:spLocks/>
              </p:cNvSpPr>
              <p:nvPr/>
            </p:nvSpPr>
            <p:spPr bwMode="auto">
              <a:xfrm>
                <a:off x="6825906" y="4542182"/>
                <a:ext cx="661574" cy="661574"/>
              </a:xfrm>
              <a:custGeom>
                <a:avLst/>
                <a:gdLst>
                  <a:gd name="T0" fmla="*/ 1799508 w 3431"/>
                  <a:gd name="T1" fmla="*/ 1498757 h 3432"/>
                  <a:gd name="T2" fmla="*/ 1485866 w 3431"/>
                  <a:gd name="T3" fmla="*/ 1800397 h 3432"/>
                  <a:gd name="T4" fmla="*/ 1331667 w 3431"/>
                  <a:gd name="T5" fmla="*/ 1800397 h 3432"/>
                  <a:gd name="T6" fmla="*/ 1187434 w 3431"/>
                  <a:gd name="T7" fmla="*/ 1800397 h 3432"/>
                  <a:gd name="T8" fmla="*/ 313118 w 3431"/>
                  <a:gd name="T9" fmla="*/ 1800397 h 3432"/>
                  <a:gd name="T10" fmla="*/ 0 w 3431"/>
                  <a:gd name="T11" fmla="*/ 1498757 h 3432"/>
                  <a:gd name="T12" fmla="*/ 0 w 3431"/>
                  <a:gd name="T13" fmla="*/ 903871 h 3432"/>
                  <a:gd name="T14" fmla="*/ 0 w 3431"/>
                  <a:gd name="T15" fmla="*/ 903871 h 3432"/>
                  <a:gd name="T16" fmla="*/ 0 w 3431"/>
                  <a:gd name="T17" fmla="*/ 301640 h 3432"/>
                  <a:gd name="T18" fmla="*/ 301054 w 3431"/>
                  <a:gd name="T19" fmla="*/ 0 h 3432"/>
                  <a:gd name="T20" fmla="*/ 703334 w 3431"/>
                  <a:gd name="T21" fmla="*/ 0 h 3432"/>
                  <a:gd name="T22" fmla="*/ 986032 w 3431"/>
                  <a:gd name="T23" fmla="*/ 215082 h 3432"/>
                  <a:gd name="T24" fmla="*/ 1485866 w 3431"/>
                  <a:gd name="T25" fmla="*/ 215082 h 3432"/>
                  <a:gd name="T26" fmla="*/ 1799508 w 3431"/>
                  <a:gd name="T27" fmla="*/ 502558 h 3432"/>
                  <a:gd name="T28" fmla="*/ 1799508 w 3431"/>
                  <a:gd name="T29" fmla="*/ 903871 h 3432"/>
                  <a:gd name="T30" fmla="*/ 1799508 w 3431"/>
                  <a:gd name="T31" fmla="*/ 903871 h 3432"/>
                  <a:gd name="T32" fmla="*/ 1799508 w 3431"/>
                  <a:gd name="T33" fmla="*/ 1498757 h 3432"/>
                  <a:gd name="T34" fmla="*/ 179898 w 3431"/>
                  <a:gd name="T35" fmla="*/ 1516593 h 3432"/>
                  <a:gd name="T36" fmla="*/ 280075 w 3431"/>
                  <a:gd name="T37" fmla="*/ 1617315 h 3432"/>
                  <a:gd name="T38" fmla="*/ 1187434 w 3431"/>
                  <a:gd name="T39" fmla="*/ 1617315 h 3432"/>
                  <a:gd name="T40" fmla="*/ 1331667 w 3431"/>
                  <a:gd name="T41" fmla="*/ 1617315 h 3432"/>
                  <a:gd name="T42" fmla="*/ 1518909 w 3431"/>
                  <a:gd name="T43" fmla="*/ 1617315 h 3432"/>
                  <a:gd name="T44" fmla="*/ 1619610 w 3431"/>
                  <a:gd name="T45" fmla="*/ 1516593 h 3432"/>
                  <a:gd name="T46" fmla="*/ 1619610 w 3431"/>
                  <a:gd name="T47" fmla="*/ 972067 h 3432"/>
                  <a:gd name="T48" fmla="*/ 1619610 w 3431"/>
                  <a:gd name="T49" fmla="*/ 930625 h 3432"/>
                  <a:gd name="T50" fmla="*/ 1518909 w 3431"/>
                  <a:gd name="T51" fmla="*/ 830428 h 3432"/>
                  <a:gd name="T52" fmla="*/ 1331667 w 3431"/>
                  <a:gd name="T53" fmla="*/ 830428 h 3432"/>
                  <a:gd name="T54" fmla="*/ 1187434 w 3431"/>
                  <a:gd name="T55" fmla="*/ 830428 h 3432"/>
                  <a:gd name="T56" fmla="*/ 280075 w 3431"/>
                  <a:gd name="T57" fmla="*/ 830428 h 3432"/>
                  <a:gd name="T58" fmla="*/ 260145 w 3431"/>
                  <a:gd name="T59" fmla="*/ 832526 h 3432"/>
                  <a:gd name="T60" fmla="*/ 250704 w 3431"/>
                  <a:gd name="T61" fmla="*/ 835149 h 3432"/>
                  <a:gd name="T62" fmla="*/ 241263 w 3431"/>
                  <a:gd name="T63" fmla="*/ 838297 h 3432"/>
                  <a:gd name="T64" fmla="*/ 228151 w 3431"/>
                  <a:gd name="T65" fmla="*/ 845116 h 3432"/>
                  <a:gd name="T66" fmla="*/ 223955 w 3431"/>
                  <a:gd name="T67" fmla="*/ 847215 h 3432"/>
                  <a:gd name="T68" fmla="*/ 209794 w 3431"/>
                  <a:gd name="T69" fmla="*/ 859280 h 3432"/>
                  <a:gd name="T70" fmla="*/ 209270 w 3431"/>
                  <a:gd name="T71" fmla="*/ 859805 h 3432"/>
                  <a:gd name="T72" fmla="*/ 179898 w 3431"/>
                  <a:gd name="T73" fmla="*/ 930625 h 3432"/>
                  <a:gd name="T74" fmla="*/ 179898 w 3431"/>
                  <a:gd name="T75" fmla="*/ 972067 h 3432"/>
                  <a:gd name="T76" fmla="*/ 179898 w 3431"/>
                  <a:gd name="T77" fmla="*/ 972067 h 3432"/>
                  <a:gd name="T78" fmla="*/ 179898 w 3431"/>
                  <a:gd name="T79" fmla="*/ 1516593 h 3432"/>
                  <a:gd name="T80" fmla="*/ 1518909 w 3431"/>
                  <a:gd name="T81" fmla="*/ 429116 h 3432"/>
                  <a:gd name="T82" fmla="*/ 791448 w 3431"/>
                  <a:gd name="T83" fmla="*/ 429116 h 3432"/>
                  <a:gd name="T84" fmla="*/ 791448 w 3431"/>
                  <a:gd name="T85" fmla="*/ 313706 h 3432"/>
                  <a:gd name="T86" fmla="*/ 691271 w 3431"/>
                  <a:gd name="T87" fmla="*/ 212984 h 3432"/>
                  <a:gd name="T88" fmla="*/ 280075 w 3431"/>
                  <a:gd name="T89" fmla="*/ 212984 h 3432"/>
                  <a:gd name="T90" fmla="*/ 179898 w 3431"/>
                  <a:gd name="T91" fmla="*/ 313706 h 3432"/>
                  <a:gd name="T92" fmla="*/ 179898 w 3431"/>
                  <a:gd name="T93" fmla="*/ 639477 h 3432"/>
                  <a:gd name="T94" fmla="*/ 210318 w 3431"/>
                  <a:gd name="T95" fmla="*/ 627936 h 3432"/>
                  <a:gd name="T96" fmla="*/ 211892 w 3431"/>
                  <a:gd name="T97" fmla="*/ 627411 h 3432"/>
                  <a:gd name="T98" fmla="*/ 241263 w 3431"/>
                  <a:gd name="T99" fmla="*/ 619542 h 3432"/>
                  <a:gd name="T100" fmla="*/ 245983 w 3431"/>
                  <a:gd name="T101" fmla="*/ 618493 h 3432"/>
                  <a:gd name="T102" fmla="*/ 273257 w 3431"/>
                  <a:gd name="T103" fmla="*/ 613772 h 3432"/>
                  <a:gd name="T104" fmla="*/ 279550 w 3431"/>
                  <a:gd name="T105" fmla="*/ 612723 h 3432"/>
                  <a:gd name="T106" fmla="*/ 313118 w 3431"/>
                  <a:gd name="T107" fmla="*/ 611149 h 3432"/>
                  <a:gd name="T108" fmla="*/ 1187434 w 3431"/>
                  <a:gd name="T109" fmla="*/ 611149 h 3432"/>
                  <a:gd name="T110" fmla="*/ 1331667 w 3431"/>
                  <a:gd name="T111" fmla="*/ 611149 h 3432"/>
                  <a:gd name="T112" fmla="*/ 1485866 w 3431"/>
                  <a:gd name="T113" fmla="*/ 611149 h 3432"/>
                  <a:gd name="T114" fmla="*/ 1619610 w 3431"/>
                  <a:gd name="T115" fmla="*/ 639477 h 3432"/>
                  <a:gd name="T116" fmla="*/ 1619610 w 3431"/>
                  <a:gd name="T117" fmla="*/ 529313 h 3432"/>
                  <a:gd name="T118" fmla="*/ 1518909 w 3431"/>
                  <a:gd name="T119" fmla="*/ 429116 h 343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431" h="3432">
                    <a:moveTo>
                      <a:pt x="3431" y="2857"/>
                    </a:moveTo>
                    <a:cubicBezTo>
                      <a:pt x="3431" y="3174"/>
                      <a:pt x="3151" y="3432"/>
                      <a:pt x="2833" y="3432"/>
                    </a:cubicBezTo>
                    <a:cubicBezTo>
                      <a:pt x="2539" y="3432"/>
                      <a:pt x="2539" y="3432"/>
                      <a:pt x="2539" y="3432"/>
                    </a:cubicBezTo>
                    <a:cubicBezTo>
                      <a:pt x="2264" y="3432"/>
                      <a:pt x="2264" y="3432"/>
                      <a:pt x="2264" y="3432"/>
                    </a:cubicBezTo>
                    <a:cubicBezTo>
                      <a:pt x="597" y="3432"/>
                      <a:pt x="597" y="3432"/>
                      <a:pt x="597" y="3432"/>
                    </a:cubicBezTo>
                    <a:cubicBezTo>
                      <a:pt x="280" y="3432"/>
                      <a:pt x="0" y="3174"/>
                      <a:pt x="0" y="2857"/>
                    </a:cubicBezTo>
                    <a:cubicBezTo>
                      <a:pt x="0" y="1723"/>
                      <a:pt x="0" y="1723"/>
                      <a:pt x="0" y="1723"/>
                    </a:cubicBezTo>
                    <a:cubicBezTo>
                      <a:pt x="0" y="1723"/>
                      <a:pt x="0" y="1723"/>
                      <a:pt x="0" y="1723"/>
                    </a:cubicBezTo>
                    <a:cubicBezTo>
                      <a:pt x="0" y="575"/>
                      <a:pt x="0" y="575"/>
                      <a:pt x="0" y="575"/>
                    </a:cubicBezTo>
                    <a:cubicBezTo>
                      <a:pt x="0" y="257"/>
                      <a:pt x="257" y="0"/>
                      <a:pt x="574" y="0"/>
                    </a:cubicBezTo>
                    <a:cubicBezTo>
                      <a:pt x="1341" y="0"/>
                      <a:pt x="1341" y="0"/>
                      <a:pt x="1341" y="0"/>
                    </a:cubicBezTo>
                    <a:cubicBezTo>
                      <a:pt x="1591" y="0"/>
                      <a:pt x="1801" y="187"/>
                      <a:pt x="1880" y="410"/>
                    </a:cubicBezTo>
                    <a:cubicBezTo>
                      <a:pt x="2833" y="410"/>
                      <a:pt x="2833" y="410"/>
                      <a:pt x="2833" y="410"/>
                    </a:cubicBezTo>
                    <a:cubicBezTo>
                      <a:pt x="3151" y="410"/>
                      <a:pt x="3431" y="641"/>
                      <a:pt x="3431" y="958"/>
                    </a:cubicBezTo>
                    <a:cubicBezTo>
                      <a:pt x="3431" y="1723"/>
                      <a:pt x="3431" y="1723"/>
                      <a:pt x="3431" y="1723"/>
                    </a:cubicBezTo>
                    <a:cubicBezTo>
                      <a:pt x="3431" y="1723"/>
                      <a:pt x="3431" y="1723"/>
                      <a:pt x="3431" y="1723"/>
                    </a:cubicBezTo>
                    <a:lnTo>
                      <a:pt x="3431" y="2857"/>
                    </a:lnTo>
                    <a:close/>
                    <a:moveTo>
                      <a:pt x="343" y="2891"/>
                    </a:moveTo>
                    <a:cubicBezTo>
                      <a:pt x="343" y="2997"/>
                      <a:pt x="429" y="3083"/>
                      <a:pt x="534" y="3083"/>
                    </a:cubicBezTo>
                    <a:cubicBezTo>
                      <a:pt x="2264" y="3083"/>
                      <a:pt x="2264" y="3083"/>
                      <a:pt x="2264" y="3083"/>
                    </a:cubicBezTo>
                    <a:cubicBezTo>
                      <a:pt x="2539" y="3083"/>
                      <a:pt x="2539" y="3083"/>
                      <a:pt x="2539" y="3083"/>
                    </a:cubicBezTo>
                    <a:cubicBezTo>
                      <a:pt x="2896" y="3083"/>
                      <a:pt x="2896" y="3083"/>
                      <a:pt x="2896" y="3083"/>
                    </a:cubicBezTo>
                    <a:cubicBezTo>
                      <a:pt x="3002" y="3083"/>
                      <a:pt x="3088" y="2997"/>
                      <a:pt x="3088" y="2891"/>
                    </a:cubicBezTo>
                    <a:cubicBezTo>
                      <a:pt x="3088" y="1853"/>
                      <a:pt x="3088" y="1853"/>
                      <a:pt x="3088" y="1853"/>
                    </a:cubicBezTo>
                    <a:cubicBezTo>
                      <a:pt x="3088" y="1774"/>
                      <a:pt x="3088" y="1774"/>
                      <a:pt x="3088" y="1774"/>
                    </a:cubicBezTo>
                    <a:cubicBezTo>
                      <a:pt x="3088" y="1668"/>
                      <a:pt x="3002" y="1583"/>
                      <a:pt x="2896" y="1583"/>
                    </a:cubicBezTo>
                    <a:cubicBezTo>
                      <a:pt x="2539" y="1583"/>
                      <a:pt x="2539" y="1583"/>
                      <a:pt x="2539" y="1583"/>
                    </a:cubicBezTo>
                    <a:cubicBezTo>
                      <a:pt x="2264" y="1583"/>
                      <a:pt x="2264" y="1583"/>
                      <a:pt x="2264" y="1583"/>
                    </a:cubicBezTo>
                    <a:cubicBezTo>
                      <a:pt x="534" y="1583"/>
                      <a:pt x="534" y="1583"/>
                      <a:pt x="534" y="1583"/>
                    </a:cubicBezTo>
                    <a:cubicBezTo>
                      <a:pt x="521" y="1583"/>
                      <a:pt x="508" y="1584"/>
                      <a:pt x="496" y="1587"/>
                    </a:cubicBezTo>
                    <a:cubicBezTo>
                      <a:pt x="490" y="1588"/>
                      <a:pt x="484" y="1590"/>
                      <a:pt x="478" y="1592"/>
                    </a:cubicBezTo>
                    <a:cubicBezTo>
                      <a:pt x="472" y="1594"/>
                      <a:pt x="466" y="1595"/>
                      <a:pt x="460" y="1598"/>
                    </a:cubicBezTo>
                    <a:cubicBezTo>
                      <a:pt x="451" y="1601"/>
                      <a:pt x="443" y="1606"/>
                      <a:pt x="435" y="1611"/>
                    </a:cubicBezTo>
                    <a:cubicBezTo>
                      <a:pt x="433" y="1613"/>
                      <a:pt x="430" y="1614"/>
                      <a:pt x="427" y="1615"/>
                    </a:cubicBezTo>
                    <a:cubicBezTo>
                      <a:pt x="417" y="1622"/>
                      <a:pt x="408" y="1630"/>
                      <a:pt x="400" y="1638"/>
                    </a:cubicBezTo>
                    <a:cubicBezTo>
                      <a:pt x="400" y="1638"/>
                      <a:pt x="399" y="1638"/>
                      <a:pt x="399" y="1639"/>
                    </a:cubicBezTo>
                    <a:cubicBezTo>
                      <a:pt x="364" y="1673"/>
                      <a:pt x="343" y="1721"/>
                      <a:pt x="343" y="1774"/>
                    </a:cubicBezTo>
                    <a:cubicBezTo>
                      <a:pt x="343" y="1853"/>
                      <a:pt x="343" y="1853"/>
                      <a:pt x="343" y="1853"/>
                    </a:cubicBezTo>
                    <a:cubicBezTo>
                      <a:pt x="343" y="1853"/>
                      <a:pt x="343" y="1853"/>
                      <a:pt x="343" y="1853"/>
                    </a:cubicBezTo>
                    <a:lnTo>
                      <a:pt x="343" y="2891"/>
                    </a:lnTo>
                    <a:close/>
                    <a:moveTo>
                      <a:pt x="2896" y="818"/>
                    </a:moveTo>
                    <a:cubicBezTo>
                      <a:pt x="1509" y="818"/>
                      <a:pt x="1509" y="818"/>
                      <a:pt x="1509" y="818"/>
                    </a:cubicBezTo>
                    <a:cubicBezTo>
                      <a:pt x="1509" y="598"/>
                      <a:pt x="1509" y="598"/>
                      <a:pt x="1509" y="598"/>
                    </a:cubicBezTo>
                    <a:cubicBezTo>
                      <a:pt x="1509" y="492"/>
                      <a:pt x="1424" y="406"/>
                      <a:pt x="1318" y="406"/>
                    </a:cubicBezTo>
                    <a:cubicBezTo>
                      <a:pt x="534" y="406"/>
                      <a:pt x="534" y="406"/>
                      <a:pt x="534" y="406"/>
                    </a:cubicBezTo>
                    <a:cubicBezTo>
                      <a:pt x="429" y="406"/>
                      <a:pt x="343" y="492"/>
                      <a:pt x="343" y="598"/>
                    </a:cubicBezTo>
                    <a:cubicBezTo>
                      <a:pt x="343" y="1219"/>
                      <a:pt x="343" y="1219"/>
                      <a:pt x="343" y="1219"/>
                    </a:cubicBezTo>
                    <a:cubicBezTo>
                      <a:pt x="362" y="1211"/>
                      <a:pt x="381" y="1204"/>
                      <a:pt x="401" y="1197"/>
                    </a:cubicBezTo>
                    <a:cubicBezTo>
                      <a:pt x="402" y="1197"/>
                      <a:pt x="403" y="1196"/>
                      <a:pt x="404" y="1196"/>
                    </a:cubicBezTo>
                    <a:cubicBezTo>
                      <a:pt x="422" y="1190"/>
                      <a:pt x="441" y="1185"/>
                      <a:pt x="460" y="1181"/>
                    </a:cubicBezTo>
                    <a:cubicBezTo>
                      <a:pt x="463" y="1180"/>
                      <a:pt x="466" y="1179"/>
                      <a:pt x="469" y="1179"/>
                    </a:cubicBezTo>
                    <a:cubicBezTo>
                      <a:pt x="486" y="1175"/>
                      <a:pt x="503" y="1172"/>
                      <a:pt x="521" y="1170"/>
                    </a:cubicBezTo>
                    <a:cubicBezTo>
                      <a:pt x="525" y="1170"/>
                      <a:pt x="529" y="1169"/>
                      <a:pt x="533" y="1168"/>
                    </a:cubicBezTo>
                    <a:cubicBezTo>
                      <a:pt x="554" y="1166"/>
                      <a:pt x="576" y="1165"/>
                      <a:pt x="597" y="1165"/>
                    </a:cubicBezTo>
                    <a:cubicBezTo>
                      <a:pt x="2264" y="1165"/>
                      <a:pt x="2264" y="1165"/>
                      <a:pt x="2264" y="1165"/>
                    </a:cubicBezTo>
                    <a:cubicBezTo>
                      <a:pt x="2539" y="1165"/>
                      <a:pt x="2539" y="1165"/>
                      <a:pt x="2539" y="1165"/>
                    </a:cubicBezTo>
                    <a:cubicBezTo>
                      <a:pt x="2833" y="1165"/>
                      <a:pt x="2833" y="1165"/>
                      <a:pt x="2833" y="1165"/>
                    </a:cubicBezTo>
                    <a:cubicBezTo>
                      <a:pt x="2923" y="1165"/>
                      <a:pt x="3009" y="1185"/>
                      <a:pt x="3088" y="1219"/>
                    </a:cubicBezTo>
                    <a:cubicBezTo>
                      <a:pt x="3088" y="1009"/>
                      <a:pt x="3088" y="1009"/>
                      <a:pt x="3088" y="1009"/>
                    </a:cubicBezTo>
                    <a:cubicBezTo>
                      <a:pt x="3088" y="903"/>
                      <a:pt x="3002" y="818"/>
                      <a:pt x="2896" y="818"/>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06" name="KSO_Shape">
                <a:extLst>
                  <a:ext uri="{FF2B5EF4-FFF2-40B4-BE49-F238E27FC236}">
                    <a16:creationId xmlns:a16="http://schemas.microsoft.com/office/drawing/2014/main" id="{8233A368-708E-4165-9A79-A5F78044B03B}"/>
                  </a:ext>
                </a:extLst>
              </p:cNvPr>
              <p:cNvSpPr>
                <a:spLocks/>
              </p:cNvSpPr>
              <p:nvPr/>
            </p:nvSpPr>
            <p:spPr bwMode="auto">
              <a:xfrm>
                <a:off x="7133880" y="4423850"/>
                <a:ext cx="631895" cy="634132"/>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1498">
        <p:random/>
      </p:transition>
    </mc:Choice>
    <mc:Fallback xmlns="">
      <p:transition spd="slow" advClick="0" advTm="1498">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par>
                                <p:cTn id="10" presetID="22" presetClass="entr" presetSubtype="2" fill="hold" nodeType="with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wipe(right)">
                                      <p:cBhvr>
                                        <p:cTn id="12" dur="500"/>
                                        <p:tgtEl>
                                          <p:spTgt spid="96"/>
                                        </p:tgtEl>
                                      </p:cBhvr>
                                    </p:animEffect>
                                  </p:childTnLst>
                                </p:cTn>
                              </p:par>
                              <p:par>
                                <p:cTn id="13" presetID="22" presetClass="entr" presetSubtype="8" fill="hold" nodeType="with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wipe(left)">
                                      <p:cBhvr>
                                        <p:cTn id="15" dur="500"/>
                                        <p:tgtEl>
                                          <p:spTgt spid="90"/>
                                        </p:tgtEl>
                                      </p:cBhvr>
                                    </p:animEffect>
                                  </p:childTnLst>
                                </p:cTn>
                              </p:par>
                              <p:par>
                                <p:cTn id="16" presetID="22" presetClass="entr" presetSubtype="8"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wipe(left)">
                                      <p:cBhvr>
                                        <p:cTn id="18" dur="500"/>
                                        <p:tgtEl>
                                          <p:spTgt spid="102"/>
                                        </p:tgtEl>
                                      </p:cBhvr>
                                    </p:animEffect>
                                  </p:childTnLst>
                                </p:cTn>
                              </p:par>
                              <p:par>
                                <p:cTn id="19" presetID="22" presetClass="entr" presetSubtype="2" fill="hold" nodeType="withEffect">
                                  <p:stCondLst>
                                    <p:cond delay="0"/>
                                  </p:stCondLst>
                                  <p:childTnLst>
                                    <p:set>
                                      <p:cBhvr>
                                        <p:cTn id="20" dur="1" fill="hold">
                                          <p:stCondLst>
                                            <p:cond delay="0"/>
                                          </p:stCondLst>
                                        </p:cTn>
                                        <p:tgtEl>
                                          <p:spTgt spid="99"/>
                                        </p:tgtEl>
                                        <p:attrNameLst>
                                          <p:attrName>style.visibility</p:attrName>
                                        </p:attrNameLst>
                                      </p:cBhvr>
                                      <p:to>
                                        <p:strVal val="visible"/>
                                      </p:to>
                                    </p:set>
                                    <p:animEffect transition="in" filter="wipe(right)">
                                      <p:cBhvr>
                                        <p:cTn id="21" dur="500"/>
                                        <p:tgtEl>
                                          <p:spTgt spid="99"/>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1000"/>
                                        <p:tgtEl>
                                          <p:spTgt spid="43"/>
                                        </p:tgtEl>
                                      </p:cBhvr>
                                    </p:animEffect>
                                    <p:anim calcmode="lin" valueType="num">
                                      <p:cBhvr>
                                        <p:cTn id="50" dur="1000" fill="hold"/>
                                        <p:tgtEl>
                                          <p:spTgt spid="43"/>
                                        </p:tgtEl>
                                        <p:attrNameLst>
                                          <p:attrName>ppt_x</p:attrName>
                                        </p:attrNameLst>
                                      </p:cBhvr>
                                      <p:tavLst>
                                        <p:tav tm="0">
                                          <p:val>
                                            <p:strVal val="#ppt_x"/>
                                          </p:val>
                                        </p:tav>
                                        <p:tav tm="100000">
                                          <p:val>
                                            <p:strVal val="#ppt_x"/>
                                          </p:val>
                                        </p:tav>
                                      </p:tavLst>
                                    </p:anim>
                                    <p:anim calcmode="lin" valueType="num">
                                      <p:cBhvr>
                                        <p:cTn id="51" dur="1000" fill="hold"/>
                                        <p:tgtEl>
                                          <p:spTgt spid="43"/>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1000"/>
                                        <p:tgtEl>
                                          <p:spTgt spid="44"/>
                                        </p:tgtEl>
                                      </p:cBhvr>
                                    </p:animEffect>
                                    <p:anim calcmode="lin" valueType="num">
                                      <p:cBhvr>
                                        <p:cTn id="55" dur="1000" fill="hold"/>
                                        <p:tgtEl>
                                          <p:spTgt spid="44"/>
                                        </p:tgtEl>
                                        <p:attrNameLst>
                                          <p:attrName>ppt_x</p:attrName>
                                        </p:attrNameLst>
                                      </p:cBhvr>
                                      <p:tavLst>
                                        <p:tav tm="0">
                                          <p:val>
                                            <p:strVal val="#ppt_x"/>
                                          </p:val>
                                        </p:tav>
                                        <p:tav tm="100000">
                                          <p:val>
                                            <p:strVal val="#ppt_x"/>
                                          </p:val>
                                        </p:tav>
                                      </p:tavLst>
                                    </p:anim>
                                    <p:anim calcmode="lin" valueType="num">
                                      <p:cBhvr>
                                        <p:cTn id="56" dur="1000" fill="hold"/>
                                        <p:tgtEl>
                                          <p:spTgt spid="44"/>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1000"/>
                                        <p:tgtEl>
                                          <p:spTgt spid="45"/>
                                        </p:tgtEl>
                                      </p:cBhvr>
                                    </p:animEffect>
                                    <p:anim calcmode="lin" valueType="num">
                                      <p:cBhvr>
                                        <p:cTn id="60" dur="1000" fill="hold"/>
                                        <p:tgtEl>
                                          <p:spTgt spid="45"/>
                                        </p:tgtEl>
                                        <p:attrNameLst>
                                          <p:attrName>ppt_x</p:attrName>
                                        </p:attrNameLst>
                                      </p:cBhvr>
                                      <p:tavLst>
                                        <p:tav tm="0">
                                          <p:val>
                                            <p:strVal val="#ppt_x"/>
                                          </p:val>
                                        </p:tav>
                                        <p:tav tm="100000">
                                          <p:val>
                                            <p:strVal val="#ppt_x"/>
                                          </p:val>
                                        </p:tav>
                                      </p:tavLst>
                                    </p:anim>
                                    <p:anim calcmode="lin" valueType="num">
                                      <p:cBhvr>
                                        <p:cTn id="61" dur="1000" fill="hold"/>
                                        <p:tgtEl>
                                          <p:spTgt spid="45"/>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1000"/>
                                        <p:tgtEl>
                                          <p:spTgt spid="46"/>
                                        </p:tgtEl>
                                      </p:cBhvr>
                                    </p:animEffect>
                                    <p:anim calcmode="lin" valueType="num">
                                      <p:cBhvr>
                                        <p:cTn id="65" dur="1000" fill="hold"/>
                                        <p:tgtEl>
                                          <p:spTgt spid="46"/>
                                        </p:tgtEl>
                                        <p:attrNameLst>
                                          <p:attrName>ppt_x</p:attrName>
                                        </p:attrNameLst>
                                      </p:cBhvr>
                                      <p:tavLst>
                                        <p:tav tm="0">
                                          <p:val>
                                            <p:strVal val="#ppt_x"/>
                                          </p:val>
                                        </p:tav>
                                        <p:tav tm="100000">
                                          <p:val>
                                            <p:strVal val="#ppt_x"/>
                                          </p:val>
                                        </p:tav>
                                      </p:tavLst>
                                    </p:anim>
                                    <p:anim calcmode="lin" valueType="num">
                                      <p:cBhvr>
                                        <p:cTn id="66" dur="1000" fill="hold"/>
                                        <p:tgtEl>
                                          <p:spTgt spid="46"/>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00"/>
                                        <p:tgtEl>
                                          <p:spTgt spid="47"/>
                                        </p:tgtEl>
                                      </p:cBhvr>
                                    </p:animEffect>
                                    <p:anim calcmode="lin" valueType="num">
                                      <p:cBhvr>
                                        <p:cTn id="70" dur="1000" fill="hold"/>
                                        <p:tgtEl>
                                          <p:spTgt spid="47"/>
                                        </p:tgtEl>
                                        <p:attrNameLst>
                                          <p:attrName>ppt_x</p:attrName>
                                        </p:attrNameLst>
                                      </p:cBhvr>
                                      <p:tavLst>
                                        <p:tav tm="0">
                                          <p:val>
                                            <p:strVal val="#ppt_x"/>
                                          </p:val>
                                        </p:tav>
                                        <p:tav tm="100000">
                                          <p:val>
                                            <p:strVal val="#ppt_x"/>
                                          </p:val>
                                        </p:tav>
                                      </p:tavLst>
                                    </p:anim>
                                    <p:anim calcmode="lin" valueType="num">
                                      <p:cBhvr>
                                        <p:cTn id="71" dur="1000" fill="hold"/>
                                        <p:tgtEl>
                                          <p:spTgt spid="4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fade">
                                      <p:cBhvr>
                                        <p:cTn id="74" dur="1000"/>
                                        <p:tgtEl>
                                          <p:spTgt spid="48"/>
                                        </p:tgtEl>
                                      </p:cBhvr>
                                    </p:animEffect>
                                    <p:anim calcmode="lin" valueType="num">
                                      <p:cBhvr>
                                        <p:cTn id="75" dur="1000" fill="hold"/>
                                        <p:tgtEl>
                                          <p:spTgt spid="48"/>
                                        </p:tgtEl>
                                        <p:attrNameLst>
                                          <p:attrName>ppt_x</p:attrName>
                                        </p:attrNameLst>
                                      </p:cBhvr>
                                      <p:tavLst>
                                        <p:tav tm="0">
                                          <p:val>
                                            <p:strVal val="#ppt_x"/>
                                          </p:val>
                                        </p:tav>
                                        <p:tav tm="100000">
                                          <p:val>
                                            <p:strVal val="#ppt_x"/>
                                          </p:val>
                                        </p:tav>
                                      </p:tavLst>
                                    </p:anim>
                                    <p:anim calcmode="lin" valueType="num">
                                      <p:cBhvr>
                                        <p:cTn id="76" dur="1000" fill="hold"/>
                                        <p:tgtEl>
                                          <p:spTgt spid="48"/>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1000"/>
                                        <p:tgtEl>
                                          <p:spTgt spid="49"/>
                                        </p:tgtEl>
                                      </p:cBhvr>
                                    </p:animEffect>
                                    <p:anim calcmode="lin" valueType="num">
                                      <p:cBhvr>
                                        <p:cTn id="80" dur="1000" fill="hold"/>
                                        <p:tgtEl>
                                          <p:spTgt spid="49"/>
                                        </p:tgtEl>
                                        <p:attrNameLst>
                                          <p:attrName>ppt_x</p:attrName>
                                        </p:attrNameLst>
                                      </p:cBhvr>
                                      <p:tavLst>
                                        <p:tav tm="0">
                                          <p:val>
                                            <p:strVal val="#ppt_x"/>
                                          </p:val>
                                        </p:tav>
                                        <p:tav tm="100000">
                                          <p:val>
                                            <p:strVal val="#ppt_x"/>
                                          </p:val>
                                        </p:tav>
                                      </p:tavLst>
                                    </p:anim>
                                    <p:anim calcmode="lin" valueType="num">
                                      <p:cBhvr>
                                        <p:cTn id="81" dur="1000" fill="hold"/>
                                        <p:tgtEl>
                                          <p:spTgt spid="49"/>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1000"/>
                                        <p:tgtEl>
                                          <p:spTgt spid="50"/>
                                        </p:tgtEl>
                                      </p:cBhvr>
                                    </p:animEffect>
                                    <p:anim calcmode="lin" valueType="num">
                                      <p:cBhvr>
                                        <p:cTn id="85" dur="1000" fill="hold"/>
                                        <p:tgtEl>
                                          <p:spTgt spid="50"/>
                                        </p:tgtEl>
                                        <p:attrNameLst>
                                          <p:attrName>ppt_x</p:attrName>
                                        </p:attrNameLst>
                                      </p:cBhvr>
                                      <p:tavLst>
                                        <p:tav tm="0">
                                          <p:val>
                                            <p:strVal val="#ppt_x"/>
                                          </p:val>
                                        </p:tav>
                                        <p:tav tm="100000">
                                          <p:val>
                                            <p:strVal val="#ppt_x"/>
                                          </p:val>
                                        </p:tav>
                                      </p:tavLst>
                                    </p:anim>
                                    <p:anim calcmode="lin" valueType="num">
                                      <p:cBhvr>
                                        <p:cTn id="86"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43" grpId="0"/>
      <p:bldP spid="44" grpId="0"/>
      <p:bldP spid="45" grpId="0"/>
      <p:bldP spid="46" grpId="0"/>
      <p:bldP spid="47" grpId="0"/>
      <p:bldP spid="48" grpId="0"/>
      <p:bldP spid="49" grpId="0"/>
      <p:bldP spid="50" grpId="0"/>
      <p:bldP spid="8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507154" y="2212992"/>
            <a:ext cx="2160240" cy="2160240"/>
          </a:xfrm>
          <a:prstGeom prst="ellipse">
            <a:avLst/>
          </a:prstGeom>
          <a:noFill/>
          <a:ln w="69850">
            <a:solidFill>
              <a:srgbClr val="43E5D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5" name="Arc 4"/>
          <p:cNvSpPr/>
          <p:nvPr/>
        </p:nvSpPr>
        <p:spPr>
          <a:xfrm>
            <a:off x="1508282" y="2214120"/>
            <a:ext cx="2157984" cy="2157984"/>
          </a:xfrm>
          <a:prstGeom prst="arc">
            <a:avLst>
              <a:gd name="adj1" fmla="val 10766207"/>
              <a:gd name="adj2" fmla="val 0"/>
            </a:avLst>
          </a:prstGeom>
          <a:ln w="69850" cap="rnd">
            <a:solidFill>
              <a:srgbClr val="43E5D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3" name="Oval 5"/>
          <p:cNvSpPr/>
          <p:nvPr/>
        </p:nvSpPr>
        <p:spPr>
          <a:xfrm>
            <a:off x="3992074" y="2100803"/>
            <a:ext cx="2160240" cy="2160240"/>
          </a:xfrm>
          <a:prstGeom prst="ellipse">
            <a:avLst/>
          </a:prstGeom>
          <a:noFill/>
          <a:ln w="69850">
            <a:solidFill>
              <a:srgbClr val="43E5D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14" name="Arc 6"/>
          <p:cNvSpPr/>
          <p:nvPr/>
        </p:nvSpPr>
        <p:spPr>
          <a:xfrm rot="10800000">
            <a:off x="3993202" y="2101931"/>
            <a:ext cx="2157984" cy="2157984"/>
          </a:xfrm>
          <a:prstGeom prst="arc">
            <a:avLst>
              <a:gd name="adj1" fmla="val 10766207"/>
              <a:gd name="adj2" fmla="val 0"/>
            </a:avLst>
          </a:prstGeom>
          <a:ln w="69850" cap="rnd">
            <a:solidFill>
              <a:srgbClr val="43E5D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15" name="Oval 7"/>
          <p:cNvSpPr/>
          <p:nvPr/>
        </p:nvSpPr>
        <p:spPr>
          <a:xfrm>
            <a:off x="6481546" y="2179111"/>
            <a:ext cx="2160240" cy="2160240"/>
          </a:xfrm>
          <a:prstGeom prst="ellipse">
            <a:avLst/>
          </a:prstGeom>
          <a:noFill/>
          <a:ln w="69850">
            <a:solidFill>
              <a:srgbClr val="43E5D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16" name="Arc 8"/>
          <p:cNvSpPr/>
          <p:nvPr/>
        </p:nvSpPr>
        <p:spPr>
          <a:xfrm>
            <a:off x="6482674" y="2180239"/>
            <a:ext cx="2157984" cy="2157984"/>
          </a:xfrm>
          <a:prstGeom prst="arc">
            <a:avLst>
              <a:gd name="adj1" fmla="val 10766207"/>
              <a:gd name="adj2" fmla="val 0"/>
            </a:avLst>
          </a:prstGeom>
          <a:ln w="69850" cap="rnd">
            <a:solidFill>
              <a:srgbClr val="43E5D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17" name="Oval 9"/>
          <p:cNvSpPr/>
          <p:nvPr/>
        </p:nvSpPr>
        <p:spPr>
          <a:xfrm>
            <a:off x="8947432" y="2211861"/>
            <a:ext cx="2160240" cy="2160240"/>
          </a:xfrm>
          <a:prstGeom prst="ellipse">
            <a:avLst/>
          </a:prstGeom>
          <a:noFill/>
          <a:ln w="69850">
            <a:solidFill>
              <a:srgbClr val="43E5D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18" name="Arc 10"/>
          <p:cNvSpPr/>
          <p:nvPr/>
        </p:nvSpPr>
        <p:spPr>
          <a:xfrm rot="10800000">
            <a:off x="8948560" y="2212989"/>
            <a:ext cx="2157984" cy="2157984"/>
          </a:xfrm>
          <a:prstGeom prst="arc">
            <a:avLst>
              <a:gd name="adj1" fmla="val 10766207"/>
              <a:gd name="adj2" fmla="val 0"/>
            </a:avLst>
          </a:prstGeom>
          <a:ln w="69850" cap="rnd">
            <a:solidFill>
              <a:srgbClr val="43E5D2"/>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chemeClr val="bg1">
                  <a:lumMod val="50000"/>
                </a:schemeClr>
              </a:solidFill>
              <a:latin typeface="微软雅黑" panose="020B0503020204020204" charset="-122"/>
            </a:endParaRPr>
          </a:p>
        </p:txBody>
      </p:sp>
      <p:sp>
        <p:nvSpPr>
          <p:cNvPr id="35" name="文本框 34"/>
          <p:cNvSpPr txBox="1"/>
          <p:nvPr/>
        </p:nvSpPr>
        <p:spPr>
          <a:xfrm>
            <a:off x="1441341" y="4929826"/>
            <a:ext cx="704638" cy="523220"/>
          </a:xfrm>
          <a:prstGeom prst="rect">
            <a:avLst/>
          </a:prstGeom>
          <a:noFill/>
        </p:spPr>
        <p:txBody>
          <a:bodyPr wrap="square" rtlCol="0">
            <a:spAutoFit/>
          </a:bodyPr>
          <a:lstStyle/>
          <a:p>
            <a:pPr algn="ctr"/>
            <a:r>
              <a:rPr lang="en-US" altLang="zh-CN" sz="2800" b="1" dirty="0">
                <a:solidFill>
                  <a:schemeClr val="bg1">
                    <a:lumMod val="50000"/>
                  </a:schemeClr>
                </a:solidFill>
                <a:latin typeface="微软雅黑" panose="020B0503020204020204" charset="-122"/>
                <a:ea typeface="微软雅黑" panose="020B0503020204020204" charset="-122"/>
              </a:rPr>
              <a:t>01</a:t>
            </a:r>
          </a:p>
        </p:txBody>
      </p:sp>
      <p:sp>
        <p:nvSpPr>
          <p:cNvPr id="39" name="文本框 38"/>
          <p:cNvSpPr txBox="1"/>
          <p:nvPr/>
        </p:nvSpPr>
        <p:spPr>
          <a:xfrm>
            <a:off x="1871978" y="5112848"/>
            <a:ext cx="1564105" cy="338554"/>
          </a:xfrm>
          <a:prstGeom prst="rect">
            <a:avLst/>
          </a:prstGeom>
          <a:noFill/>
        </p:spPr>
        <p:txBody>
          <a:bodyPr wrap="square" rtlCol="0">
            <a:spAutoFit/>
          </a:bodyPr>
          <a:lstStyle/>
          <a:p>
            <a:pPr algn="ct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0" name="Text Placeholder 1"/>
          <p:cNvSpPr txBox="1"/>
          <p:nvPr/>
        </p:nvSpPr>
        <p:spPr>
          <a:xfrm>
            <a:off x="1715342" y="5454690"/>
            <a:ext cx="1877375"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1" name="文本框 40"/>
          <p:cNvSpPr txBox="1"/>
          <p:nvPr/>
        </p:nvSpPr>
        <p:spPr>
          <a:xfrm>
            <a:off x="3863454" y="4929826"/>
            <a:ext cx="704638" cy="523220"/>
          </a:xfrm>
          <a:prstGeom prst="rect">
            <a:avLst/>
          </a:prstGeom>
          <a:noFill/>
        </p:spPr>
        <p:txBody>
          <a:bodyPr wrap="square" rtlCol="0">
            <a:spAutoFit/>
          </a:bodyPr>
          <a:lstStyle/>
          <a:p>
            <a:pPr algn="ctr"/>
            <a:r>
              <a:rPr lang="en-US" altLang="zh-CN" sz="2800" b="1" dirty="0">
                <a:solidFill>
                  <a:schemeClr val="bg1">
                    <a:lumMod val="50000"/>
                  </a:schemeClr>
                </a:solidFill>
                <a:latin typeface="微软雅黑" panose="020B0503020204020204" charset="-122"/>
                <a:ea typeface="微软雅黑" panose="020B0503020204020204" charset="-122"/>
              </a:rPr>
              <a:t>02</a:t>
            </a:r>
          </a:p>
        </p:txBody>
      </p:sp>
      <p:sp>
        <p:nvSpPr>
          <p:cNvPr id="42" name="文本框 41"/>
          <p:cNvSpPr txBox="1"/>
          <p:nvPr/>
        </p:nvSpPr>
        <p:spPr>
          <a:xfrm>
            <a:off x="4294091" y="5112848"/>
            <a:ext cx="1564105" cy="338554"/>
          </a:xfrm>
          <a:prstGeom prst="rect">
            <a:avLst/>
          </a:prstGeom>
          <a:noFill/>
        </p:spPr>
        <p:txBody>
          <a:bodyPr wrap="square" rtlCol="0">
            <a:spAutoFit/>
          </a:bodyPr>
          <a:lstStyle/>
          <a:p>
            <a:pPr algn="ct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3" name="Text Placeholder 1"/>
          <p:cNvSpPr txBox="1"/>
          <p:nvPr/>
        </p:nvSpPr>
        <p:spPr>
          <a:xfrm>
            <a:off x="4137455" y="5454690"/>
            <a:ext cx="1877375"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4" name="文本框 43"/>
          <p:cNvSpPr txBox="1"/>
          <p:nvPr/>
        </p:nvSpPr>
        <p:spPr>
          <a:xfrm>
            <a:off x="6378205" y="4929826"/>
            <a:ext cx="704638" cy="523220"/>
          </a:xfrm>
          <a:prstGeom prst="rect">
            <a:avLst/>
          </a:prstGeom>
          <a:noFill/>
        </p:spPr>
        <p:txBody>
          <a:bodyPr wrap="square" rtlCol="0">
            <a:spAutoFit/>
          </a:bodyPr>
          <a:lstStyle/>
          <a:p>
            <a:pPr algn="ctr"/>
            <a:r>
              <a:rPr lang="en-US" altLang="zh-CN" sz="2800" b="1" dirty="0">
                <a:solidFill>
                  <a:schemeClr val="bg1">
                    <a:lumMod val="50000"/>
                  </a:schemeClr>
                </a:solidFill>
                <a:latin typeface="微软雅黑" panose="020B0503020204020204" charset="-122"/>
                <a:ea typeface="微软雅黑" panose="020B0503020204020204" charset="-122"/>
              </a:rPr>
              <a:t>03</a:t>
            </a:r>
          </a:p>
        </p:txBody>
      </p:sp>
      <p:sp>
        <p:nvSpPr>
          <p:cNvPr id="45" name="文本框 44"/>
          <p:cNvSpPr txBox="1"/>
          <p:nvPr/>
        </p:nvSpPr>
        <p:spPr>
          <a:xfrm>
            <a:off x="6808842" y="5112848"/>
            <a:ext cx="1564105" cy="338554"/>
          </a:xfrm>
          <a:prstGeom prst="rect">
            <a:avLst/>
          </a:prstGeom>
          <a:noFill/>
        </p:spPr>
        <p:txBody>
          <a:bodyPr wrap="square" rtlCol="0">
            <a:spAutoFit/>
          </a:bodyPr>
          <a:lstStyle/>
          <a:p>
            <a:pPr algn="ct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6" name="Text Placeholder 1"/>
          <p:cNvSpPr txBox="1"/>
          <p:nvPr/>
        </p:nvSpPr>
        <p:spPr>
          <a:xfrm>
            <a:off x="6652206" y="5454690"/>
            <a:ext cx="1877375"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47" name="文本框 46"/>
          <p:cNvSpPr txBox="1"/>
          <p:nvPr/>
        </p:nvSpPr>
        <p:spPr>
          <a:xfrm>
            <a:off x="8947432" y="4929823"/>
            <a:ext cx="704638" cy="523220"/>
          </a:xfrm>
          <a:prstGeom prst="rect">
            <a:avLst/>
          </a:prstGeom>
          <a:noFill/>
        </p:spPr>
        <p:txBody>
          <a:bodyPr wrap="square" rtlCol="0">
            <a:spAutoFit/>
          </a:bodyPr>
          <a:lstStyle/>
          <a:p>
            <a:pPr algn="ctr"/>
            <a:r>
              <a:rPr lang="en-US" altLang="zh-CN" sz="2800" b="1" dirty="0">
                <a:solidFill>
                  <a:schemeClr val="bg1">
                    <a:lumMod val="50000"/>
                  </a:schemeClr>
                </a:solidFill>
                <a:latin typeface="微软雅黑" panose="020B0503020204020204" charset="-122"/>
                <a:ea typeface="微软雅黑" panose="020B0503020204020204" charset="-122"/>
              </a:rPr>
              <a:t>04</a:t>
            </a:r>
          </a:p>
        </p:txBody>
      </p:sp>
      <p:sp>
        <p:nvSpPr>
          <p:cNvPr id="48" name="文本框 47"/>
          <p:cNvSpPr txBox="1"/>
          <p:nvPr/>
        </p:nvSpPr>
        <p:spPr>
          <a:xfrm>
            <a:off x="9378069" y="5112845"/>
            <a:ext cx="1564105" cy="338554"/>
          </a:xfrm>
          <a:prstGeom prst="rect">
            <a:avLst/>
          </a:prstGeom>
          <a:noFill/>
        </p:spPr>
        <p:txBody>
          <a:bodyPr wrap="square" rtlCol="0">
            <a:spAutoFit/>
          </a:bodyPr>
          <a:lstStyle/>
          <a:p>
            <a:pPr algn="ctr"/>
            <a:r>
              <a:rPr lang="zh-CN" altLang="en-US" sz="1600" b="1" dirty="0">
                <a:solidFill>
                  <a:schemeClr val="bg1">
                    <a:lumMod val="50000"/>
                  </a:schemeClr>
                </a:solidFill>
                <a:latin typeface="微软雅黑" panose="020B0503020204020204" charset="-122"/>
                <a:ea typeface="微软雅黑" panose="020B0503020204020204" charset="-122"/>
              </a:rPr>
              <a:t>单击添加标题</a:t>
            </a:r>
          </a:p>
        </p:txBody>
      </p:sp>
      <p:sp>
        <p:nvSpPr>
          <p:cNvPr id="49" name="Text Placeholder 1"/>
          <p:cNvSpPr txBox="1"/>
          <p:nvPr/>
        </p:nvSpPr>
        <p:spPr>
          <a:xfrm>
            <a:off x="9221433" y="5454687"/>
            <a:ext cx="1877375" cy="536981"/>
          </a:xfrm>
          <a:prstGeom prst="rect">
            <a:avLst/>
          </a:prstGeom>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50" name="Text Placeholder 1"/>
          <p:cNvSpPr txBox="1"/>
          <p:nvPr/>
        </p:nvSpPr>
        <p:spPr>
          <a:xfrm>
            <a:off x="1728484" y="3462696"/>
            <a:ext cx="1647271" cy="536981"/>
          </a:xfrm>
          <a:prstGeom prst="rect">
            <a:avLst/>
          </a:prstGeom>
          <a:ln>
            <a:noFill/>
          </a:ln>
          <a:effectLst/>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51" name="Text Placeholder 1"/>
          <p:cNvSpPr txBox="1"/>
          <p:nvPr/>
        </p:nvSpPr>
        <p:spPr>
          <a:xfrm>
            <a:off x="4253421" y="3350280"/>
            <a:ext cx="1647271" cy="536981"/>
          </a:xfrm>
          <a:prstGeom prst="rect">
            <a:avLst/>
          </a:prstGeom>
          <a:ln>
            <a:noFill/>
          </a:ln>
          <a:effectLst/>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52" name="Text Placeholder 1"/>
          <p:cNvSpPr txBox="1"/>
          <p:nvPr/>
        </p:nvSpPr>
        <p:spPr>
          <a:xfrm>
            <a:off x="6737832" y="3428588"/>
            <a:ext cx="1647271" cy="536981"/>
          </a:xfrm>
          <a:prstGeom prst="rect">
            <a:avLst/>
          </a:prstGeom>
          <a:ln>
            <a:noFill/>
          </a:ln>
          <a:effectLst/>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53" name="Text Placeholder 1"/>
          <p:cNvSpPr txBox="1"/>
          <p:nvPr/>
        </p:nvSpPr>
        <p:spPr>
          <a:xfrm>
            <a:off x="9201462" y="3461337"/>
            <a:ext cx="1647271" cy="536981"/>
          </a:xfrm>
          <a:prstGeom prst="rect">
            <a:avLst/>
          </a:prstGeom>
          <a:ln>
            <a:noFill/>
          </a:ln>
          <a:effectLst/>
        </p:spPr>
        <p:txBody>
          <a:bodyPr vert="horz" lIns="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dirty="0">
                <a:solidFill>
                  <a:schemeClr val="bg1">
                    <a:lumMod val="50000"/>
                  </a:schemeClr>
                </a:solidFill>
                <a:latin typeface="Arial" panose="020B0604020202020204" pitchFamily="34" charset="0"/>
                <a:ea typeface="微软雅黑" panose="020B0503020204020204" charset="-122"/>
                <a:cs typeface="Arial" panose="020B0604020202020204" pitchFamily="34" charset="0"/>
              </a:rPr>
              <a:t>单击此处编辑内容，建议您在展示时采用微软雅黑字体</a:t>
            </a:r>
          </a:p>
        </p:txBody>
      </p:sp>
      <p:sp>
        <p:nvSpPr>
          <p:cNvPr id="56" name="Text Box 42">
            <a:extLst>
              <a:ext uri="{FF2B5EF4-FFF2-40B4-BE49-F238E27FC236}">
                <a16:creationId xmlns:a16="http://schemas.microsoft.com/office/drawing/2014/main" id="{40EC4E4F-CF77-4CAB-9FA9-1BA6D9223F70}"/>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57" name="Text Box 43">
            <a:extLst>
              <a:ext uri="{FF2B5EF4-FFF2-40B4-BE49-F238E27FC236}">
                <a16:creationId xmlns:a16="http://schemas.microsoft.com/office/drawing/2014/main" id="{F058EA31-EF65-4687-BCA7-37EB859E3646}"/>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58" name="直接连接符 57">
            <a:extLst>
              <a:ext uri="{FF2B5EF4-FFF2-40B4-BE49-F238E27FC236}">
                <a16:creationId xmlns:a16="http://schemas.microsoft.com/office/drawing/2014/main" id="{93964FCC-0125-4D74-88D4-E6A2C456955B}"/>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Freeform 12">
            <a:extLst>
              <a:ext uri="{FF2B5EF4-FFF2-40B4-BE49-F238E27FC236}">
                <a16:creationId xmlns:a16="http://schemas.microsoft.com/office/drawing/2014/main" id="{2DEAB95F-E47C-4211-8779-398EFF244D89}"/>
              </a:ext>
            </a:extLst>
          </p:cNvPr>
          <p:cNvSpPr>
            <a:spLocks noEditPoints="1"/>
          </p:cNvSpPr>
          <p:nvPr/>
        </p:nvSpPr>
        <p:spPr bwMode="auto">
          <a:xfrm>
            <a:off x="2161554" y="2693328"/>
            <a:ext cx="841004" cy="656952"/>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0" name="Freeform 23">
            <a:extLst>
              <a:ext uri="{FF2B5EF4-FFF2-40B4-BE49-F238E27FC236}">
                <a16:creationId xmlns:a16="http://schemas.microsoft.com/office/drawing/2014/main" id="{33D43F3E-BC47-4798-87A2-BB3B9EAA485B}"/>
              </a:ext>
            </a:extLst>
          </p:cNvPr>
          <p:cNvSpPr>
            <a:spLocks/>
          </p:cNvSpPr>
          <p:nvPr/>
        </p:nvSpPr>
        <p:spPr bwMode="auto">
          <a:xfrm>
            <a:off x="9834936" y="2828378"/>
            <a:ext cx="379638" cy="437968"/>
          </a:xfrm>
          <a:custGeom>
            <a:avLst/>
            <a:gdLst>
              <a:gd name="T0" fmla="*/ 346 w 346"/>
              <a:gd name="T1" fmla="*/ 130 h 401"/>
              <a:gd name="T2" fmla="*/ 346 w 346"/>
              <a:gd name="T3" fmla="*/ 29 h 401"/>
              <a:gd name="T4" fmla="*/ 300 w 346"/>
              <a:gd name="T5" fmla="*/ 29 h 401"/>
              <a:gd name="T6" fmla="*/ 300 w 346"/>
              <a:gd name="T7" fmla="*/ 130 h 401"/>
              <a:gd name="T8" fmla="*/ 176 w 346"/>
              <a:gd name="T9" fmla="*/ 254 h 401"/>
              <a:gd name="T10" fmla="*/ 174 w 346"/>
              <a:gd name="T11" fmla="*/ 254 h 401"/>
              <a:gd name="T12" fmla="*/ 173 w 346"/>
              <a:gd name="T13" fmla="*/ 254 h 401"/>
              <a:gd name="T14" fmla="*/ 173 w 346"/>
              <a:gd name="T15" fmla="*/ 254 h 401"/>
              <a:gd name="T16" fmla="*/ 170 w 346"/>
              <a:gd name="T17" fmla="*/ 254 h 401"/>
              <a:gd name="T18" fmla="*/ 46 w 346"/>
              <a:gd name="T19" fmla="*/ 130 h 401"/>
              <a:gd name="T20" fmla="*/ 46 w 346"/>
              <a:gd name="T21" fmla="*/ 29 h 401"/>
              <a:gd name="T22" fmla="*/ 0 w 346"/>
              <a:gd name="T23" fmla="*/ 29 h 401"/>
              <a:gd name="T24" fmla="*/ 0 w 346"/>
              <a:gd name="T25" fmla="*/ 130 h 401"/>
              <a:gd name="T26" fmla="*/ 146 w 346"/>
              <a:gd name="T27" fmla="*/ 299 h 401"/>
              <a:gd name="T28" fmla="*/ 146 w 346"/>
              <a:gd name="T29" fmla="*/ 372 h 401"/>
              <a:gd name="T30" fmla="*/ 42 w 346"/>
              <a:gd name="T31" fmla="*/ 401 h 401"/>
              <a:gd name="T32" fmla="*/ 304 w 346"/>
              <a:gd name="T33" fmla="*/ 401 h 401"/>
              <a:gd name="T34" fmla="*/ 200 w 346"/>
              <a:gd name="T35" fmla="*/ 371 h 401"/>
              <a:gd name="T36" fmla="*/ 200 w 346"/>
              <a:gd name="T37" fmla="*/ 299 h 401"/>
              <a:gd name="T38" fmla="*/ 346 w 346"/>
              <a:gd name="T39" fmla="*/ 13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6" h="401">
                <a:moveTo>
                  <a:pt x="346" y="130"/>
                </a:moveTo>
                <a:lnTo>
                  <a:pt x="346" y="29"/>
                </a:lnTo>
                <a:cubicBezTo>
                  <a:pt x="346" y="0"/>
                  <a:pt x="300" y="0"/>
                  <a:pt x="300" y="29"/>
                </a:cubicBezTo>
                <a:lnTo>
                  <a:pt x="300" y="130"/>
                </a:lnTo>
                <a:cubicBezTo>
                  <a:pt x="300" y="199"/>
                  <a:pt x="245" y="254"/>
                  <a:pt x="176" y="254"/>
                </a:cubicBezTo>
                <a:cubicBezTo>
                  <a:pt x="176" y="254"/>
                  <a:pt x="175" y="254"/>
                  <a:pt x="174" y="254"/>
                </a:cubicBezTo>
                <a:lnTo>
                  <a:pt x="173" y="254"/>
                </a:lnTo>
                <a:lnTo>
                  <a:pt x="173" y="254"/>
                </a:lnTo>
                <a:cubicBezTo>
                  <a:pt x="172" y="254"/>
                  <a:pt x="171" y="254"/>
                  <a:pt x="170" y="254"/>
                </a:cubicBezTo>
                <a:cubicBezTo>
                  <a:pt x="102" y="254"/>
                  <a:pt x="46" y="199"/>
                  <a:pt x="46" y="130"/>
                </a:cubicBezTo>
                <a:lnTo>
                  <a:pt x="46" y="29"/>
                </a:lnTo>
                <a:cubicBezTo>
                  <a:pt x="46" y="0"/>
                  <a:pt x="0" y="0"/>
                  <a:pt x="0" y="29"/>
                </a:cubicBezTo>
                <a:cubicBezTo>
                  <a:pt x="0" y="43"/>
                  <a:pt x="0" y="130"/>
                  <a:pt x="0" y="130"/>
                </a:cubicBezTo>
                <a:cubicBezTo>
                  <a:pt x="0" y="216"/>
                  <a:pt x="63" y="287"/>
                  <a:pt x="146" y="299"/>
                </a:cubicBezTo>
                <a:lnTo>
                  <a:pt x="146" y="372"/>
                </a:lnTo>
                <a:lnTo>
                  <a:pt x="42" y="401"/>
                </a:lnTo>
                <a:lnTo>
                  <a:pt x="304" y="401"/>
                </a:lnTo>
                <a:lnTo>
                  <a:pt x="200" y="371"/>
                </a:lnTo>
                <a:lnTo>
                  <a:pt x="200" y="299"/>
                </a:lnTo>
                <a:cubicBezTo>
                  <a:pt x="283" y="287"/>
                  <a:pt x="346" y="216"/>
                  <a:pt x="346" y="13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1" name="Freeform 24">
            <a:extLst>
              <a:ext uri="{FF2B5EF4-FFF2-40B4-BE49-F238E27FC236}">
                <a16:creationId xmlns:a16="http://schemas.microsoft.com/office/drawing/2014/main" id="{8A2F057E-9A96-40FC-A158-09051DC01940}"/>
              </a:ext>
            </a:extLst>
          </p:cNvPr>
          <p:cNvSpPr>
            <a:spLocks/>
          </p:cNvSpPr>
          <p:nvPr/>
        </p:nvSpPr>
        <p:spPr bwMode="auto">
          <a:xfrm>
            <a:off x="9932481" y="2659523"/>
            <a:ext cx="184547" cy="398393"/>
          </a:xfrm>
          <a:custGeom>
            <a:avLst/>
            <a:gdLst>
              <a:gd name="T0" fmla="*/ 83 w 168"/>
              <a:gd name="T1" fmla="*/ 365 h 365"/>
              <a:gd name="T2" fmla="*/ 84 w 168"/>
              <a:gd name="T3" fmla="*/ 365 h 365"/>
              <a:gd name="T4" fmla="*/ 86 w 168"/>
              <a:gd name="T5" fmla="*/ 365 h 365"/>
              <a:gd name="T6" fmla="*/ 168 w 168"/>
              <a:gd name="T7" fmla="*/ 282 h 365"/>
              <a:gd name="T8" fmla="*/ 168 w 168"/>
              <a:gd name="T9" fmla="*/ 83 h 365"/>
              <a:gd name="T10" fmla="*/ 86 w 168"/>
              <a:gd name="T11" fmla="*/ 0 h 365"/>
              <a:gd name="T12" fmla="*/ 84 w 168"/>
              <a:gd name="T13" fmla="*/ 0 h 365"/>
              <a:gd name="T14" fmla="*/ 83 w 168"/>
              <a:gd name="T15" fmla="*/ 0 h 365"/>
              <a:gd name="T16" fmla="*/ 0 w 168"/>
              <a:gd name="T17" fmla="*/ 83 h 365"/>
              <a:gd name="T18" fmla="*/ 0 w 168"/>
              <a:gd name="T19" fmla="*/ 282 h 365"/>
              <a:gd name="T20" fmla="*/ 83 w 168"/>
              <a:gd name="T21" fmla="*/ 36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 h="365">
                <a:moveTo>
                  <a:pt x="83" y="365"/>
                </a:moveTo>
                <a:cubicBezTo>
                  <a:pt x="83" y="365"/>
                  <a:pt x="84" y="365"/>
                  <a:pt x="84" y="365"/>
                </a:cubicBezTo>
                <a:cubicBezTo>
                  <a:pt x="85" y="365"/>
                  <a:pt x="85" y="365"/>
                  <a:pt x="86" y="365"/>
                </a:cubicBezTo>
                <a:cubicBezTo>
                  <a:pt x="131" y="365"/>
                  <a:pt x="168" y="328"/>
                  <a:pt x="168" y="282"/>
                </a:cubicBezTo>
                <a:lnTo>
                  <a:pt x="168" y="83"/>
                </a:lnTo>
                <a:cubicBezTo>
                  <a:pt x="168" y="37"/>
                  <a:pt x="131" y="0"/>
                  <a:pt x="86" y="0"/>
                </a:cubicBezTo>
                <a:cubicBezTo>
                  <a:pt x="85" y="0"/>
                  <a:pt x="85" y="0"/>
                  <a:pt x="84" y="0"/>
                </a:cubicBezTo>
                <a:cubicBezTo>
                  <a:pt x="84" y="0"/>
                  <a:pt x="83" y="0"/>
                  <a:pt x="83" y="0"/>
                </a:cubicBezTo>
                <a:cubicBezTo>
                  <a:pt x="37" y="0"/>
                  <a:pt x="0" y="37"/>
                  <a:pt x="0" y="83"/>
                </a:cubicBezTo>
                <a:lnTo>
                  <a:pt x="0" y="282"/>
                </a:lnTo>
                <a:cubicBezTo>
                  <a:pt x="0" y="328"/>
                  <a:pt x="37" y="365"/>
                  <a:pt x="83" y="365"/>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2" name="Freeform 27">
            <a:extLst>
              <a:ext uri="{FF2B5EF4-FFF2-40B4-BE49-F238E27FC236}">
                <a16:creationId xmlns:a16="http://schemas.microsoft.com/office/drawing/2014/main" id="{BBA1D2F4-2350-4127-81CC-71563AC01784}"/>
              </a:ext>
            </a:extLst>
          </p:cNvPr>
          <p:cNvSpPr>
            <a:spLocks noEditPoints="1"/>
          </p:cNvSpPr>
          <p:nvPr/>
        </p:nvSpPr>
        <p:spPr bwMode="auto">
          <a:xfrm>
            <a:off x="7189738" y="2607600"/>
            <a:ext cx="743458" cy="656952"/>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3" name="Freeform 40">
            <a:extLst>
              <a:ext uri="{FF2B5EF4-FFF2-40B4-BE49-F238E27FC236}">
                <a16:creationId xmlns:a16="http://schemas.microsoft.com/office/drawing/2014/main" id="{988A21B0-59A4-4108-92E5-3DEAA5389E7A}"/>
              </a:ext>
            </a:extLst>
          </p:cNvPr>
          <p:cNvSpPr>
            <a:spLocks/>
          </p:cNvSpPr>
          <p:nvPr/>
        </p:nvSpPr>
        <p:spPr bwMode="auto">
          <a:xfrm>
            <a:off x="4729135" y="2576388"/>
            <a:ext cx="703912" cy="649037"/>
          </a:xfrm>
          <a:custGeom>
            <a:avLst/>
            <a:gdLst>
              <a:gd name="T0" fmla="*/ 646 w 646"/>
              <a:gd name="T1" fmla="*/ 149 h 595"/>
              <a:gd name="T2" fmla="*/ 601 w 646"/>
              <a:gd name="T3" fmla="*/ 98 h 595"/>
              <a:gd name="T4" fmla="*/ 282 w 646"/>
              <a:gd name="T5" fmla="*/ 54 h 595"/>
              <a:gd name="T6" fmla="*/ 282 w 646"/>
              <a:gd name="T7" fmla="*/ 42 h 595"/>
              <a:gd name="T8" fmla="*/ 259 w 646"/>
              <a:gd name="T9" fmla="*/ 11 h 595"/>
              <a:gd name="T10" fmla="*/ 173 w 646"/>
              <a:gd name="T11" fmla="*/ 0 h 595"/>
              <a:gd name="T12" fmla="*/ 150 w 646"/>
              <a:gd name="T13" fmla="*/ 12 h 595"/>
              <a:gd name="T14" fmla="*/ 204 w 646"/>
              <a:gd name="T15" fmla="*/ 18 h 595"/>
              <a:gd name="T16" fmla="*/ 240 w 646"/>
              <a:gd name="T17" fmla="*/ 47 h 595"/>
              <a:gd name="T18" fmla="*/ 248 w 646"/>
              <a:gd name="T19" fmla="*/ 74 h 595"/>
              <a:gd name="T20" fmla="*/ 569 w 646"/>
              <a:gd name="T21" fmla="*/ 115 h 595"/>
              <a:gd name="T22" fmla="*/ 617 w 646"/>
              <a:gd name="T23" fmla="*/ 164 h 595"/>
              <a:gd name="T24" fmla="*/ 609 w 646"/>
              <a:gd name="T25" fmla="*/ 530 h 595"/>
              <a:gd name="T26" fmla="*/ 575 w 646"/>
              <a:gd name="T27" fmla="*/ 206 h 595"/>
              <a:gd name="T28" fmla="*/ 534 w 646"/>
              <a:gd name="T29" fmla="*/ 159 h 595"/>
              <a:gd name="T30" fmla="*/ 226 w 646"/>
              <a:gd name="T31" fmla="*/ 118 h 595"/>
              <a:gd name="T32" fmla="*/ 184 w 646"/>
              <a:gd name="T33" fmla="*/ 59 h 595"/>
              <a:gd name="T34" fmla="*/ 76 w 646"/>
              <a:gd name="T35" fmla="*/ 45 h 595"/>
              <a:gd name="T36" fmla="*/ 68 w 646"/>
              <a:gd name="T37" fmla="*/ 105 h 595"/>
              <a:gd name="T38" fmla="*/ 0 w 646"/>
              <a:gd name="T39" fmla="*/ 99 h 595"/>
              <a:gd name="T40" fmla="*/ 60 w 646"/>
              <a:gd name="T41" fmla="*/ 508 h 595"/>
              <a:gd name="T42" fmla="*/ 622 w 646"/>
              <a:gd name="T43" fmla="*/ 595 h 595"/>
              <a:gd name="T44" fmla="*/ 646 w 646"/>
              <a:gd name="T45" fmla="*/ 149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6" h="595">
                <a:moveTo>
                  <a:pt x="646" y="149"/>
                </a:moveTo>
                <a:cubicBezTo>
                  <a:pt x="646" y="149"/>
                  <a:pt x="643" y="106"/>
                  <a:pt x="601" y="98"/>
                </a:cubicBezTo>
                <a:cubicBezTo>
                  <a:pt x="571" y="92"/>
                  <a:pt x="282" y="54"/>
                  <a:pt x="282" y="54"/>
                </a:cubicBezTo>
                <a:lnTo>
                  <a:pt x="282" y="42"/>
                </a:lnTo>
                <a:cubicBezTo>
                  <a:pt x="282" y="42"/>
                  <a:pt x="283" y="17"/>
                  <a:pt x="259" y="11"/>
                </a:cubicBezTo>
                <a:cubicBezTo>
                  <a:pt x="234" y="6"/>
                  <a:pt x="173" y="0"/>
                  <a:pt x="173" y="0"/>
                </a:cubicBezTo>
                <a:lnTo>
                  <a:pt x="150" y="12"/>
                </a:lnTo>
                <a:lnTo>
                  <a:pt x="204" y="18"/>
                </a:lnTo>
                <a:cubicBezTo>
                  <a:pt x="204" y="18"/>
                  <a:pt x="232" y="20"/>
                  <a:pt x="240" y="47"/>
                </a:cubicBezTo>
                <a:cubicBezTo>
                  <a:pt x="248" y="74"/>
                  <a:pt x="248" y="74"/>
                  <a:pt x="248" y="74"/>
                </a:cubicBezTo>
                <a:lnTo>
                  <a:pt x="569" y="115"/>
                </a:lnTo>
                <a:cubicBezTo>
                  <a:pt x="569" y="115"/>
                  <a:pt x="608" y="115"/>
                  <a:pt x="617" y="164"/>
                </a:cubicBezTo>
                <a:cubicBezTo>
                  <a:pt x="621" y="189"/>
                  <a:pt x="605" y="432"/>
                  <a:pt x="609" y="530"/>
                </a:cubicBezTo>
                <a:lnTo>
                  <a:pt x="575" y="206"/>
                </a:lnTo>
                <a:cubicBezTo>
                  <a:pt x="575" y="206"/>
                  <a:pt x="574" y="164"/>
                  <a:pt x="534" y="159"/>
                </a:cubicBezTo>
                <a:cubicBezTo>
                  <a:pt x="493" y="154"/>
                  <a:pt x="226" y="118"/>
                  <a:pt x="226" y="118"/>
                </a:cubicBezTo>
                <a:cubicBezTo>
                  <a:pt x="226" y="118"/>
                  <a:pt x="217" y="62"/>
                  <a:pt x="184" y="59"/>
                </a:cubicBezTo>
                <a:cubicBezTo>
                  <a:pt x="151" y="56"/>
                  <a:pt x="76" y="45"/>
                  <a:pt x="76" y="45"/>
                </a:cubicBezTo>
                <a:cubicBezTo>
                  <a:pt x="76" y="45"/>
                  <a:pt x="49" y="42"/>
                  <a:pt x="68" y="105"/>
                </a:cubicBezTo>
                <a:lnTo>
                  <a:pt x="0" y="99"/>
                </a:lnTo>
                <a:lnTo>
                  <a:pt x="60" y="508"/>
                </a:lnTo>
                <a:lnTo>
                  <a:pt x="622" y="595"/>
                </a:lnTo>
                <a:lnTo>
                  <a:pt x="646" y="149"/>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1357">
        <p:random/>
      </p:transition>
    </mc:Choice>
    <mc:Fallback xmlns="">
      <p:transition spd="slow" advClick="0" advTm="1357">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fade">
                                      <p:cBhvr>
                                        <p:cTn id="18" dur="1000"/>
                                        <p:tgtEl>
                                          <p:spTgt spid="59"/>
                                        </p:tgtEl>
                                      </p:cBhvr>
                                    </p:animEffect>
                                    <p:anim calcmode="lin" valueType="num">
                                      <p:cBhvr>
                                        <p:cTn id="19" dur="1000" fill="hold"/>
                                        <p:tgtEl>
                                          <p:spTgt spid="59"/>
                                        </p:tgtEl>
                                        <p:attrNameLst>
                                          <p:attrName>ppt_x</p:attrName>
                                        </p:attrNameLst>
                                      </p:cBhvr>
                                      <p:tavLst>
                                        <p:tav tm="0">
                                          <p:val>
                                            <p:strVal val="#ppt_x"/>
                                          </p:val>
                                        </p:tav>
                                        <p:tav tm="100000">
                                          <p:val>
                                            <p:strVal val="#ppt_x"/>
                                          </p:val>
                                        </p:tav>
                                      </p:tavLst>
                                    </p:anim>
                                    <p:anim calcmode="lin" valueType="num">
                                      <p:cBhvr>
                                        <p:cTn id="20" dur="1000" fill="hold"/>
                                        <p:tgtEl>
                                          <p:spTgt spid="5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1000" fill="hold"/>
                                        <p:tgtEl>
                                          <p:spTgt spid="50"/>
                                        </p:tgtEl>
                                        <p:attrNameLst>
                                          <p:attrName>ppt_w</p:attrName>
                                        </p:attrNameLst>
                                      </p:cBhvr>
                                      <p:tavLst>
                                        <p:tav tm="0">
                                          <p:val>
                                            <p:fltVal val="0"/>
                                          </p:val>
                                        </p:tav>
                                        <p:tav tm="100000">
                                          <p:val>
                                            <p:strVal val="#ppt_w"/>
                                          </p:val>
                                        </p:tav>
                                      </p:tavLst>
                                    </p:anim>
                                    <p:anim calcmode="lin" valueType="num">
                                      <p:cBhvr>
                                        <p:cTn id="25" dur="1000" fill="hold"/>
                                        <p:tgtEl>
                                          <p:spTgt spid="50"/>
                                        </p:tgtEl>
                                        <p:attrNameLst>
                                          <p:attrName>ppt_h</p:attrName>
                                        </p:attrNameLst>
                                      </p:cBhvr>
                                      <p:tavLst>
                                        <p:tav tm="0">
                                          <p:val>
                                            <p:fltVal val="0"/>
                                          </p:val>
                                        </p:tav>
                                        <p:tav tm="100000">
                                          <p:val>
                                            <p:strVal val="#ppt_h"/>
                                          </p:val>
                                        </p:tav>
                                      </p:tavLst>
                                    </p:anim>
                                    <p:animEffect transition="in" filter="fade">
                                      <p:cBhvr>
                                        <p:cTn id="26" dur="1000"/>
                                        <p:tgtEl>
                                          <p:spTgt spid="50"/>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Effect transition="in" filter="fade">
                                      <p:cBhvr>
                                        <p:cTn id="32" dur="1000"/>
                                        <p:tgtEl>
                                          <p:spTgt spid="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1000" fill="hold"/>
                                        <p:tgtEl>
                                          <p:spTgt spid="14"/>
                                        </p:tgtEl>
                                        <p:attrNameLst>
                                          <p:attrName>ppt_w</p:attrName>
                                        </p:attrNameLst>
                                      </p:cBhvr>
                                      <p:tavLst>
                                        <p:tav tm="0">
                                          <p:val>
                                            <p:fltVal val="0"/>
                                          </p:val>
                                        </p:tav>
                                        <p:tav tm="100000">
                                          <p:val>
                                            <p:strVal val="#ppt_w"/>
                                          </p:val>
                                        </p:tav>
                                      </p:tavLst>
                                    </p:anim>
                                    <p:anim calcmode="lin" valueType="num">
                                      <p:cBhvr>
                                        <p:cTn id="36" dur="1000" fill="hold"/>
                                        <p:tgtEl>
                                          <p:spTgt spid="14"/>
                                        </p:tgtEl>
                                        <p:attrNameLst>
                                          <p:attrName>ppt_h</p:attrName>
                                        </p:attrNameLst>
                                      </p:cBhvr>
                                      <p:tavLst>
                                        <p:tav tm="0">
                                          <p:val>
                                            <p:fltVal val="0"/>
                                          </p:val>
                                        </p:tav>
                                        <p:tav tm="100000">
                                          <p:val>
                                            <p:strVal val="#ppt_h"/>
                                          </p:val>
                                        </p:tav>
                                      </p:tavLst>
                                    </p:anim>
                                    <p:animEffect transition="in" filter="fade">
                                      <p:cBhvr>
                                        <p:cTn id="37" dur="1000"/>
                                        <p:tgtEl>
                                          <p:spTgt spid="14"/>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fade">
                                      <p:cBhvr>
                                        <p:cTn id="41" dur="1000"/>
                                        <p:tgtEl>
                                          <p:spTgt spid="63"/>
                                        </p:tgtEl>
                                      </p:cBhvr>
                                    </p:animEffect>
                                    <p:anim calcmode="lin" valueType="num">
                                      <p:cBhvr>
                                        <p:cTn id="42" dur="1000" fill="hold"/>
                                        <p:tgtEl>
                                          <p:spTgt spid="63"/>
                                        </p:tgtEl>
                                        <p:attrNameLst>
                                          <p:attrName>ppt_x</p:attrName>
                                        </p:attrNameLst>
                                      </p:cBhvr>
                                      <p:tavLst>
                                        <p:tav tm="0">
                                          <p:val>
                                            <p:strVal val="#ppt_x"/>
                                          </p:val>
                                        </p:tav>
                                        <p:tav tm="100000">
                                          <p:val>
                                            <p:strVal val="#ppt_x"/>
                                          </p:val>
                                        </p:tav>
                                      </p:tavLst>
                                    </p:anim>
                                    <p:anim calcmode="lin" valueType="num">
                                      <p:cBhvr>
                                        <p:cTn id="43" dur="1000" fill="hold"/>
                                        <p:tgtEl>
                                          <p:spTgt spid="63"/>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53" presetClass="entr" presetSubtype="16"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1000" fill="hold"/>
                                        <p:tgtEl>
                                          <p:spTgt spid="51"/>
                                        </p:tgtEl>
                                        <p:attrNameLst>
                                          <p:attrName>ppt_w</p:attrName>
                                        </p:attrNameLst>
                                      </p:cBhvr>
                                      <p:tavLst>
                                        <p:tav tm="0">
                                          <p:val>
                                            <p:fltVal val="0"/>
                                          </p:val>
                                        </p:tav>
                                        <p:tav tm="100000">
                                          <p:val>
                                            <p:strVal val="#ppt_w"/>
                                          </p:val>
                                        </p:tav>
                                      </p:tavLst>
                                    </p:anim>
                                    <p:anim calcmode="lin" valueType="num">
                                      <p:cBhvr>
                                        <p:cTn id="48" dur="1000" fill="hold"/>
                                        <p:tgtEl>
                                          <p:spTgt spid="51"/>
                                        </p:tgtEl>
                                        <p:attrNameLst>
                                          <p:attrName>ppt_h</p:attrName>
                                        </p:attrNameLst>
                                      </p:cBhvr>
                                      <p:tavLst>
                                        <p:tav tm="0">
                                          <p:val>
                                            <p:fltVal val="0"/>
                                          </p:val>
                                        </p:tav>
                                        <p:tav tm="100000">
                                          <p:val>
                                            <p:strVal val="#ppt_h"/>
                                          </p:val>
                                        </p:tav>
                                      </p:tavLst>
                                    </p:anim>
                                    <p:animEffect transition="in" filter="fade">
                                      <p:cBhvr>
                                        <p:cTn id="49" dur="1000"/>
                                        <p:tgtEl>
                                          <p:spTgt spid="51"/>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tgtEl>
                                          <p:spTgt spid="15"/>
                                        </p:tgtEl>
                                        <p:attrNameLst>
                                          <p:attrName>ppt_w</p:attrName>
                                        </p:attrNameLst>
                                      </p:cBhvr>
                                      <p:tavLst>
                                        <p:tav tm="0">
                                          <p:val>
                                            <p:fltVal val="0"/>
                                          </p:val>
                                        </p:tav>
                                        <p:tav tm="100000">
                                          <p:val>
                                            <p:strVal val="#ppt_w"/>
                                          </p:val>
                                        </p:tav>
                                      </p:tavLst>
                                    </p:anim>
                                    <p:anim calcmode="lin" valueType="num">
                                      <p:cBhvr>
                                        <p:cTn id="54" dur="1000" fill="hold"/>
                                        <p:tgtEl>
                                          <p:spTgt spid="15"/>
                                        </p:tgtEl>
                                        <p:attrNameLst>
                                          <p:attrName>ppt_h</p:attrName>
                                        </p:attrNameLst>
                                      </p:cBhvr>
                                      <p:tavLst>
                                        <p:tav tm="0">
                                          <p:val>
                                            <p:fltVal val="0"/>
                                          </p:val>
                                        </p:tav>
                                        <p:tav tm="100000">
                                          <p:val>
                                            <p:strVal val="#ppt_h"/>
                                          </p:val>
                                        </p:tav>
                                      </p:tavLst>
                                    </p:anim>
                                    <p:animEffect transition="in" filter="fade">
                                      <p:cBhvr>
                                        <p:cTn id="55" dur="1000"/>
                                        <p:tgtEl>
                                          <p:spTgt spid="15"/>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1000" fill="hold"/>
                                        <p:tgtEl>
                                          <p:spTgt spid="16"/>
                                        </p:tgtEl>
                                        <p:attrNameLst>
                                          <p:attrName>ppt_w</p:attrName>
                                        </p:attrNameLst>
                                      </p:cBhvr>
                                      <p:tavLst>
                                        <p:tav tm="0">
                                          <p:val>
                                            <p:fltVal val="0"/>
                                          </p:val>
                                        </p:tav>
                                        <p:tav tm="100000">
                                          <p:val>
                                            <p:strVal val="#ppt_w"/>
                                          </p:val>
                                        </p:tav>
                                      </p:tavLst>
                                    </p:anim>
                                    <p:anim calcmode="lin" valueType="num">
                                      <p:cBhvr>
                                        <p:cTn id="59" dur="1000" fill="hold"/>
                                        <p:tgtEl>
                                          <p:spTgt spid="16"/>
                                        </p:tgtEl>
                                        <p:attrNameLst>
                                          <p:attrName>ppt_h</p:attrName>
                                        </p:attrNameLst>
                                      </p:cBhvr>
                                      <p:tavLst>
                                        <p:tav tm="0">
                                          <p:val>
                                            <p:fltVal val="0"/>
                                          </p:val>
                                        </p:tav>
                                        <p:tav tm="100000">
                                          <p:val>
                                            <p:strVal val="#ppt_h"/>
                                          </p:val>
                                        </p:tav>
                                      </p:tavLst>
                                    </p:anim>
                                    <p:animEffect transition="in" filter="fade">
                                      <p:cBhvr>
                                        <p:cTn id="60" dur="1000"/>
                                        <p:tgtEl>
                                          <p:spTgt spid="16"/>
                                        </p:tgtEl>
                                      </p:cBhvr>
                                    </p:animEffect>
                                  </p:childTnLst>
                                </p:cTn>
                              </p:par>
                            </p:childTnLst>
                          </p:cTn>
                        </p:par>
                        <p:par>
                          <p:cTn id="61" fill="hold">
                            <p:stCondLst>
                              <p:cond delay="7000"/>
                            </p:stCondLst>
                            <p:childTnLst>
                              <p:par>
                                <p:cTn id="62" presetID="42" presetClass="entr" presetSubtype="0" fill="hold" grpId="0" nodeType="after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1000"/>
                                        <p:tgtEl>
                                          <p:spTgt spid="62"/>
                                        </p:tgtEl>
                                      </p:cBhvr>
                                    </p:animEffect>
                                    <p:anim calcmode="lin" valueType="num">
                                      <p:cBhvr>
                                        <p:cTn id="65" dur="1000" fill="hold"/>
                                        <p:tgtEl>
                                          <p:spTgt spid="62"/>
                                        </p:tgtEl>
                                        <p:attrNameLst>
                                          <p:attrName>ppt_x</p:attrName>
                                        </p:attrNameLst>
                                      </p:cBhvr>
                                      <p:tavLst>
                                        <p:tav tm="0">
                                          <p:val>
                                            <p:strVal val="#ppt_x"/>
                                          </p:val>
                                        </p:tav>
                                        <p:tav tm="100000">
                                          <p:val>
                                            <p:strVal val="#ppt_x"/>
                                          </p:val>
                                        </p:tav>
                                      </p:tavLst>
                                    </p:anim>
                                    <p:anim calcmode="lin" valueType="num">
                                      <p:cBhvr>
                                        <p:cTn id="66" dur="1000" fill="hold"/>
                                        <p:tgtEl>
                                          <p:spTgt spid="62"/>
                                        </p:tgtEl>
                                        <p:attrNameLst>
                                          <p:attrName>ppt_y</p:attrName>
                                        </p:attrNameLst>
                                      </p:cBhvr>
                                      <p:tavLst>
                                        <p:tav tm="0">
                                          <p:val>
                                            <p:strVal val="#ppt_y+.1"/>
                                          </p:val>
                                        </p:tav>
                                        <p:tav tm="100000">
                                          <p:val>
                                            <p:strVal val="#ppt_y"/>
                                          </p:val>
                                        </p:tav>
                                      </p:tavLst>
                                    </p:anim>
                                  </p:childTnLst>
                                </p:cTn>
                              </p:par>
                            </p:childTnLst>
                          </p:cTn>
                        </p:par>
                        <p:par>
                          <p:cTn id="67" fill="hold">
                            <p:stCondLst>
                              <p:cond delay="8000"/>
                            </p:stCondLst>
                            <p:childTnLst>
                              <p:par>
                                <p:cTn id="68" presetID="53" presetClass="entr" presetSubtype="16"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1000" fill="hold"/>
                                        <p:tgtEl>
                                          <p:spTgt spid="52"/>
                                        </p:tgtEl>
                                        <p:attrNameLst>
                                          <p:attrName>ppt_w</p:attrName>
                                        </p:attrNameLst>
                                      </p:cBhvr>
                                      <p:tavLst>
                                        <p:tav tm="0">
                                          <p:val>
                                            <p:fltVal val="0"/>
                                          </p:val>
                                        </p:tav>
                                        <p:tav tm="100000">
                                          <p:val>
                                            <p:strVal val="#ppt_w"/>
                                          </p:val>
                                        </p:tav>
                                      </p:tavLst>
                                    </p:anim>
                                    <p:anim calcmode="lin" valueType="num">
                                      <p:cBhvr>
                                        <p:cTn id="71" dur="1000" fill="hold"/>
                                        <p:tgtEl>
                                          <p:spTgt spid="52"/>
                                        </p:tgtEl>
                                        <p:attrNameLst>
                                          <p:attrName>ppt_h</p:attrName>
                                        </p:attrNameLst>
                                      </p:cBhvr>
                                      <p:tavLst>
                                        <p:tav tm="0">
                                          <p:val>
                                            <p:fltVal val="0"/>
                                          </p:val>
                                        </p:tav>
                                        <p:tav tm="100000">
                                          <p:val>
                                            <p:strVal val="#ppt_h"/>
                                          </p:val>
                                        </p:tav>
                                      </p:tavLst>
                                    </p:anim>
                                    <p:animEffect transition="in" filter="fade">
                                      <p:cBhvr>
                                        <p:cTn id="72" dur="1000"/>
                                        <p:tgtEl>
                                          <p:spTgt spid="52"/>
                                        </p:tgtEl>
                                      </p:cBhvr>
                                    </p:animEffect>
                                  </p:childTnLst>
                                </p:cTn>
                              </p:par>
                            </p:childTnLst>
                          </p:cTn>
                        </p:par>
                        <p:par>
                          <p:cTn id="73" fill="hold">
                            <p:stCondLst>
                              <p:cond delay="9000"/>
                            </p:stCondLst>
                            <p:childTnLst>
                              <p:par>
                                <p:cTn id="74" presetID="53" presetClass="entr" presetSubtype="16"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1000" fill="hold"/>
                                        <p:tgtEl>
                                          <p:spTgt spid="17"/>
                                        </p:tgtEl>
                                        <p:attrNameLst>
                                          <p:attrName>ppt_w</p:attrName>
                                        </p:attrNameLst>
                                      </p:cBhvr>
                                      <p:tavLst>
                                        <p:tav tm="0">
                                          <p:val>
                                            <p:fltVal val="0"/>
                                          </p:val>
                                        </p:tav>
                                        <p:tav tm="100000">
                                          <p:val>
                                            <p:strVal val="#ppt_w"/>
                                          </p:val>
                                        </p:tav>
                                      </p:tavLst>
                                    </p:anim>
                                    <p:anim calcmode="lin" valueType="num">
                                      <p:cBhvr>
                                        <p:cTn id="77" dur="1000" fill="hold"/>
                                        <p:tgtEl>
                                          <p:spTgt spid="17"/>
                                        </p:tgtEl>
                                        <p:attrNameLst>
                                          <p:attrName>ppt_h</p:attrName>
                                        </p:attrNameLst>
                                      </p:cBhvr>
                                      <p:tavLst>
                                        <p:tav tm="0">
                                          <p:val>
                                            <p:fltVal val="0"/>
                                          </p:val>
                                        </p:tav>
                                        <p:tav tm="100000">
                                          <p:val>
                                            <p:strVal val="#ppt_h"/>
                                          </p:val>
                                        </p:tav>
                                      </p:tavLst>
                                    </p:anim>
                                    <p:animEffect transition="in" filter="fade">
                                      <p:cBhvr>
                                        <p:cTn id="78" dur="1000"/>
                                        <p:tgtEl>
                                          <p:spTgt spid="17"/>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 calcmode="lin" valueType="num">
                                      <p:cBhvr>
                                        <p:cTn id="81" dur="1000" fill="hold"/>
                                        <p:tgtEl>
                                          <p:spTgt spid="18"/>
                                        </p:tgtEl>
                                        <p:attrNameLst>
                                          <p:attrName>ppt_w</p:attrName>
                                        </p:attrNameLst>
                                      </p:cBhvr>
                                      <p:tavLst>
                                        <p:tav tm="0">
                                          <p:val>
                                            <p:fltVal val="0"/>
                                          </p:val>
                                        </p:tav>
                                        <p:tav tm="100000">
                                          <p:val>
                                            <p:strVal val="#ppt_w"/>
                                          </p:val>
                                        </p:tav>
                                      </p:tavLst>
                                    </p:anim>
                                    <p:anim calcmode="lin" valueType="num">
                                      <p:cBhvr>
                                        <p:cTn id="82" dur="1000" fill="hold"/>
                                        <p:tgtEl>
                                          <p:spTgt spid="18"/>
                                        </p:tgtEl>
                                        <p:attrNameLst>
                                          <p:attrName>ppt_h</p:attrName>
                                        </p:attrNameLst>
                                      </p:cBhvr>
                                      <p:tavLst>
                                        <p:tav tm="0">
                                          <p:val>
                                            <p:fltVal val="0"/>
                                          </p:val>
                                        </p:tav>
                                        <p:tav tm="100000">
                                          <p:val>
                                            <p:strVal val="#ppt_h"/>
                                          </p:val>
                                        </p:tav>
                                      </p:tavLst>
                                    </p:anim>
                                    <p:animEffect transition="in" filter="fade">
                                      <p:cBhvr>
                                        <p:cTn id="83" dur="1000"/>
                                        <p:tgtEl>
                                          <p:spTgt spid="18"/>
                                        </p:tgtEl>
                                      </p:cBhvr>
                                    </p:animEffect>
                                  </p:childTnLst>
                                </p:cTn>
                              </p:par>
                            </p:childTnLst>
                          </p:cTn>
                        </p:par>
                        <p:par>
                          <p:cTn id="84" fill="hold">
                            <p:stCondLst>
                              <p:cond delay="10000"/>
                            </p:stCondLst>
                            <p:childTnLst>
                              <p:par>
                                <p:cTn id="85" presetID="42"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1000"/>
                                        <p:tgtEl>
                                          <p:spTgt spid="60"/>
                                        </p:tgtEl>
                                      </p:cBhvr>
                                    </p:animEffect>
                                    <p:anim calcmode="lin" valueType="num">
                                      <p:cBhvr>
                                        <p:cTn id="88" dur="1000" fill="hold"/>
                                        <p:tgtEl>
                                          <p:spTgt spid="60"/>
                                        </p:tgtEl>
                                        <p:attrNameLst>
                                          <p:attrName>ppt_x</p:attrName>
                                        </p:attrNameLst>
                                      </p:cBhvr>
                                      <p:tavLst>
                                        <p:tav tm="0">
                                          <p:val>
                                            <p:strVal val="#ppt_x"/>
                                          </p:val>
                                        </p:tav>
                                        <p:tav tm="100000">
                                          <p:val>
                                            <p:strVal val="#ppt_x"/>
                                          </p:val>
                                        </p:tav>
                                      </p:tavLst>
                                    </p:anim>
                                    <p:anim calcmode="lin" valueType="num">
                                      <p:cBhvr>
                                        <p:cTn id="89" dur="1000" fill="hold"/>
                                        <p:tgtEl>
                                          <p:spTgt spid="6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1000"/>
                                        <p:tgtEl>
                                          <p:spTgt spid="61"/>
                                        </p:tgtEl>
                                      </p:cBhvr>
                                    </p:animEffect>
                                    <p:anim calcmode="lin" valueType="num">
                                      <p:cBhvr>
                                        <p:cTn id="93" dur="1000" fill="hold"/>
                                        <p:tgtEl>
                                          <p:spTgt spid="61"/>
                                        </p:tgtEl>
                                        <p:attrNameLst>
                                          <p:attrName>ppt_x</p:attrName>
                                        </p:attrNameLst>
                                      </p:cBhvr>
                                      <p:tavLst>
                                        <p:tav tm="0">
                                          <p:val>
                                            <p:strVal val="#ppt_x"/>
                                          </p:val>
                                        </p:tav>
                                        <p:tav tm="100000">
                                          <p:val>
                                            <p:strVal val="#ppt_x"/>
                                          </p:val>
                                        </p:tav>
                                      </p:tavLst>
                                    </p:anim>
                                    <p:anim calcmode="lin" valueType="num">
                                      <p:cBhvr>
                                        <p:cTn id="94" dur="1000" fill="hold"/>
                                        <p:tgtEl>
                                          <p:spTgt spid="61"/>
                                        </p:tgtEl>
                                        <p:attrNameLst>
                                          <p:attrName>ppt_y</p:attrName>
                                        </p:attrNameLst>
                                      </p:cBhvr>
                                      <p:tavLst>
                                        <p:tav tm="0">
                                          <p:val>
                                            <p:strVal val="#ppt_y+.1"/>
                                          </p:val>
                                        </p:tav>
                                        <p:tav tm="100000">
                                          <p:val>
                                            <p:strVal val="#ppt_y"/>
                                          </p:val>
                                        </p:tav>
                                      </p:tavLst>
                                    </p:anim>
                                  </p:childTnLst>
                                </p:cTn>
                              </p:par>
                            </p:childTnLst>
                          </p:cTn>
                        </p:par>
                        <p:par>
                          <p:cTn id="95" fill="hold">
                            <p:stCondLst>
                              <p:cond delay="11000"/>
                            </p:stCondLst>
                            <p:childTnLst>
                              <p:par>
                                <p:cTn id="96" presetID="53" presetClass="entr" presetSubtype="16" fill="hold" grpId="0" nodeType="afterEffect">
                                  <p:stCondLst>
                                    <p:cond delay="0"/>
                                  </p:stCondLst>
                                  <p:childTnLst>
                                    <p:set>
                                      <p:cBhvr>
                                        <p:cTn id="97" dur="1" fill="hold">
                                          <p:stCondLst>
                                            <p:cond delay="0"/>
                                          </p:stCondLst>
                                        </p:cTn>
                                        <p:tgtEl>
                                          <p:spTgt spid="53"/>
                                        </p:tgtEl>
                                        <p:attrNameLst>
                                          <p:attrName>style.visibility</p:attrName>
                                        </p:attrNameLst>
                                      </p:cBhvr>
                                      <p:to>
                                        <p:strVal val="visible"/>
                                      </p:to>
                                    </p:set>
                                    <p:anim calcmode="lin" valueType="num">
                                      <p:cBhvr>
                                        <p:cTn id="98" dur="1000" fill="hold"/>
                                        <p:tgtEl>
                                          <p:spTgt spid="53"/>
                                        </p:tgtEl>
                                        <p:attrNameLst>
                                          <p:attrName>ppt_w</p:attrName>
                                        </p:attrNameLst>
                                      </p:cBhvr>
                                      <p:tavLst>
                                        <p:tav tm="0">
                                          <p:val>
                                            <p:fltVal val="0"/>
                                          </p:val>
                                        </p:tav>
                                        <p:tav tm="100000">
                                          <p:val>
                                            <p:strVal val="#ppt_w"/>
                                          </p:val>
                                        </p:tav>
                                      </p:tavLst>
                                    </p:anim>
                                    <p:anim calcmode="lin" valueType="num">
                                      <p:cBhvr>
                                        <p:cTn id="99" dur="1000" fill="hold"/>
                                        <p:tgtEl>
                                          <p:spTgt spid="53"/>
                                        </p:tgtEl>
                                        <p:attrNameLst>
                                          <p:attrName>ppt_h</p:attrName>
                                        </p:attrNameLst>
                                      </p:cBhvr>
                                      <p:tavLst>
                                        <p:tav tm="0">
                                          <p:val>
                                            <p:fltVal val="0"/>
                                          </p:val>
                                        </p:tav>
                                        <p:tav tm="100000">
                                          <p:val>
                                            <p:strVal val="#ppt_h"/>
                                          </p:val>
                                        </p:tav>
                                      </p:tavLst>
                                    </p:anim>
                                    <p:animEffect transition="in" filter="fade">
                                      <p:cBhvr>
                                        <p:cTn id="100" dur="1000"/>
                                        <p:tgtEl>
                                          <p:spTgt spid="53"/>
                                        </p:tgtEl>
                                      </p:cBhvr>
                                    </p:animEffect>
                                  </p:childTnLst>
                                </p:cTn>
                              </p:par>
                            </p:childTnLst>
                          </p:cTn>
                        </p:par>
                        <p:par>
                          <p:cTn id="101" fill="hold">
                            <p:stCondLst>
                              <p:cond delay="12000"/>
                            </p:stCondLst>
                            <p:childTnLst>
                              <p:par>
                                <p:cTn id="102" presetID="53" presetClass="entr" presetSubtype="16"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 calcmode="lin" valueType="num">
                                      <p:cBhvr>
                                        <p:cTn id="104" dur="1000" fill="hold"/>
                                        <p:tgtEl>
                                          <p:spTgt spid="35"/>
                                        </p:tgtEl>
                                        <p:attrNameLst>
                                          <p:attrName>ppt_w</p:attrName>
                                        </p:attrNameLst>
                                      </p:cBhvr>
                                      <p:tavLst>
                                        <p:tav tm="0">
                                          <p:val>
                                            <p:fltVal val="0"/>
                                          </p:val>
                                        </p:tav>
                                        <p:tav tm="100000">
                                          <p:val>
                                            <p:strVal val="#ppt_w"/>
                                          </p:val>
                                        </p:tav>
                                      </p:tavLst>
                                    </p:anim>
                                    <p:anim calcmode="lin" valueType="num">
                                      <p:cBhvr>
                                        <p:cTn id="105" dur="1000" fill="hold"/>
                                        <p:tgtEl>
                                          <p:spTgt spid="35"/>
                                        </p:tgtEl>
                                        <p:attrNameLst>
                                          <p:attrName>ppt_h</p:attrName>
                                        </p:attrNameLst>
                                      </p:cBhvr>
                                      <p:tavLst>
                                        <p:tav tm="0">
                                          <p:val>
                                            <p:fltVal val="0"/>
                                          </p:val>
                                        </p:tav>
                                        <p:tav tm="100000">
                                          <p:val>
                                            <p:strVal val="#ppt_h"/>
                                          </p:val>
                                        </p:tav>
                                      </p:tavLst>
                                    </p:anim>
                                    <p:animEffect transition="in" filter="fade">
                                      <p:cBhvr>
                                        <p:cTn id="106" dur="1000"/>
                                        <p:tgtEl>
                                          <p:spTgt spid="35"/>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39"/>
                                        </p:tgtEl>
                                        <p:attrNameLst>
                                          <p:attrName>style.visibility</p:attrName>
                                        </p:attrNameLst>
                                      </p:cBhvr>
                                      <p:to>
                                        <p:strVal val="visible"/>
                                      </p:to>
                                    </p:set>
                                    <p:anim calcmode="lin" valueType="num">
                                      <p:cBhvr>
                                        <p:cTn id="109" dur="1000" fill="hold"/>
                                        <p:tgtEl>
                                          <p:spTgt spid="39"/>
                                        </p:tgtEl>
                                        <p:attrNameLst>
                                          <p:attrName>ppt_w</p:attrName>
                                        </p:attrNameLst>
                                      </p:cBhvr>
                                      <p:tavLst>
                                        <p:tav tm="0">
                                          <p:val>
                                            <p:fltVal val="0"/>
                                          </p:val>
                                        </p:tav>
                                        <p:tav tm="100000">
                                          <p:val>
                                            <p:strVal val="#ppt_w"/>
                                          </p:val>
                                        </p:tav>
                                      </p:tavLst>
                                    </p:anim>
                                    <p:anim calcmode="lin" valueType="num">
                                      <p:cBhvr>
                                        <p:cTn id="110" dur="1000" fill="hold"/>
                                        <p:tgtEl>
                                          <p:spTgt spid="39"/>
                                        </p:tgtEl>
                                        <p:attrNameLst>
                                          <p:attrName>ppt_h</p:attrName>
                                        </p:attrNameLst>
                                      </p:cBhvr>
                                      <p:tavLst>
                                        <p:tav tm="0">
                                          <p:val>
                                            <p:fltVal val="0"/>
                                          </p:val>
                                        </p:tav>
                                        <p:tav tm="100000">
                                          <p:val>
                                            <p:strVal val="#ppt_h"/>
                                          </p:val>
                                        </p:tav>
                                      </p:tavLst>
                                    </p:anim>
                                    <p:animEffect transition="in" filter="fade">
                                      <p:cBhvr>
                                        <p:cTn id="111" dur="1000"/>
                                        <p:tgtEl>
                                          <p:spTgt spid="39"/>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40"/>
                                        </p:tgtEl>
                                        <p:attrNameLst>
                                          <p:attrName>style.visibility</p:attrName>
                                        </p:attrNameLst>
                                      </p:cBhvr>
                                      <p:to>
                                        <p:strVal val="visible"/>
                                      </p:to>
                                    </p:set>
                                    <p:anim calcmode="lin" valueType="num">
                                      <p:cBhvr>
                                        <p:cTn id="114" dur="1000" fill="hold"/>
                                        <p:tgtEl>
                                          <p:spTgt spid="40"/>
                                        </p:tgtEl>
                                        <p:attrNameLst>
                                          <p:attrName>ppt_w</p:attrName>
                                        </p:attrNameLst>
                                      </p:cBhvr>
                                      <p:tavLst>
                                        <p:tav tm="0">
                                          <p:val>
                                            <p:fltVal val="0"/>
                                          </p:val>
                                        </p:tav>
                                        <p:tav tm="100000">
                                          <p:val>
                                            <p:strVal val="#ppt_w"/>
                                          </p:val>
                                        </p:tav>
                                      </p:tavLst>
                                    </p:anim>
                                    <p:anim calcmode="lin" valueType="num">
                                      <p:cBhvr>
                                        <p:cTn id="115" dur="1000" fill="hold"/>
                                        <p:tgtEl>
                                          <p:spTgt spid="40"/>
                                        </p:tgtEl>
                                        <p:attrNameLst>
                                          <p:attrName>ppt_h</p:attrName>
                                        </p:attrNameLst>
                                      </p:cBhvr>
                                      <p:tavLst>
                                        <p:tav tm="0">
                                          <p:val>
                                            <p:fltVal val="0"/>
                                          </p:val>
                                        </p:tav>
                                        <p:tav tm="100000">
                                          <p:val>
                                            <p:strVal val="#ppt_h"/>
                                          </p:val>
                                        </p:tav>
                                      </p:tavLst>
                                    </p:anim>
                                    <p:animEffect transition="in" filter="fade">
                                      <p:cBhvr>
                                        <p:cTn id="116" dur="1000"/>
                                        <p:tgtEl>
                                          <p:spTgt spid="40"/>
                                        </p:tgtEl>
                                      </p:cBhvr>
                                    </p:animEffect>
                                  </p:childTnLst>
                                </p:cTn>
                              </p:par>
                            </p:childTnLst>
                          </p:cTn>
                        </p:par>
                        <p:par>
                          <p:cTn id="117" fill="hold">
                            <p:stCondLst>
                              <p:cond delay="13000"/>
                            </p:stCondLst>
                            <p:childTnLst>
                              <p:par>
                                <p:cTn id="118" presetID="53" presetClass="entr" presetSubtype="16"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 calcmode="lin" valueType="num">
                                      <p:cBhvr>
                                        <p:cTn id="120" dur="1000" fill="hold"/>
                                        <p:tgtEl>
                                          <p:spTgt spid="41"/>
                                        </p:tgtEl>
                                        <p:attrNameLst>
                                          <p:attrName>ppt_w</p:attrName>
                                        </p:attrNameLst>
                                      </p:cBhvr>
                                      <p:tavLst>
                                        <p:tav tm="0">
                                          <p:val>
                                            <p:fltVal val="0"/>
                                          </p:val>
                                        </p:tav>
                                        <p:tav tm="100000">
                                          <p:val>
                                            <p:strVal val="#ppt_w"/>
                                          </p:val>
                                        </p:tav>
                                      </p:tavLst>
                                    </p:anim>
                                    <p:anim calcmode="lin" valueType="num">
                                      <p:cBhvr>
                                        <p:cTn id="121" dur="1000" fill="hold"/>
                                        <p:tgtEl>
                                          <p:spTgt spid="41"/>
                                        </p:tgtEl>
                                        <p:attrNameLst>
                                          <p:attrName>ppt_h</p:attrName>
                                        </p:attrNameLst>
                                      </p:cBhvr>
                                      <p:tavLst>
                                        <p:tav tm="0">
                                          <p:val>
                                            <p:fltVal val="0"/>
                                          </p:val>
                                        </p:tav>
                                        <p:tav tm="100000">
                                          <p:val>
                                            <p:strVal val="#ppt_h"/>
                                          </p:val>
                                        </p:tav>
                                      </p:tavLst>
                                    </p:anim>
                                    <p:animEffect transition="in" filter="fade">
                                      <p:cBhvr>
                                        <p:cTn id="122" dur="1000"/>
                                        <p:tgtEl>
                                          <p:spTgt spid="41"/>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42"/>
                                        </p:tgtEl>
                                        <p:attrNameLst>
                                          <p:attrName>style.visibility</p:attrName>
                                        </p:attrNameLst>
                                      </p:cBhvr>
                                      <p:to>
                                        <p:strVal val="visible"/>
                                      </p:to>
                                    </p:set>
                                    <p:anim calcmode="lin" valueType="num">
                                      <p:cBhvr>
                                        <p:cTn id="125" dur="1000" fill="hold"/>
                                        <p:tgtEl>
                                          <p:spTgt spid="42"/>
                                        </p:tgtEl>
                                        <p:attrNameLst>
                                          <p:attrName>ppt_w</p:attrName>
                                        </p:attrNameLst>
                                      </p:cBhvr>
                                      <p:tavLst>
                                        <p:tav tm="0">
                                          <p:val>
                                            <p:fltVal val="0"/>
                                          </p:val>
                                        </p:tav>
                                        <p:tav tm="100000">
                                          <p:val>
                                            <p:strVal val="#ppt_w"/>
                                          </p:val>
                                        </p:tav>
                                      </p:tavLst>
                                    </p:anim>
                                    <p:anim calcmode="lin" valueType="num">
                                      <p:cBhvr>
                                        <p:cTn id="126" dur="1000" fill="hold"/>
                                        <p:tgtEl>
                                          <p:spTgt spid="42"/>
                                        </p:tgtEl>
                                        <p:attrNameLst>
                                          <p:attrName>ppt_h</p:attrName>
                                        </p:attrNameLst>
                                      </p:cBhvr>
                                      <p:tavLst>
                                        <p:tav tm="0">
                                          <p:val>
                                            <p:fltVal val="0"/>
                                          </p:val>
                                        </p:tav>
                                        <p:tav tm="100000">
                                          <p:val>
                                            <p:strVal val="#ppt_h"/>
                                          </p:val>
                                        </p:tav>
                                      </p:tavLst>
                                    </p:anim>
                                    <p:animEffect transition="in" filter="fade">
                                      <p:cBhvr>
                                        <p:cTn id="127" dur="1000"/>
                                        <p:tgtEl>
                                          <p:spTgt spid="42"/>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43"/>
                                        </p:tgtEl>
                                        <p:attrNameLst>
                                          <p:attrName>style.visibility</p:attrName>
                                        </p:attrNameLst>
                                      </p:cBhvr>
                                      <p:to>
                                        <p:strVal val="visible"/>
                                      </p:to>
                                    </p:set>
                                    <p:anim calcmode="lin" valueType="num">
                                      <p:cBhvr>
                                        <p:cTn id="130" dur="1000" fill="hold"/>
                                        <p:tgtEl>
                                          <p:spTgt spid="43"/>
                                        </p:tgtEl>
                                        <p:attrNameLst>
                                          <p:attrName>ppt_w</p:attrName>
                                        </p:attrNameLst>
                                      </p:cBhvr>
                                      <p:tavLst>
                                        <p:tav tm="0">
                                          <p:val>
                                            <p:fltVal val="0"/>
                                          </p:val>
                                        </p:tav>
                                        <p:tav tm="100000">
                                          <p:val>
                                            <p:strVal val="#ppt_w"/>
                                          </p:val>
                                        </p:tav>
                                      </p:tavLst>
                                    </p:anim>
                                    <p:anim calcmode="lin" valueType="num">
                                      <p:cBhvr>
                                        <p:cTn id="131" dur="1000" fill="hold"/>
                                        <p:tgtEl>
                                          <p:spTgt spid="43"/>
                                        </p:tgtEl>
                                        <p:attrNameLst>
                                          <p:attrName>ppt_h</p:attrName>
                                        </p:attrNameLst>
                                      </p:cBhvr>
                                      <p:tavLst>
                                        <p:tav tm="0">
                                          <p:val>
                                            <p:fltVal val="0"/>
                                          </p:val>
                                        </p:tav>
                                        <p:tav tm="100000">
                                          <p:val>
                                            <p:strVal val="#ppt_h"/>
                                          </p:val>
                                        </p:tav>
                                      </p:tavLst>
                                    </p:anim>
                                    <p:animEffect transition="in" filter="fade">
                                      <p:cBhvr>
                                        <p:cTn id="132" dur="1000"/>
                                        <p:tgtEl>
                                          <p:spTgt spid="43"/>
                                        </p:tgtEl>
                                      </p:cBhvr>
                                    </p:animEffect>
                                  </p:childTnLst>
                                </p:cTn>
                              </p:par>
                            </p:childTnLst>
                          </p:cTn>
                        </p:par>
                        <p:par>
                          <p:cTn id="133" fill="hold">
                            <p:stCondLst>
                              <p:cond delay="14000"/>
                            </p:stCondLst>
                            <p:childTnLst>
                              <p:par>
                                <p:cTn id="134" presetID="53" presetClass="entr" presetSubtype="16" fill="hold" grpId="0" nodeType="afterEffect">
                                  <p:stCondLst>
                                    <p:cond delay="0"/>
                                  </p:stCondLst>
                                  <p:childTnLst>
                                    <p:set>
                                      <p:cBhvr>
                                        <p:cTn id="135" dur="1" fill="hold">
                                          <p:stCondLst>
                                            <p:cond delay="0"/>
                                          </p:stCondLst>
                                        </p:cTn>
                                        <p:tgtEl>
                                          <p:spTgt spid="44"/>
                                        </p:tgtEl>
                                        <p:attrNameLst>
                                          <p:attrName>style.visibility</p:attrName>
                                        </p:attrNameLst>
                                      </p:cBhvr>
                                      <p:to>
                                        <p:strVal val="visible"/>
                                      </p:to>
                                    </p:set>
                                    <p:anim calcmode="lin" valueType="num">
                                      <p:cBhvr>
                                        <p:cTn id="136" dur="1000" fill="hold"/>
                                        <p:tgtEl>
                                          <p:spTgt spid="44"/>
                                        </p:tgtEl>
                                        <p:attrNameLst>
                                          <p:attrName>ppt_w</p:attrName>
                                        </p:attrNameLst>
                                      </p:cBhvr>
                                      <p:tavLst>
                                        <p:tav tm="0">
                                          <p:val>
                                            <p:fltVal val="0"/>
                                          </p:val>
                                        </p:tav>
                                        <p:tav tm="100000">
                                          <p:val>
                                            <p:strVal val="#ppt_w"/>
                                          </p:val>
                                        </p:tav>
                                      </p:tavLst>
                                    </p:anim>
                                    <p:anim calcmode="lin" valueType="num">
                                      <p:cBhvr>
                                        <p:cTn id="137" dur="1000" fill="hold"/>
                                        <p:tgtEl>
                                          <p:spTgt spid="44"/>
                                        </p:tgtEl>
                                        <p:attrNameLst>
                                          <p:attrName>ppt_h</p:attrName>
                                        </p:attrNameLst>
                                      </p:cBhvr>
                                      <p:tavLst>
                                        <p:tav tm="0">
                                          <p:val>
                                            <p:fltVal val="0"/>
                                          </p:val>
                                        </p:tav>
                                        <p:tav tm="100000">
                                          <p:val>
                                            <p:strVal val="#ppt_h"/>
                                          </p:val>
                                        </p:tav>
                                      </p:tavLst>
                                    </p:anim>
                                    <p:animEffect transition="in" filter="fade">
                                      <p:cBhvr>
                                        <p:cTn id="138" dur="1000"/>
                                        <p:tgtEl>
                                          <p:spTgt spid="44"/>
                                        </p:tgtEl>
                                      </p:cBhvr>
                                    </p:animEffect>
                                  </p:childTnLst>
                                </p:cTn>
                              </p:par>
                              <p:par>
                                <p:cTn id="139" presetID="53" presetClass="entr" presetSubtype="16" fill="hold" grpId="0" nodeType="withEffect">
                                  <p:stCondLst>
                                    <p:cond delay="0"/>
                                  </p:stCondLst>
                                  <p:childTnLst>
                                    <p:set>
                                      <p:cBhvr>
                                        <p:cTn id="140" dur="1" fill="hold">
                                          <p:stCondLst>
                                            <p:cond delay="0"/>
                                          </p:stCondLst>
                                        </p:cTn>
                                        <p:tgtEl>
                                          <p:spTgt spid="45"/>
                                        </p:tgtEl>
                                        <p:attrNameLst>
                                          <p:attrName>style.visibility</p:attrName>
                                        </p:attrNameLst>
                                      </p:cBhvr>
                                      <p:to>
                                        <p:strVal val="visible"/>
                                      </p:to>
                                    </p:set>
                                    <p:anim calcmode="lin" valueType="num">
                                      <p:cBhvr>
                                        <p:cTn id="141" dur="1000" fill="hold"/>
                                        <p:tgtEl>
                                          <p:spTgt spid="45"/>
                                        </p:tgtEl>
                                        <p:attrNameLst>
                                          <p:attrName>ppt_w</p:attrName>
                                        </p:attrNameLst>
                                      </p:cBhvr>
                                      <p:tavLst>
                                        <p:tav tm="0">
                                          <p:val>
                                            <p:fltVal val="0"/>
                                          </p:val>
                                        </p:tav>
                                        <p:tav tm="100000">
                                          <p:val>
                                            <p:strVal val="#ppt_w"/>
                                          </p:val>
                                        </p:tav>
                                      </p:tavLst>
                                    </p:anim>
                                    <p:anim calcmode="lin" valueType="num">
                                      <p:cBhvr>
                                        <p:cTn id="142" dur="1000" fill="hold"/>
                                        <p:tgtEl>
                                          <p:spTgt spid="45"/>
                                        </p:tgtEl>
                                        <p:attrNameLst>
                                          <p:attrName>ppt_h</p:attrName>
                                        </p:attrNameLst>
                                      </p:cBhvr>
                                      <p:tavLst>
                                        <p:tav tm="0">
                                          <p:val>
                                            <p:fltVal val="0"/>
                                          </p:val>
                                        </p:tav>
                                        <p:tav tm="100000">
                                          <p:val>
                                            <p:strVal val="#ppt_h"/>
                                          </p:val>
                                        </p:tav>
                                      </p:tavLst>
                                    </p:anim>
                                    <p:animEffect transition="in" filter="fade">
                                      <p:cBhvr>
                                        <p:cTn id="143" dur="1000"/>
                                        <p:tgtEl>
                                          <p:spTgt spid="45"/>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46"/>
                                        </p:tgtEl>
                                        <p:attrNameLst>
                                          <p:attrName>style.visibility</p:attrName>
                                        </p:attrNameLst>
                                      </p:cBhvr>
                                      <p:to>
                                        <p:strVal val="visible"/>
                                      </p:to>
                                    </p:set>
                                    <p:anim calcmode="lin" valueType="num">
                                      <p:cBhvr>
                                        <p:cTn id="146" dur="1000" fill="hold"/>
                                        <p:tgtEl>
                                          <p:spTgt spid="46"/>
                                        </p:tgtEl>
                                        <p:attrNameLst>
                                          <p:attrName>ppt_w</p:attrName>
                                        </p:attrNameLst>
                                      </p:cBhvr>
                                      <p:tavLst>
                                        <p:tav tm="0">
                                          <p:val>
                                            <p:fltVal val="0"/>
                                          </p:val>
                                        </p:tav>
                                        <p:tav tm="100000">
                                          <p:val>
                                            <p:strVal val="#ppt_w"/>
                                          </p:val>
                                        </p:tav>
                                      </p:tavLst>
                                    </p:anim>
                                    <p:anim calcmode="lin" valueType="num">
                                      <p:cBhvr>
                                        <p:cTn id="147" dur="1000" fill="hold"/>
                                        <p:tgtEl>
                                          <p:spTgt spid="46"/>
                                        </p:tgtEl>
                                        <p:attrNameLst>
                                          <p:attrName>ppt_h</p:attrName>
                                        </p:attrNameLst>
                                      </p:cBhvr>
                                      <p:tavLst>
                                        <p:tav tm="0">
                                          <p:val>
                                            <p:fltVal val="0"/>
                                          </p:val>
                                        </p:tav>
                                        <p:tav tm="100000">
                                          <p:val>
                                            <p:strVal val="#ppt_h"/>
                                          </p:val>
                                        </p:tav>
                                      </p:tavLst>
                                    </p:anim>
                                    <p:animEffect transition="in" filter="fade">
                                      <p:cBhvr>
                                        <p:cTn id="148" dur="1000"/>
                                        <p:tgtEl>
                                          <p:spTgt spid="46"/>
                                        </p:tgtEl>
                                      </p:cBhvr>
                                    </p:animEffect>
                                  </p:childTnLst>
                                </p:cTn>
                              </p:par>
                            </p:childTnLst>
                          </p:cTn>
                        </p:par>
                        <p:par>
                          <p:cTn id="149" fill="hold">
                            <p:stCondLst>
                              <p:cond delay="15000"/>
                            </p:stCondLst>
                            <p:childTnLst>
                              <p:par>
                                <p:cTn id="150" presetID="53" presetClass="entr" presetSubtype="16" fill="hold" grpId="0" nodeType="afterEffect">
                                  <p:stCondLst>
                                    <p:cond delay="0"/>
                                  </p:stCondLst>
                                  <p:childTnLst>
                                    <p:set>
                                      <p:cBhvr>
                                        <p:cTn id="151" dur="1" fill="hold">
                                          <p:stCondLst>
                                            <p:cond delay="0"/>
                                          </p:stCondLst>
                                        </p:cTn>
                                        <p:tgtEl>
                                          <p:spTgt spid="47"/>
                                        </p:tgtEl>
                                        <p:attrNameLst>
                                          <p:attrName>style.visibility</p:attrName>
                                        </p:attrNameLst>
                                      </p:cBhvr>
                                      <p:to>
                                        <p:strVal val="visible"/>
                                      </p:to>
                                    </p:set>
                                    <p:anim calcmode="lin" valueType="num">
                                      <p:cBhvr>
                                        <p:cTn id="152" dur="1000" fill="hold"/>
                                        <p:tgtEl>
                                          <p:spTgt spid="47"/>
                                        </p:tgtEl>
                                        <p:attrNameLst>
                                          <p:attrName>ppt_w</p:attrName>
                                        </p:attrNameLst>
                                      </p:cBhvr>
                                      <p:tavLst>
                                        <p:tav tm="0">
                                          <p:val>
                                            <p:fltVal val="0"/>
                                          </p:val>
                                        </p:tav>
                                        <p:tav tm="100000">
                                          <p:val>
                                            <p:strVal val="#ppt_w"/>
                                          </p:val>
                                        </p:tav>
                                      </p:tavLst>
                                    </p:anim>
                                    <p:anim calcmode="lin" valueType="num">
                                      <p:cBhvr>
                                        <p:cTn id="153" dur="1000" fill="hold"/>
                                        <p:tgtEl>
                                          <p:spTgt spid="47"/>
                                        </p:tgtEl>
                                        <p:attrNameLst>
                                          <p:attrName>ppt_h</p:attrName>
                                        </p:attrNameLst>
                                      </p:cBhvr>
                                      <p:tavLst>
                                        <p:tav tm="0">
                                          <p:val>
                                            <p:fltVal val="0"/>
                                          </p:val>
                                        </p:tav>
                                        <p:tav tm="100000">
                                          <p:val>
                                            <p:strVal val="#ppt_h"/>
                                          </p:val>
                                        </p:tav>
                                      </p:tavLst>
                                    </p:anim>
                                    <p:animEffect transition="in" filter="fade">
                                      <p:cBhvr>
                                        <p:cTn id="154" dur="1000"/>
                                        <p:tgtEl>
                                          <p:spTgt spid="47"/>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48"/>
                                        </p:tgtEl>
                                        <p:attrNameLst>
                                          <p:attrName>style.visibility</p:attrName>
                                        </p:attrNameLst>
                                      </p:cBhvr>
                                      <p:to>
                                        <p:strVal val="visible"/>
                                      </p:to>
                                    </p:set>
                                    <p:anim calcmode="lin" valueType="num">
                                      <p:cBhvr>
                                        <p:cTn id="157" dur="1000" fill="hold"/>
                                        <p:tgtEl>
                                          <p:spTgt spid="48"/>
                                        </p:tgtEl>
                                        <p:attrNameLst>
                                          <p:attrName>ppt_w</p:attrName>
                                        </p:attrNameLst>
                                      </p:cBhvr>
                                      <p:tavLst>
                                        <p:tav tm="0">
                                          <p:val>
                                            <p:fltVal val="0"/>
                                          </p:val>
                                        </p:tav>
                                        <p:tav tm="100000">
                                          <p:val>
                                            <p:strVal val="#ppt_w"/>
                                          </p:val>
                                        </p:tav>
                                      </p:tavLst>
                                    </p:anim>
                                    <p:anim calcmode="lin" valueType="num">
                                      <p:cBhvr>
                                        <p:cTn id="158" dur="1000" fill="hold"/>
                                        <p:tgtEl>
                                          <p:spTgt spid="48"/>
                                        </p:tgtEl>
                                        <p:attrNameLst>
                                          <p:attrName>ppt_h</p:attrName>
                                        </p:attrNameLst>
                                      </p:cBhvr>
                                      <p:tavLst>
                                        <p:tav tm="0">
                                          <p:val>
                                            <p:fltVal val="0"/>
                                          </p:val>
                                        </p:tav>
                                        <p:tav tm="100000">
                                          <p:val>
                                            <p:strVal val="#ppt_h"/>
                                          </p:val>
                                        </p:tav>
                                      </p:tavLst>
                                    </p:anim>
                                    <p:animEffect transition="in" filter="fade">
                                      <p:cBhvr>
                                        <p:cTn id="159" dur="1000"/>
                                        <p:tgtEl>
                                          <p:spTgt spid="48"/>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p:cTn id="162" dur="1000" fill="hold"/>
                                        <p:tgtEl>
                                          <p:spTgt spid="49"/>
                                        </p:tgtEl>
                                        <p:attrNameLst>
                                          <p:attrName>ppt_w</p:attrName>
                                        </p:attrNameLst>
                                      </p:cBhvr>
                                      <p:tavLst>
                                        <p:tav tm="0">
                                          <p:val>
                                            <p:fltVal val="0"/>
                                          </p:val>
                                        </p:tav>
                                        <p:tav tm="100000">
                                          <p:val>
                                            <p:strVal val="#ppt_w"/>
                                          </p:val>
                                        </p:tav>
                                      </p:tavLst>
                                    </p:anim>
                                    <p:anim calcmode="lin" valueType="num">
                                      <p:cBhvr>
                                        <p:cTn id="163" dur="1000" fill="hold"/>
                                        <p:tgtEl>
                                          <p:spTgt spid="49"/>
                                        </p:tgtEl>
                                        <p:attrNameLst>
                                          <p:attrName>ppt_h</p:attrName>
                                        </p:attrNameLst>
                                      </p:cBhvr>
                                      <p:tavLst>
                                        <p:tav tm="0">
                                          <p:val>
                                            <p:fltVal val="0"/>
                                          </p:val>
                                        </p:tav>
                                        <p:tav tm="100000">
                                          <p:val>
                                            <p:strVal val="#ppt_h"/>
                                          </p:val>
                                        </p:tav>
                                      </p:tavLst>
                                    </p:anim>
                                    <p:animEffect transition="in" filter="fade">
                                      <p:cBhvr>
                                        <p:cTn id="164" dur="1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animBg="1"/>
      <p:bldP spid="14" grpId="0" animBg="1"/>
      <p:bldP spid="15" grpId="0" animBg="1"/>
      <p:bldP spid="16" grpId="0" animBg="1"/>
      <p:bldP spid="17" grpId="0" animBg="1"/>
      <p:bldP spid="18" grpId="0" animBg="1"/>
      <p:bldP spid="35"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9" grpId="0" animBg="1"/>
      <p:bldP spid="60" grpId="0" animBg="1"/>
      <p:bldP spid="61" grpId="0" animBg="1"/>
      <p:bldP spid="62" grpId="0" animBg="1"/>
      <p:bldP spid="6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 Box 42">
            <a:extLst>
              <a:ext uri="{FF2B5EF4-FFF2-40B4-BE49-F238E27FC236}">
                <a16:creationId xmlns:a16="http://schemas.microsoft.com/office/drawing/2014/main" id="{DAE06160-7299-49D1-9210-B46C86409EEF}"/>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5" name="Text Box 43">
            <a:extLst>
              <a:ext uri="{FF2B5EF4-FFF2-40B4-BE49-F238E27FC236}">
                <a16:creationId xmlns:a16="http://schemas.microsoft.com/office/drawing/2014/main" id="{001B1166-829E-444B-B75F-519AC45AD83C}"/>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36" name="直接连接符 35">
            <a:extLst>
              <a:ext uri="{FF2B5EF4-FFF2-40B4-BE49-F238E27FC236}">
                <a16:creationId xmlns:a16="http://schemas.microsoft.com/office/drawing/2014/main" id="{1AB3083E-F803-4788-9CA4-30C30D847719}"/>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7" name="文本框 36">
            <a:extLst>
              <a:ext uri="{FF2B5EF4-FFF2-40B4-BE49-F238E27FC236}">
                <a16:creationId xmlns:a16="http://schemas.microsoft.com/office/drawing/2014/main" id="{CA9BCE41-DF56-4DF7-A942-84410AA47C5C}"/>
              </a:ext>
            </a:extLst>
          </p:cNvPr>
          <p:cNvSpPr txBox="1"/>
          <p:nvPr/>
        </p:nvSpPr>
        <p:spPr>
          <a:xfrm>
            <a:off x="823731" y="2881804"/>
            <a:ext cx="2264748" cy="461665"/>
          </a:xfrm>
          <a:prstGeom prst="rect">
            <a:avLst/>
          </a:prstGeom>
          <a:noFill/>
        </p:spPr>
        <p:txBody>
          <a:bodyPr wrap="square" rtlCol="0">
            <a:spAutoFit/>
          </a:bodyPr>
          <a:lstStyle/>
          <a:p>
            <a:pPr algn="r"/>
            <a:r>
              <a:rPr lang="zh-CN" altLang="en-US" sz="2400" b="1" dirty="0">
                <a:solidFill>
                  <a:srgbClr val="EDAC5D"/>
                </a:solidFill>
                <a:latin typeface="微软雅黑" panose="020B0503020204020204" pitchFamily="34" charset="-122"/>
                <a:ea typeface="微软雅黑" panose="020B0503020204020204" pitchFamily="34" charset="-122"/>
              </a:rPr>
              <a:t>点击添加说明</a:t>
            </a:r>
          </a:p>
        </p:txBody>
      </p:sp>
      <p:sp>
        <p:nvSpPr>
          <p:cNvPr id="38" name="文本框 37">
            <a:extLst>
              <a:ext uri="{FF2B5EF4-FFF2-40B4-BE49-F238E27FC236}">
                <a16:creationId xmlns:a16="http://schemas.microsoft.com/office/drawing/2014/main" id="{F82163DD-1974-442F-91AF-A6B48CA7890D}"/>
              </a:ext>
            </a:extLst>
          </p:cNvPr>
          <p:cNvSpPr txBox="1"/>
          <p:nvPr/>
        </p:nvSpPr>
        <p:spPr>
          <a:xfrm>
            <a:off x="474805" y="3265045"/>
            <a:ext cx="2590320"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39" name="文本框 38">
            <a:extLst>
              <a:ext uri="{FF2B5EF4-FFF2-40B4-BE49-F238E27FC236}">
                <a16:creationId xmlns:a16="http://schemas.microsoft.com/office/drawing/2014/main" id="{184EBF1C-7BE2-4C15-BD7D-958528C62C8C}"/>
              </a:ext>
            </a:extLst>
          </p:cNvPr>
          <p:cNvSpPr txBox="1"/>
          <p:nvPr/>
        </p:nvSpPr>
        <p:spPr>
          <a:xfrm>
            <a:off x="3137901" y="5275029"/>
            <a:ext cx="2136679" cy="461665"/>
          </a:xfrm>
          <a:prstGeom prst="rect">
            <a:avLst/>
          </a:prstGeom>
          <a:noFill/>
        </p:spPr>
        <p:txBody>
          <a:bodyPr wrap="square" rtlCol="0">
            <a:spAutoFit/>
          </a:bodyPr>
          <a:lstStyle/>
          <a:p>
            <a:pPr algn="r"/>
            <a:r>
              <a:rPr lang="zh-CN" altLang="en-US" sz="2400" b="1" dirty="0">
                <a:solidFill>
                  <a:srgbClr val="E06692"/>
                </a:solidFill>
                <a:latin typeface="微软雅黑" panose="020B0503020204020204" pitchFamily="34" charset="-122"/>
                <a:ea typeface="微软雅黑" panose="020B0503020204020204" pitchFamily="34" charset="-122"/>
              </a:rPr>
              <a:t>点击添加说明</a:t>
            </a:r>
          </a:p>
        </p:txBody>
      </p:sp>
      <p:sp>
        <p:nvSpPr>
          <p:cNvPr id="40" name="文本框 39">
            <a:extLst>
              <a:ext uri="{FF2B5EF4-FFF2-40B4-BE49-F238E27FC236}">
                <a16:creationId xmlns:a16="http://schemas.microsoft.com/office/drawing/2014/main" id="{C0C74859-3001-4931-A6F3-260A7FE49C61}"/>
              </a:ext>
            </a:extLst>
          </p:cNvPr>
          <p:cNvSpPr txBox="1"/>
          <p:nvPr/>
        </p:nvSpPr>
        <p:spPr>
          <a:xfrm>
            <a:off x="2592379" y="5658270"/>
            <a:ext cx="2658848"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41" name="文本框 40">
            <a:extLst>
              <a:ext uri="{FF2B5EF4-FFF2-40B4-BE49-F238E27FC236}">
                <a16:creationId xmlns:a16="http://schemas.microsoft.com/office/drawing/2014/main" id="{3CCB14F9-E19C-4357-815F-960C0CF734A8}"/>
              </a:ext>
            </a:extLst>
          </p:cNvPr>
          <p:cNvSpPr txBox="1"/>
          <p:nvPr/>
        </p:nvSpPr>
        <p:spPr>
          <a:xfrm>
            <a:off x="8279050" y="4748427"/>
            <a:ext cx="2136679" cy="461665"/>
          </a:xfrm>
          <a:prstGeom prst="rect">
            <a:avLst/>
          </a:prstGeom>
          <a:noFill/>
        </p:spPr>
        <p:txBody>
          <a:bodyPr wrap="square" rtlCol="0">
            <a:spAutoFit/>
          </a:bodyPr>
          <a:lstStyle/>
          <a:p>
            <a:pPr algn="r"/>
            <a:r>
              <a:rPr lang="zh-CN" altLang="en-US" sz="2400" b="1" dirty="0">
                <a:solidFill>
                  <a:srgbClr val="774F71"/>
                </a:solidFill>
                <a:latin typeface="微软雅黑" panose="020B0503020204020204" pitchFamily="34" charset="-122"/>
                <a:ea typeface="微软雅黑" panose="020B0503020204020204" pitchFamily="34" charset="-122"/>
              </a:rPr>
              <a:t>点击添加说明</a:t>
            </a:r>
          </a:p>
        </p:txBody>
      </p:sp>
      <p:sp>
        <p:nvSpPr>
          <p:cNvPr id="42" name="文本框 41">
            <a:extLst>
              <a:ext uri="{FF2B5EF4-FFF2-40B4-BE49-F238E27FC236}">
                <a16:creationId xmlns:a16="http://schemas.microsoft.com/office/drawing/2014/main" id="{92F768CD-F8BF-45D4-925D-5D3EA118741A}"/>
              </a:ext>
            </a:extLst>
          </p:cNvPr>
          <p:cNvSpPr txBox="1"/>
          <p:nvPr/>
        </p:nvSpPr>
        <p:spPr>
          <a:xfrm>
            <a:off x="7863438" y="5131668"/>
            <a:ext cx="2528937"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43" name="文本框 42">
            <a:extLst>
              <a:ext uri="{FF2B5EF4-FFF2-40B4-BE49-F238E27FC236}">
                <a16:creationId xmlns:a16="http://schemas.microsoft.com/office/drawing/2014/main" id="{7AA14C4D-9147-4FC8-BCB0-77C7DC035D90}"/>
              </a:ext>
            </a:extLst>
          </p:cNvPr>
          <p:cNvSpPr txBox="1"/>
          <p:nvPr/>
        </p:nvSpPr>
        <p:spPr>
          <a:xfrm>
            <a:off x="7969900" y="1420849"/>
            <a:ext cx="2136679" cy="461665"/>
          </a:xfrm>
          <a:prstGeom prst="rect">
            <a:avLst/>
          </a:prstGeom>
          <a:noFill/>
        </p:spPr>
        <p:txBody>
          <a:bodyPr wrap="square" rtlCol="0">
            <a:spAutoFit/>
          </a:bodyPr>
          <a:lstStyle/>
          <a:p>
            <a:pPr algn="r"/>
            <a:r>
              <a:rPr lang="zh-CN" altLang="en-US" sz="2400" b="1" dirty="0">
                <a:solidFill>
                  <a:schemeClr val="accent4"/>
                </a:solidFill>
                <a:latin typeface="微软雅黑" panose="020B0503020204020204" pitchFamily="34" charset="-122"/>
                <a:ea typeface="微软雅黑" panose="020B0503020204020204" pitchFamily="34" charset="-122"/>
              </a:rPr>
              <a:t>点击添加说明</a:t>
            </a:r>
          </a:p>
        </p:txBody>
      </p:sp>
      <p:sp>
        <p:nvSpPr>
          <p:cNvPr id="44" name="文本框 43">
            <a:extLst>
              <a:ext uri="{FF2B5EF4-FFF2-40B4-BE49-F238E27FC236}">
                <a16:creationId xmlns:a16="http://schemas.microsoft.com/office/drawing/2014/main" id="{7C744935-8E9F-4888-B8B8-F696C5ECBAA4}"/>
              </a:ext>
            </a:extLst>
          </p:cNvPr>
          <p:cNvSpPr txBox="1"/>
          <p:nvPr/>
        </p:nvSpPr>
        <p:spPr>
          <a:xfrm>
            <a:off x="7491266" y="1804090"/>
            <a:ext cx="2591959" cy="932563"/>
          </a:xfrm>
          <a:prstGeom prst="rect">
            <a:avLst/>
          </a:prstGeom>
          <a:noFill/>
        </p:spPr>
        <p:txBody>
          <a:bodyPr wrap="square" rtlCol="0">
            <a:spAutoFit/>
          </a:bodyPr>
          <a:lstStyle/>
          <a:p>
            <a:pPr algn="r">
              <a:lnSpc>
                <a:spcPct val="13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45" name="矩形 44">
            <a:extLst>
              <a:ext uri="{FF2B5EF4-FFF2-40B4-BE49-F238E27FC236}">
                <a16:creationId xmlns:a16="http://schemas.microsoft.com/office/drawing/2014/main" id="{5E858E57-CD04-4D06-AC99-980EF302DCCC}"/>
              </a:ext>
            </a:extLst>
          </p:cNvPr>
          <p:cNvSpPr/>
          <p:nvPr/>
        </p:nvSpPr>
        <p:spPr>
          <a:xfrm rot="2700000">
            <a:off x="4197350" y="3057740"/>
            <a:ext cx="1550343" cy="1550343"/>
          </a:xfrm>
          <a:prstGeom prst="rect">
            <a:avLst/>
          </a:prstGeom>
          <a:solidFill>
            <a:srgbClr val="F7C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b="1" dirty="0">
                <a:solidFill>
                  <a:srgbClr val="FFFFFF"/>
                </a:solidFill>
                <a:latin typeface="微软雅黑" panose="020B0503020204020204" pitchFamily="34" charset="-122"/>
                <a:ea typeface="微软雅黑" panose="020B0503020204020204" pitchFamily="34" charset="-122"/>
              </a:rPr>
              <a:t>01</a:t>
            </a:r>
          </a:p>
          <a:p>
            <a:pPr algn="ctr"/>
            <a:r>
              <a:rPr lang="zh-CN" altLang="en-US" dirty="0">
                <a:solidFill>
                  <a:schemeClr val="bg1"/>
                </a:solidFill>
                <a:latin typeface="微软雅黑" panose="020B0503020204020204" pitchFamily="34" charset="-122"/>
                <a:ea typeface="微软雅黑" panose="020B0503020204020204" pitchFamily="34" charset="-122"/>
              </a:rPr>
              <a:t>点击添加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说明</a:t>
            </a:r>
          </a:p>
        </p:txBody>
      </p:sp>
      <p:sp>
        <p:nvSpPr>
          <p:cNvPr id="46" name="矩形 45">
            <a:extLst>
              <a:ext uri="{FF2B5EF4-FFF2-40B4-BE49-F238E27FC236}">
                <a16:creationId xmlns:a16="http://schemas.microsoft.com/office/drawing/2014/main" id="{D2F0EF49-074C-445C-BBF2-B89215F393A1}"/>
              </a:ext>
            </a:extLst>
          </p:cNvPr>
          <p:cNvSpPr/>
          <p:nvPr/>
        </p:nvSpPr>
        <p:spPr>
          <a:xfrm rot="2700000">
            <a:off x="5402826" y="4281558"/>
            <a:ext cx="1550343" cy="1550343"/>
          </a:xfrm>
          <a:prstGeom prst="rect">
            <a:avLst/>
          </a:prstGeom>
          <a:solidFill>
            <a:srgbClr val="D175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defTabSz="1219170">
              <a:defRPr/>
            </a:pPr>
            <a:r>
              <a:rPr lang="en-US" altLang="zh-CN" sz="2000" b="1" dirty="0">
                <a:solidFill>
                  <a:srgbClr val="FFFFFF"/>
                </a:solidFill>
                <a:latin typeface="微软雅黑" panose="020B0503020204020204" pitchFamily="34" charset="-122"/>
                <a:ea typeface="微软雅黑" panose="020B0503020204020204" pitchFamily="34" charset="-122"/>
              </a:rPr>
              <a:t>02</a:t>
            </a:r>
          </a:p>
          <a:p>
            <a:pPr algn="ctr"/>
            <a:r>
              <a:rPr lang="zh-CN" altLang="en-US" dirty="0">
                <a:solidFill>
                  <a:schemeClr val="bg1"/>
                </a:solidFill>
                <a:latin typeface="微软雅黑" panose="020B0503020204020204" pitchFamily="34" charset="-122"/>
                <a:ea typeface="微软雅黑" panose="020B0503020204020204" pitchFamily="34" charset="-122"/>
              </a:rPr>
              <a:t>点击添加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说明</a:t>
            </a:r>
          </a:p>
        </p:txBody>
      </p:sp>
      <p:sp>
        <p:nvSpPr>
          <p:cNvPr id="47" name="矩形 46">
            <a:extLst>
              <a:ext uri="{FF2B5EF4-FFF2-40B4-BE49-F238E27FC236}">
                <a16:creationId xmlns:a16="http://schemas.microsoft.com/office/drawing/2014/main" id="{BE78D91C-4D79-4015-8C83-DAA1CBE71731}"/>
              </a:ext>
            </a:extLst>
          </p:cNvPr>
          <p:cNvSpPr/>
          <p:nvPr/>
        </p:nvSpPr>
        <p:spPr>
          <a:xfrm rot="2700000">
            <a:off x="5404250" y="1814208"/>
            <a:ext cx="1550343" cy="1550343"/>
          </a:xfrm>
          <a:prstGeom prst="rect">
            <a:avLst/>
          </a:prstGeom>
          <a:solidFill>
            <a:srgbClr val="55B2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defRPr/>
            </a:pPr>
            <a:endParaRPr lang="en-US" altLang="zh-CN" sz="1400" b="1" dirty="0">
              <a:solidFill>
                <a:srgbClr val="FFFFFF"/>
              </a:solidFill>
              <a:latin typeface="微软雅黑" panose="020B0503020204020204" pitchFamily="34" charset="-122"/>
              <a:ea typeface="微软雅黑" panose="020B0503020204020204" pitchFamily="34" charset="-122"/>
            </a:endParaRPr>
          </a:p>
          <a:p>
            <a:pPr algn="ctr" defTabSz="1219170">
              <a:defRPr/>
            </a:pPr>
            <a:r>
              <a:rPr lang="en-US" altLang="zh-CN" b="1" dirty="0">
                <a:solidFill>
                  <a:srgbClr val="FFFFFF"/>
                </a:solidFill>
                <a:latin typeface="微软雅黑" panose="020B0503020204020204" pitchFamily="34" charset="-122"/>
                <a:ea typeface="微软雅黑" panose="020B0503020204020204" pitchFamily="34" charset="-122"/>
              </a:rPr>
              <a:t>04</a:t>
            </a:r>
          </a:p>
          <a:p>
            <a:pPr algn="ctr"/>
            <a:r>
              <a:rPr lang="zh-CN" altLang="en-US" dirty="0">
                <a:solidFill>
                  <a:schemeClr val="bg1"/>
                </a:solidFill>
                <a:latin typeface="微软雅黑" panose="020B0503020204020204" pitchFamily="34" charset="-122"/>
                <a:ea typeface="微软雅黑" panose="020B0503020204020204" pitchFamily="34" charset="-122"/>
              </a:rPr>
              <a:t>点击添加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说明</a:t>
            </a:r>
          </a:p>
        </p:txBody>
      </p:sp>
      <p:sp>
        <p:nvSpPr>
          <p:cNvPr id="48" name="矩形 47">
            <a:extLst>
              <a:ext uri="{FF2B5EF4-FFF2-40B4-BE49-F238E27FC236}">
                <a16:creationId xmlns:a16="http://schemas.microsoft.com/office/drawing/2014/main" id="{A00DAB05-9C1E-434D-873E-58896A484DD5}"/>
              </a:ext>
            </a:extLst>
          </p:cNvPr>
          <p:cNvSpPr/>
          <p:nvPr/>
        </p:nvSpPr>
        <p:spPr>
          <a:xfrm rot="2700000">
            <a:off x="6608301" y="3038025"/>
            <a:ext cx="1550343" cy="1550343"/>
          </a:xfrm>
          <a:prstGeom prst="rect">
            <a:avLst/>
          </a:prstGeom>
          <a:solidFill>
            <a:srgbClr val="774F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219170">
              <a:defRPr/>
            </a:pPr>
            <a:r>
              <a:rPr lang="en-US" altLang="zh-CN" b="1" dirty="0">
                <a:solidFill>
                  <a:srgbClr val="FFFFFF"/>
                </a:solidFill>
                <a:latin typeface="微软雅黑" panose="020B0503020204020204" pitchFamily="34" charset="-122"/>
                <a:ea typeface="微软雅黑" panose="020B0503020204020204" pitchFamily="34" charset="-122"/>
              </a:rPr>
              <a:t>03</a:t>
            </a:r>
          </a:p>
          <a:p>
            <a:pPr algn="ctr"/>
            <a:r>
              <a:rPr lang="zh-CN" altLang="en-US" dirty="0">
                <a:solidFill>
                  <a:schemeClr val="bg1"/>
                </a:solidFill>
                <a:latin typeface="微软雅黑" panose="020B0503020204020204" pitchFamily="34" charset="-122"/>
                <a:ea typeface="微软雅黑" panose="020B0503020204020204" pitchFamily="34" charset="-122"/>
              </a:rPr>
              <a:t>点击添加</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说明</a:t>
            </a:r>
          </a:p>
        </p:txBody>
      </p:sp>
    </p:spTree>
  </p:cSld>
  <p:clrMapOvr>
    <a:masterClrMapping/>
  </p:clrMapOvr>
  <mc:AlternateContent xmlns:mc="http://schemas.openxmlformats.org/markup-compatibility/2006" xmlns:p14="http://schemas.microsoft.com/office/powerpoint/2010/main">
    <mc:Choice Requires="p14">
      <p:transition spd="slow" p14:dur="1500" advClick="0" advTm="3182">
        <p:random/>
      </p:transition>
    </mc:Choice>
    <mc:Fallback xmlns="">
      <p:transition spd="slow" advClick="0" advTm="318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type="lt">
                                    <p:tmPct val="0"/>
                                  </p:iterate>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0-#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4" presetClass="emph" presetSubtype="0" fill="hold" grpId="1" nodeType="afterEffect">
                                  <p:stCondLst>
                                    <p:cond delay="0"/>
                                  </p:stCondLst>
                                  <p:iterate type="lt">
                                    <p:tmPct val="10000"/>
                                  </p:iterate>
                                  <p:childTnLst>
                                    <p:animMotion origin="layout" path="M -2.5E-6 3.7037E-6 L -2.5E-6 -0.07223 " pathEditMode="relative" rAng="0" ptsTypes="AA">
                                      <p:cBhvr>
                                        <p:cTn id="11" dur="250" accel="50000" decel="50000" autoRev="1" fill="hold">
                                          <p:stCondLst>
                                            <p:cond delay="0"/>
                                          </p:stCondLst>
                                        </p:cTn>
                                        <p:tgtEl>
                                          <p:spTgt spid="45"/>
                                        </p:tgtEl>
                                        <p:attrNameLst>
                                          <p:attrName>ppt_x</p:attrName>
                                          <p:attrName>ppt_y</p:attrName>
                                        </p:attrNameLst>
                                      </p:cBhvr>
                                      <p:rCtr x="0" y="-3611"/>
                                    </p:animMotion>
                                    <p:animRot by="1500000">
                                      <p:cBhvr>
                                        <p:cTn id="12" dur="125" fill="hold">
                                          <p:stCondLst>
                                            <p:cond delay="0"/>
                                          </p:stCondLst>
                                        </p:cTn>
                                        <p:tgtEl>
                                          <p:spTgt spid="45"/>
                                        </p:tgtEl>
                                        <p:attrNameLst>
                                          <p:attrName>r</p:attrName>
                                        </p:attrNameLst>
                                      </p:cBhvr>
                                    </p:animRot>
                                    <p:animRot by="-1500000">
                                      <p:cBhvr>
                                        <p:cTn id="13" dur="125" fill="hold">
                                          <p:stCondLst>
                                            <p:cond delay="125"/>
                                          </p:stCondLst>
                                        </p:cTn>
                                        <p:tgtEl>
                                          <p:spTgt spid="45"/>
                                        </p:tgtEl>
                                        <p:attrNameLst>
                                          <p:attrName>r</p:attrName>
                                        </p:attrNameLst>
                                      </p:cBhvr>
                                    </p:animRot>
                                    <p:animRot by="-1500000">
                                      <p:cBhvr>
                                        <p:cTn id="14" dur="125" fill="hold">
                                          <p:stCondLst>
                                            <p:cond delay="250"/>
                                          </p:stCondLst>
                                        </p:cTn>
                                        <p:tgtEl>
                                          <p:spTgt spid="45"/>
                                        </p:tgtEl>
                                        <p:attrNameLst>
                                          <p:attrName>r</p:attrName>
                                        </p:attrNameLst>
                                      </p:cBhvr>
                                    </p:animRot>
                                    <p:animRot by="1500000">
                                      <p:cBhvr>
                                        <p:cTn id="15" dur="125" fill="hold">
                                          <p:stCondLst>
                                            <p:cond delay="375"/>
                                          </p:stCondLst>
                                        </p:cTn>
                                        <p:tgtEl>
                                          <p:spTgt spid="45"/>
                                        </p:tgtEl>
                                        <p:attrNameLst>
                                          <p:attrName>r</p:attrName>
                                        </p:attrNameLst>
                                      </p:cBhvr>
                                    </p:animRot>
                                  </p:childTnLst>
                                </p:cTn>
                              </p:par>
                            </p:childTnLst>
                          </p:cTn>
                        </p:par>
                        <p:par>
                          <p:cTn id="16" fill="hold">
                            <p:stCondLst>
                              <p:cond delay="1350"/>
                            </p:stCondLst>
                            <p:childTnLst>
                              <p:par>
                                <p:cTn id="17" presetID="47"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250"/>
                                        <p:tgtEl>
                                          <p:spTgt spid="37"/>
                                        </p:tgtEl>
                                      </p:cBhvr>
                                    </p:animEffect>
                                    <p:anim calcmode="lin" valueType="num">
                                      <p:cBhvr>
                                        <p:cTn id="20" dur="250" fill="hold"/>
                                        <p:tgtEl>
                                          <p:spTgt spid="37"/>
                                        </p:tgtEl>
                                        <p:attrNameLst>
                                          <p:attrName>ppt_x</p:attrName>
                                        </p:attrNameLst>
                                      </p:cBhvr>
                                      <p:tavLst>
                                        <p:tav tm="0">
                                          <p:val>
                                            <p:strVal val="#ppt_x"/>
                                          </p:val>
                                        </p:tav>
                                        <p:tav tm="100000">
                                          <p:val>
                                            <p:strVal val="#ppt_x"/>
                                          </p:val>
                                        </p:tav>
                                      </p:tavLst>
                                    </p:anim>
                                    <p:anim calcmode="lin" valueType="num">
                                      <p:cBhvr>
                                        <p:cTn id="21" dur="250" fill="hold"/>
                                        <p:tgtEl>
                                          <p:spTgt spid="37"/>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iterate type="wd">
                                    <p:tmPct val="10000"/>
                                  </p:iterate>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par>
                          <p:cTn id="25" fill="hold">
                            <p:stCondLst>
                              <p:cond delay="2600"/>
                            </p:stCondLst>
                            <p:childTnLst>
                              <p:par>
                                <p:cTn id="26" presetID="2" presetClass="entr" presetSubtype="4" fill="hold" grpId="0" nodeType="afterEffect">
                                  <p:stCondLst>
                                    <p:cond delay="0"/>
                                  </p:stCondLst>
                                  <p:iterate type="lt">
                                    <p:tmPct val="0"/>
                                  </p:iterate>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500" fill="hold"/>
                                        <p:tgtEl>
                                          <p:spTgt spid="46"/>
                                        </p:tgtEl>
                                        <p:attrNameLst>
                                          <p:attrName>ppt_x</p:attrName>
                                        </p:attrNameLst>
                                      </p:cBhvr>
                                      <p:tavLst>
                                        <p:tav tm="0">
                                          <p:val>
                                            <p:strVal val="#ppt_x"/>
                                          </p:val>
                                        </p:tav>
                                        <p:tav tm="100000">
                                          <p:val>
                                            <p:strVal val="#ppt_x"/>
                                          </p:val>
                                        </p:tav>
                                      </p:tavLst>
                                    </p:anim>
                                    <p:anim calcmode="lin" valueType="num">
                                      <p:cBhvr additive="base">
                                        <p:cTn id="29" dur="500" fill="hold"/>
                                        <p:tgtEl>
                                          <p:spTgt spid="46"/>
                                        </p:tgtEl>
                                        <p:attrNameLst>
                                          <p:attrName>ppt_y</p:attrName>
                                        </p:attrNameLst>
                                      </p:cBhvr>
                                      <p:tavLst>
                                        <p:tav tm="0">
                                          <p:val>
                                            <p:strVal val="1+#ppt_h/2"/>
                                          </p:val>
                                        </p:tav>
                                        <p:tav tm="100000">
                                          <p:val>
                                            <p:strVal val="#ppt_y"/>
                                          </p:val>
                                        </p:tav>
                                      </p:tavLst>
                                    </p:anim>
                                  </p:childTnLst>
                                </p:cTn>
                              </p:par>
                            </p:childTnLst>
                          </p:cTn>
                        </p:par>
                        <p:par>
                          <p:cTn id="30" fill="hold">
                            <p:stCondLst>
                              <p:cond delay="3100"/>
                            </p:stCondLst>
                            <p:childTnLst>
                              <p:par>
                                <p:cTn id="31" presetID="34" presetClass="emph" presetSubtype="0" fill="hold" grpId="1" nodeType="afterEffect">
                                  <p:stCondLst>
                                    <p:cond delay="0"/>
                                  </p:stCondLst>
                                  <p:iterate type="lt">
                                    <p:tmPct val="10000"/>
                                  </p:iterate>
                                  <p:childTnLst>
                                    <p:animMotion origin="layout" path="M -6.25E-7 1.48148E-6 L -6.25E-7 -0.07222 " pathEditMode="relative" rAng="0" ptsTypes="AA">
                                      <p:cBhvr>
                                        <p:cTn id="32" dur="250" accel="50000" decel="50000" autoRev="1" fill="hold">
                                          <p:stCondLst>
                                            <p:cond delay="0"/>
                                          </p:stCondLst>
                                        </p:cTn>
                                        <p:tgtEl>
                                          <p:spTgt spid="46"/>
                                        </p:tgtEl>
                                        <p:attrNameLst>
                                          <p:attrName>ppt_x</p:attrName>
                                          <p:attrName>ppt_y</p:attrName>
                                        </p:attrNameLst>
                                      </p:cBhvr>
                                      <p:rCtr x="0" y="-3611"/>
                                    </p:animMotion>
                                    <p:animRot by="1500000">
                                      <p:cBhvr>
                                        <p:cTn id="33" dur="125" fill="hold">
                                          <p:stCondLst>
                                            <p:cond delay="0"/>
                                          </p:stCondLst>
                                        </p:cTn>
                                        <p:tgtEl>
                                          <p:spTgt spid="46"/>
                                        </p:tgtEl>
                                        <p:attrNameLst>
                                          <p:attrName>r</p:attrName>
                                        </p:attrNameLst>
                                      </p:cBhvr>
                                    </p:animRot>
                                    <p:animRot by="-1500000">
                                      <p:cBhvr>
                                        <p:cTn id="34" dur="125" fill="hold">
                                          <p:stCondLst>
                                            <p:cond delay="125"/>
                                          </p:stCondLst>
                                        </p:cTn>
                                        <p:tgtEl>
                                          <p:spTgt spid="46"/>
                                        </p:tgtEl>
                                        <p:attrNameLst>
                                          <p:attrName>r</p:attrName>
                                        </p:attrNameLst>
                                      </p:cBhvr>
                                    </p:animRot>
                                    <p:animRot by="-1500000">
                                      <p:cBhvr>
                                        <p:cTn id="35" dur="125" fill="hold">
                                          <p:stCondLst>
                                            <p:cond delay="250"/>
                                          </p:stCondLst>
                                        </p:cTn>
                                        <p:tgtEl>
                                          <p:spTgt spid="46"/>
                                        </p:tgtEl>
                                        <p:attrNameLst>
                                          <p:attrName>r</p:attrName>
                                        </p:attrNameLst>
                                      </p:cBhvr>
                                    </p:animRot>
                                    <p:animRot by="1500000">
                                      <p:cBhvr>
                                        <p:cTn id="36" dur="125" fill="hold">
                                          <p:stCondLst>
                                            <p:cond delay="375"/>
                                          </p:stCondLst>
                                        </p:cTn>
                                        <p:tgtEl>
                                          <p:spTgt spid="46"/>
                                        </p:tgtEl>
                                        <p:attrNameLst>
                                          <p:attrName>r</p:attrName>
                                        </p:attrNameLst>
                                      </p:cBhvr>
                                    </p:animRot>
                                  </p:childTnLst>
                                </p:cTn>
                              </p:par>
                            </p:childTnLst>
                          </p:cTn>
                        </p:par>
                        <p:par>
                          <p:cTn id="37" fill="hold">
                            <p:stCondLst>
                              <p:cond delay="3950"/>
                            </p:stCondLst>
                            <p:childTnLst>
                              <p:par>
                                <p:cTn id="38" presetID="47"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250"/>
                                        <p:tgtEl>
                                          <p:spTgt spid="39"/>
                                        </p:tgtEl>
                                      </p:cBhvr>
                                    </p:animEffect>
                                    <p:anim calcmode="lin" valueType="num">
                                      <p:cBhvr>
                                        <p:cTn id="41" dur="250" fill="hold"/>
                                        <p:tgtEl>
                                          <p:spTgt spid="39"/>
                                        </p:tgtEl>
                                        <p:attrNameLst>
                                          <p:attrName>ppt_x</p:attrName>
                                        </p:attrNameLst>
                                      </p:cBhvr>
                                      <p:tavLst>
                                        <p:tav tm="0">
                                          <p:val>
                                            <p:strVal val="#ppt_x"/>
                                          </p:val>
                                        </p:tav>
                                        <p:tav tm="100000">
                                          <p:val>
                                            <p:strVal val="#ppt_x"/>
                                          </p:val>
                                        </p:tav>
                                      </p:tavLst>
                                    </p:anim>
                                    <p:anim calcmode="lin" valueType="num">
                                      <p:cBhvr>
                                        <p:cTn id="42" dur="250" fill="hold"/>
                                        <p:tgtEl>
                                          <p:spTgt spid="39"/>
                                        </p:tgtEl>
                                        <p:attrNameLst>
                                          <p:attrName>ppt_y</p:attrName>
                                        </p:attrNameLst>
                                      </p:cBhvr>
                                      <p:tavLst>
                                        <p:tav tm="0">
                                          <p:val>
                                            <p:strVal val="#ppt_y-.1"/>
                                          </p:val>
                                        </p:tav>
                                        <p:tav tm="100000">
                                          <p:val>
                                            <p:strVal val="#ppt_y"/>
                                          </p:val>
                                        </p:tav>
                                      </p:tavLst>
                                    </p:anim>
                                  </p:childTnLst>
                                </p:cTn>
                              </p:par>
                              <p:par>
                                <p:cTn id="43" presetID="10" presetClass="entr" presetSubtype="0" fill="hold" grpId="0" nodeType="withEffect">
                                  <p:stCondLst>
                                    <p:cond delay="0"/>
                                  </p:stCondLst>
                                  <p:iterate type="wd">
                                    <p:tmPct val="10000"/>
                                  </p:iterate>
                                  <p:childTnLst>
                                    <p:set>
                                      <p:cBhvr>
                                        <p:cTn id="44" dur="1" fill="hold">
                                          <p:stCondLst>
                                            <p:cond delay="0"/>
                                          </p:stCondLst>
                                        </p:cTn>
                                        <p:tgtEl>
                                          <p:spTgt spid="40"/>
                                        </p:tgtEl>
                                        <p:attrNameLst>
                                          <p:attrName>style.visibility</p:attrName>
                                        </p:attrNameLst>
                                      </p:cBhvr>
                                      <p:to>
                                        <p:strVal val="visible"/>
                                      </p:to>
                                    </p:set>
                                    <p:animEffect transition="in" filter="fade">
                                      <p:cBhvr>
                                        <p:cTn id="45" dur="500"/>
                                        <p:tgtEl>
                                          <p:spTgt spid="40"/>
                                        </p:tgtEl>
                                      </p:cBhvr>
                                    </p:animEffect>
                                  </p:childTnLst>
                                </p:cTn>
                              </p:par>
                            </p:childTnLst>
                          </p:cTn>
                        </p:par>
                        <p:par>
                          <p:cTn id="46" fill="hold">
                            <p:stCondLst>
                              <p:cond delay="5200"/>
                            </p:stCondLst>
                            <p:childTnLst>
                              <p:par>
                                <p:cTn id="47" presetID="2" presetClass="entr" presetSubtype="2" fill="hold" grpId="0" nodeType="afterEffect">
                                  <p:stCondLst>
                                    <p:cond delay="0"/>
                                  </p:stCondLst>
                                  <p:iterate type="lt">
                                    <p:tmPct val="0"/>
                                  </p:iterate>
                                  <p:childTnLst>
                                    <p:set>
                                      <p:cBhvr>
                                        <p:cTn id="48" dur="1" fill="hold">
                                          <p:stCondLst>
                                            <p:cond delay="0"/>
                                          </p:stCondLst>
                                        </p:cTn>
                                        <p:tgtEl>
                                          <p:spTgt spid="48"/>
                                        </p:tgtEl>
                                        <p:attrNameLst>
                                          <p:attrName>style.visibility</p:attrName>
                                        </p:attrNameLst>
                                      </p:cBhvr>
                                      <p:to>
                                        <p:strVal val="visible"/>
                                      </p:to>
                                    </p:set>
                                    <p:anim calcmode="lin" valueType="num">
                                      <p:cBhvr additive="base">
                                        <p:cTn id="49" dur="500" fill="hold"/>
                                        <p:tgtEl>
                                          <p:spTgt spid="48"/>
                                        </p:tgtEl>
                                        <p:attrNameLst>
                                          <p:attrName>ppt_x</p:attrName>
                                        </p:attrNameLst>
                                      </p:cBhvr>
                                      <p:tavLst>
                                        <p:tav tm="0">
                                          <p:val>
                                            <p:strVal val="1+#ppt_w/2"/>
                                          </p:val>
                                        </p:tav>
                                        <p:tav tm="100000">
                                          <p:val>
                                            <p:strVal val="#ppt_x"/>
                                          </p:val>
                                        </p:tav>
                                      </p:tavLst>
                                    </p:anim>
                                    <p:anim calcmode="lin" valueType="num">
                                      <p:cBhvr additive="base">
                                        <p:cTn id="50" dur="500" fill="hold"/>
                                        <p:tgtEl>
                                          <p:spTgt spid="48"/>
                                        </p:tgtEl>
                                        <p:attrNameLst>
                                          <p:attrName>ppt_y</p:attrName>
                                        </p:attrNameLst>
                                      </p:cBhvr>
                                      <p:tavLst>
                                        <p:tav tm="0">
                                          <p:val>
                                            <p:strVal val="#ppt_y"/>
                                          </p:val>
                                        </p:tav>
                                        <p:tav tm="100000">
                                          <p:val>
                                            <p:strVal val="#ppt_y"/>
                                          </p:val>
                                        </p:tav>
                                      </p:tavLst>
                                    </p:anim>
                                  </p:childTnLst>
                                </p:cTn>
                              </p:par>
                            </p:childTnLst>
                          </p:cTn>
                        </p:par>
                        <p:par>
                          <p:cTn id="51" fill="hold">
                            <p:stCondLst>
                              <p:cond delay="5700"/>
                            </p:stCondLst>
                            <p:childTnLst>
                              <p:par>
                                <p:cTn id="52" presetID="34" presetClass="emph" presetSubtype="0" fill="hold" grpId="1" nodeType="afterEffect">
                                  <p:stCondLst>
                                    <p:cond delay="0"/>
                                  </p:stCondLst>
                                  <p:iterate type="lt">
                                    <p:tmPct val="10000"/>
                                  </p:iterate>
                                  <p:childTnLst>
                                    <p:animMotion origin="layout" path="M 1.04167E-6 1.48148E-6 L 1.04167E-6 -0.07222 " pathEditMode="relative" rAng="0" ptsTypes="AA">
                                      <p:cBhvr>
                                        <p:cTn id="53" dur="250" accel="50000" decel="50000" autoRev="1" fill="hold">
                                          <p:stCondLst>
                                            <p:cond delay="0"/>
                                          </p:stCondLst>
                                        </p:cTn>
                                        <p:tgtEl>
                                          <p:spTgt spid="48"/>
                                        </p:tgtEl>
                                        <p:attrNameLst>
                                          <p:attrName>ppt_x</p:attrName>
                                          <p:attrName>ppt_y</p:attrName>
                                        </p:attrNameLst>
                                      </p:cBhvr>
                                      <p:rCtr x="0" y="-3611"/>
                                    </p:animMotion>
                                    <p:animRot by="1500000">
                                      <p:cBhvr>
                                        <p:cTn id="54" dur="125" fill="hold">
                                          <p:stCondLst>
                                            <p:cond delay="0"/>
                                          </p:stCondLst>
                                        </p:cTn>
                                        <p:tgtEl>
                                          <p:spTgt spid="48"/>
                                        </p:tgtEl>
                                        <p:attrNameLst>
                                          <p:attrName>r</p:attrName>
                                        </p:attrNameLst>
                                      </p:cBhvr>
                                    </p:animRot>
                                    <p:animRot by="-1500000">
                                      <p:cBhvr>
                                        <p:cTn id="55" dur="125" fill="hold">
                                          <p:stCondLst>
                                            <p:cond delay="125"/>
                                          </p:stCondLst>
                                        </p:cTn>
                                        <p:tgtEl>
                                          <p:spTgt spid="48"/>
                                        </p:tgtEl>
                                        <p:attrNameLst>
                                          <p:attrName>r</p:attrName>
                                        </p:attrNameLst>
                                      </p:cBhvr>
                                    </p:animRot>
                                    <p:animRot by="-1500000">
                                      <p:cBhvr>
                                        <p:cTn id="56" dur="125" fill="hold">
                                          <p:stCondLst>
                                            <p:cond delay="250"/>
                                          </p:stCondLst>
                                        </p:cTn>
                                        <p:tgtEl>
                                          <p:spTgt spid="48"/>
                                        </p:tgtEl>
                                        <p:attrNameLst>
                                          <p:attrName>r</p:attrName>
                                        </p:attrNameLst>
                                      </p:cBhvr>
                                    </p:animRot>
                                    <p:animRot by="1500000">
                                      <p:cBhvr>
                                        <p:cTn id="57" dur="125" fill="hold">
                                          <p:stCondLst>
                                            <p:cond delay="375"/>
                                          </p:stCondLst>
                                        </p:cTn>
                                        <p:tgtEl>
                                          <p:spTgt spid="48"/>
                                        </p:tgtEl>
                                        <p:attrNameLst>
                                          <p:attrName>r</p:attrName>
                                        </p:attrNameLst>
                                      </p:cBhvr>
                                    </p:animRot>
                                  </p:childTnLst>
                                </p:cTn>
                              </p:par>
                            </p:childTnLst>
                          </p:cTn>
                        </p:par>
                        <p:par>
                          <p:cTn id="58" fill="hold">
                            <p:stCondLst>
                              <p:cond delay="6550"/>
                            </p:stCondLst>
                            <p:childTnLst>
                              <p:par>
                                <p:cTn id="59" presetID="47" presetClass="entr" presetSubtype="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fade">
                                      <p:cBhvr>
                                        <p:cTn id="61" dur="250"/>
                                        <p:tgtEl>
                                          <p:spTgt spid="41"/>
                                        </p:tgtEl>
                                      </p:cBhvr>
                                    </p:animEffect>
                                    <p:anim calcmode="lin" valueType="num">
                                      <p:cBhvr>
                                        <p:cTn id="62" dur="250" fill="hold"/>
                                        <p:tgtEl>
                                          <p:spTgt spid="41"/>
                                        </p:tgtEl>
                                        <p:attrNameLst>
                                          <p:attrName>ppt_x</p:attrName>
                                        </p:attrNameLst>
                                      </p:cBhvr>
                                      <p:tavLst>
                                        <p:tav tm="0">
                                          <p:val>
                                            <p:strVal val="#ppt_x"/>
                                          </p:val>
                                        </p:tav>
                                        <p:tav tm="100000">
                                          <p:val>
                                            <p:strVal val="#ppt_x"/>
                                          </p:val>
                                        </p:tav>
                                      </p:tavLst>
                                    </p:anim>
                                    <p:anim calcmode="lin" valueType="num">
                                      <p:cBhvr>
                                        <p:cTn id="63" dur="250" fill="hold"/>
                                        <p:tgtEl>
                                          <p:spTgt spid="41"/>
                                        </p:tgtEl>
                                        <p:attrNameLst>
                                          <p:attrName>ppt_y</p:attrName>
                                        </p:attrNameLst>
                                      </p:cBhvr>
                                      <p:tavLst>
                                        <p:tav tm="0">
                                          <p:val>
                                            <p:strVal val="#ppt_y-.1"/>
                                          </p:val>
                                        </p:tav>
                                        <p:tav tm="100000">
                                          <p:val>
                                            <p:strVal val="#ppt_y"/>
                                          </p:val>
                                        </p:tav>
                                      </p:tavLst>
                                    </p:anim>
                                  </p:childTnLst>
                                </p:cTn>
                              </p:par>
                              <p:par>
                                <p:cTn id="64" presetID="10" presetClass="entr" presetSubtype="0" fill="hold" grpId="0" nodeType="withEffect">
                                  <p:stCondLst>
                                    <p:cond delay="0"/>
                                  </p:stCondLst>
                                  <p:iterate type="wd">
                                    <p:tmPct val="10000"/>
                                  </p:iterate>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childTnLst>
                                </p:cTn>
                              </p:par>
                            </p:childTnLst>
                          </p:cTn>
                        </p:par>
                        <p:par>
                          <p:cTn id="67" fill="hold">
                            <p:stCondLst>
                              <p:cond delay="7800"/>
                            </p:stCondLst>
                            <p:childTnLst>
                              <p:par>
                                <p:cTn id="68" presetID="2" presetClass="entr" presetSubtype="1" fill="hold" grpId="0" nodeType="afterEffect">
                                  <p:stCondLst>
                                    <p:cond delay="0"/>
                                  </p:stCondLst>
                                  <p:iterate type="lt">
                                    <p:tmPct val="0"/>
                                  </p:iterate>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ppt_x"/>
                                          </p:val>
                                        </p:tav>
                                        <p:tav tm="100000">
                                          <p:val>
                                            <p:strVal val="#ppt_x"/>
                                          </p:val>
                                        </p:tav>
                                      </p:tavLst>
                                    </p:anim>
                                    <p:anim calcmode="lin" valueType="num">
                                      <p:cBhvr additive="base">
                                        <p:cTn id="71" dur="500" fill="hold"/>
                                        <p:tgtEl>
                                          <p:spTgt spid="47"/>
                                        </p:tgtEl>
                                        <p:attrNameLst>
                                          <p:attrName>ppt_y</p:attrName>
                                        </p:attrNameLst>
                                      </p:cBhvr>
                                      <p:tavLst>
                                        <p:tav tm="0">
                                          <p:val>
                                            <p:strVal val="0-#ppt_h/2"/>
                                          </p:val>
                                        </p:tav>
                                        <p:tav tm="100000">
                                          <p:val>
                                            <p:strVal val="#ppt_y"/>
                                          </p:val>
                                        </p:tav>
                                      </p:tavLst>
                                    </p:anim>
                                  </p:childTnLst>
                                </p:cTn>
                              </p:par>
                            </p:childTnLst>
                          </p:cTn>
                        </p:par>
                        <p:par>
                          <p:cTn id="72" fill="hold">
                            <p:stCondLst>
                              <p:cond delay="8300"/>
                            </p:stCondLst>
                            <p:childTnLst>
                              <p:par>
                                <p:cTn id="73" presetID="34" presetClass="emph" presetSubtype="0" fill="hold" grpId="1" nodeType="afterEffect">
                                  <p:stCondLst>
                                    <p:cond delay="0"/>
                                  </p:stCondLst>
                                  <p:iterate type="lt">
                                    <p:tmPct val="10000"/>
                                  </p:iterate>
                                  <p:childTnLst>
                                    <p:animMotion origin="layout" path="M -8.33333E-7 3.7037E-6 L -8.33333E-7 -0.07223 " pathEditMode="relative" rAng="0" ptsTypes="AA">
                                      <p:cBhvr>
                                        <p:cTn id="74" dur="250" accel="50000" decel="50000" autoRev="1" fill="hold">
                                          <p:stCondLst>
                                            <p:cond delay="0"/>
                                          </p:stCondLst>
                                        </p:cTn>
                                        <p:tgtEl>
                                          <p:spTgt spid="47"/>
                                        </p:tgtEl>
                                        <p:attrNameLst>
                                          <p:attrName>ppt_x</p:attrName>
                                          <p:attrName>ppt_y</p:attrName>
                                        </p:attrNameLst>
                                      </p:cBhvr>
                                      <p:rCtr x="0" y="-3611"/>
                                    </p:animMotion>
                                    <p:animRot by="1500000">
                                      <p:cBhvr>
                                        <p:cTn id="75" dur="125" fill="hold">
                                          <p:stCondLst>
                                            <p:cond delay="0"/>
                                          </p:stCondLst>
                                        </p:cTn>
                                        <p:tgtEl>
                                          <p:spTgt spid="47"/>
                                        </p:tgtEl>
                                        <p:attrNameLst>
                                          <p:attrName>r</p:attrName>
                                        </p:attrNameLst>
                                      </p:cBhvr>
                                    </p:animRot>
                                    <p:animRot by="-1500000">
                                      <p:cBhvr>
                                        <p:cTn id="76" dur="125" fill="hold">
                                          <p:stCondLst>
                                            <p:cond delay="125"/>
                                          </p:stCondLst>
                                        </p:cTn>
                                        <p:tgtEl>
                                          <p:spTgt spid="47"/>
                                        </p:tgtEl>
                                        <p:attrNameLst>
                                          <p:attrName>r</p:attrName>
                                        </p:attrNameLst>
                                      </p:cBhvr>
                                    </p:animRot>
                                    <p:animRot by="-1500000">
                                      <p:cBhvr>
                                        <p:cTn id="77" dur="125" fill="hold">
                                          <p:stCondLst>
                                            <p:cond delay="250"/>
                                          </p:stCondLst>
                                        </p:cTn>
                                        <p:tgtEl>
                                          <p:spTgt spid="47"/>
                                        </p:tgtEl>
                                        <p:attrNameLst>
                                          <p:attrName>r</p:attrName>
                                        </p:attrNameLst>
                                      </p:cBhvr>
                                    </p:animRot>
                                    <p:animRot by="1500000">
                                      <p:cBhvr>
                                        <p:cTn id="78" dur="125" fill="hold">
                                          <p:stCondLst>
                                            <p:cond delay="375"/>
                                          </p:stCondLst>
                                        </p:cTn>
                                        <p:tgtEl>
                                          <p:spTgt spid="47"/>
                                        </p:tgtEl>
                                        <p:attrNameLst>
                                          <p:attrName>r</p:attrName>
                                        </p:attrNameLst>
                                      </p:cBhvr>
                                    </p:animRot>
                                  </p:childTnLst>
                                </p:cTn>
                              </p:par>
                            </p:childTnLst>
                          </p:cTn>
                        </p:par>
                        <p:par>
                          <p:cTn id="79" fill="hold">
                            <p:stCondLst>
                              <p:cond delay="9150"/>
                            </p:stCondLst>
                            <p:childTnLst>
                              <p:par>
                                <p:cTn id="80" presetID="47" presetClass="entr" presetSubtype="0"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250"/>
                                        <p:tgtEl>
                                          <p:spTgt spid="43"/>
                                        </p:tgtEl>
                                      </p:cBhvr>
                                    </p:animEffect>
                                    <p:anim calcmode="lin" valueType="num">
                                      <p:cBhvr>
                                        <p:cTn id="83" dur="250" fill="hold"/>
                                        <p:tgtEl>
                                          <p:spTgt spid="43"/>
                                        </p:tgtEl>
                                        <p:attrNameLst>
                                          <p:attrName>ppt_x</p:attrName>
                                        </p:attrNameLst>
                                      </p:cBhvr>
                                      <p:tavLst>
                                        <p:tav tm="0">
                                          <p:val>
                                            <p:strVal val="#ppt_x"/>
                                          </p:val>
                                        </p:tav>
                                        <p:tav tm="100000">
                                          <p:val>
                                            <p:strVal val="#ppt_x"/>
                                          </p:val>
                                        </p:tav>
                                      </p:tavLst>
                                    </p:anim>
                                    <p:anim calcmode="lin" valueType="num">
                                      <p:cBhvr>
                                        <p:cTn id="84" dur="250" fill="hold"/>
                                        <p:tgtEl>
                                          <p:spTgt spid="43"/>
                                        </p:tgtEl>
                                        <p:attrNameLst>
                                          <p:attrName>ppt_y</p:attrName>
                                        </p:attrNameLst>
                                      </p:cBhvr>
                                      <p:tavLst>
                                        <p:tav tm="0">
                                          <p:val>
                                            <p:strVal val="#ppt_y-.1"/>
                                          </p:val>
                                        </p:tav>
                                        <p:tav tm="100000">
                                          <p:val>
                                            <p:strVal val="#ppt_y"/>
                                          </p:val>
                                        </p:tav>
                                      </p:tavLst>
                                    </p:anim>
                                  </p:childTnLst>
                                </p:cTn>
                              </p:par>
                              <p:par>
                                <p:cTn id="85" presetID="10" presetClass="entr" presetSubtype="0" fill="hold" grpId="0" nodeType="withEffect">
                                  <p:stCondLst>
                                    <p:cond delay="0"/>
                                  </p:stCondLst>
                                  <p:iterate type="wd">
                                    <p:tmPct val="10000"/>
                                  </p:iterate>
                                  <p:childTnLst>
                                    <p:set>
                                      <p:cBhvr>
                                        <p:cTn id="86" dur="1" fill="hold">
                                          <p:stCondLst>
                                            <p:cond delay="0"/>
                                          </p:stCondLst>
                                        </p:cTn>
                                        <p:tgtEl>
                                          <p:spTgt spid="44"/>
                                        </p:tgtEl>
                                        <p:attrNameLst>
                                          <p:attrName>style.visibility</p:attrName>
                                        </p:attrNameLst>
                                      </p:cBhvr>
                                      <p:to>
                                        <p:strVal val="visible"/>
                                      </p:to>
                                    </p:set>
                                    <p:animEffect transition="in" filter="fade">
                                      <p:cBhvr>
                                        <p:cTn id="8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P spid="45" grpId="0" animBg="1"/>
      <p:bldP spid="45" grpId="1" animBg="1"/>
      <p:bldP spid="46" grpId="0" animBg="1"/>
      <p:bldP spid="46" grpId="1" animBg="1"/>
      <p:bldP spid="47" grpId="0" animBg="1"/>
      <p:bldP spid="47" grpId="1" animBg="1"/>
      <p:bldP spid="48" grpId="0" animBg="1"/>
      <p:bldP spid="48"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259"/>
          <p:cNvSpPr>
            <a:spLocks noChangeArrowheads="1"/>
          </p:cNvSpPr>
          <p:nvPr/>
        </p:nvSpPr>
        <p:spPr bwMode="auto">
          <a:xfrm>
            <a:off x="4146255" y="2606279"/>
            <a:ext cx="7434276" cy="81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sz="5330" b="1" cap="all" dirty="0">
                <a:solidFill>
                  <a:srgbClr val="43E5D2"/>
                </a:solidFill>
                <a:effectLst>
                  <a:outerShdw blurRad="38100" dist="38100" dir="2700000" algn="tl">
                    <a:srgbClr val="000000">
                      <a:alpha val="43137"/>
                    </a:srgbClr>
                  </a:outerShdw>
                </a:effectLst>
                <a:cs typeface="Arial" panose="020B0604020202020204" pitchFamily="34" charset="0"/>
              </a:rPr>
              <a:t>单击此处添加名称</a:t>
            </a:r>
          </a:p>
        </p:txBody>
      </p:sp>
      <p:sp>
        <p:nvSpPr>
          <p:cNvPr id="19" name="矩形 259"/>
          <p:cNvSpPr>
            <a:spLocks noChangeArrowheads="1"/>
          </p:cNvSpPr>
          <p:nvPr/>
        </p:nvSpPr>
        <p:spPr bwMode="auto">
          <a:xfrm>
            <a:off x="5431343" y="3424935"/>
            <a:ext cx="4864100" cy="60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1400" dirty="0">
                <a:solidFill>
                  <a:srgbClr val="43E5D2"/>
                </a:solidFill>
                <a:effectLst>
                  <a:outerShdw blurRad="38100" dist="38100" dir="2700000" algn="tl">
                    <a:srgbClr val="000000">
                      <a:alpha val="43137"/>
                    </a:srgbClr>
                  </a:outerShdw>
                </a:effectLst>
                <a:cs typeface="Arial" panose="020B0604020202020204" pitchFamily="34" charset="0"/>
              </a:rPr>
              <a:t>YEAR-END SUMMARY PLAN BUSINESS REPORT PPT IN THE NEW YEAR</a:t>
            </a:r>
          </a:p>
        </p:txBody>
      </p:sp>
      <p:grpSp>
        <p:nvGrpSpPr>
          <p:cNvPr id="2" name="组合 1">
            <a:extLst>
              <a:ext uri="{FF2B5EF4-FFF2-40B4-BE49-F238E27FC236}">
                <a16:creationId xmlns:a16="http://schemas.microsoft.com/office/drawing/2014/main" id="{CC3601EB-D1DF-4850-B2B8-B722533707AF}"/>
              </a:ext>
            </a:extLst>
          </p:cNvPr>
          <p:cNvGrpSpPr/>
          <p:nvPr/>
        </p:nvGrpSpPr>
        <p:grpSpPr>
          <a:xfrm>
            <a:off x="1459165" y="2098043"/>
            <a:ext cx="2750848" cy="2272622"/>
            <a:chOff x="1492720" y="1678593"/>
            <a:chExt cx="3375511" cy="2788689"/>
          </a:xfrm>
        </p:grpSpPr>
        <p:sp>
          <p:nvSpPr>
            <p:cNvPr id="17" name="Freeform 5">
              <a:extLst>
                <a:ext uri="{FF2B5EF4-FFF2-40B4-BE49-F238E27FC236}">
                  <a16:creationId xmlns:a16="http://schemas.microsoft.com/office/drawing/2014/main" id="{B3E747CC-90F0-4153-8943-E8519FCE90F5}"/>
                </a:ext>
              </a:extLst>
            </p:cNvPr>
            <p:cNvSpPr>
              <a:spLocks/>
            </p:cNvSpPr>
            <p:nvPr/>
          </p:nvSpPr>
          <p:spPr bwMode="auto">
            <a:xfrm>
              <a:off x="1918237" y="1852730"/>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21" name="Freeform 5">
              <a:extLst>
                <a:ext uri="{FF2B5EF4-FFF2-40B4-BE49-F238E27FC236}">
                  <a16:creationId xmlns:a16="http://schemas.microsoft.com/office/drawing/2014/main" id="{5D3D5686-3FE3-4D5B-896B-63CB8D7F1245}"/>
                </a:ext>
              </a:extLst>
            </p:cNvPr>
            <p:cNvSpPr>
              <a:spLocks/>
            </p:cNvSpPr>
            <p:nvPr/>
          </p:nvSpPr>
          <p:spPr bwMode="auto">
            <a:xfrm>
              <a:off x="1492720" y="1678593"/>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22" name="矩形 21">
              <a:extLst>
                <a:ext uri="{FF2B5EF4-FFF2-40B4-BE49-F238E27FC236}">
                  <a16:creationId xmlns:a16="http://schemas.microsoft.com/office/drawing/2014/main" id="{A875C743-4F4A-4F55-AADD-5BF3C217ED7E}"/>
                </a:ext>
              </a:extLst>
            </p:cNvPr>
            <p:cNvSpPr/>
            <p:nvPr/>
          </p:nvSpPr>
          <p:spPr>
            <a:xfrm>
              <a:off x="1915903" y="2610379"/>
              <a:ext cx="2185008" cy="906362"/>
            </a:xfrm>
            <a:prstGeom prst="rect">
              <a:avLst/>
            </a:prstGeom>
          </p:spPr>
          <p:txBody>
            <a:bodyPr wrap="square" lIns="121890" tIns="60945" rIns="121890" bIns="60945">
              <a:spAutoFit/>
            </a:bodyPr>
            <a:lstStyle/>
            <a:p>
              <a:pPr defTabSz="1245345" fontAlgn="auto">
                <a:spcBef>
                  <a:spcPts val="0"/>
                </a:spcBef>
                <a:spcAft>
                  <a:spcPts val="0"/>
                </a:spcAft>
                <a:defRPr/>
              </a:pPr>
              <a:r>
                <a:rPr lang="zh-CN" altLang="en-US" sz="4000" b="1" kern="0" dirty="0">
                  <a:solidFill>
                    <a:srgbClr val="43E5D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第三章</a:t>
              </a:r>
            </a:p>
          </p:txBody>
        </p:sp>
      </p:grpSp>
      <p:pic>
        <p:nvPicPr>
          <p:cNvPr id="24" name="图片 23">
            <a:extLst>
              <a:ext uri="{FF2B5EF4-FFF2-40B4-BE49-F238E27FC236}">
                <a16:creationId xmlns:a16="http://schemas.microsoft.com/office/drawing/2014/main" id="{DA66ADEF-06BC-4DD3-87F7-66626C3EEF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0228" y="3861106"/>
            <a:ext cx="4285867" cy="4285867"/>
          </a:xfrm>
          <a:prstGeom prst="rect">
            <a:avLst/>
          </a:prstGeom>
        </p:spPr>
      </p:pic>
      <p:pic>
        <p:nvPicPr>
          <p:cNvPr id="25" name="图片 24">
            <a:extLst>
              <a:ext uri="{FF2B5EF4-FFF2-40B4-BE49-F238E27FC236}">
                <a16:creationId xmlns:a16="http://schemas.microsoft.com/office/drawing/2014/main" id="{29804E9E-FF9D-4352-B5D4-50E7761EB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341612" y="-1261248"/>
            <a:ext cx="3592429" cy="3592429"/>
          </a:xfrm>
          <a:prstGeom prst="rect">
            <a:avLst/>
          </a:prstGeom>
        </p:spPr>
      </p:pic>
    </p:spTree>
    <p:extLst>
      <p:ext uri="{BB962C8B-B14F-4D97-AF65-F5344CB8AC3E}">
        <p14:creationId xmlns:p14="http://schemas.microsoft.com/office/powerpoint/2010/main" val="3919636172"/>
      </p:ext>
    </p:extLst>
  </p:cSld>
  <p:clrMapOvr>
    <a:masterClrMapping/>
  </p:clrMapOvr>
  <mc:AlternateContent xmlns:mc="http://schemas.openxmlformats.org/markup-compatibility/2006" xmlns:p14="http://schemas.microsoft.com/office/powerpoint/2010/main">
    <mc:Choice Requires="p14">
      <p:transition spd="slow" p14:dur="1500" advClick="0" advTm="5195">
        <p:random/>
      </p:transition>
    </mc:Choice>
    <mc:Fallback xmlns="">
      <p:transition spd="slow" advClick="0" advTm="5195">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Box 42">
            <a:extLst>
              <a:ext uri="{FF2B5EF4-FFF2-40B4-BE49-F238E27FC236}">
                <a16:creationId xmlns:a16="http://schemas.microsoft.com/office/drawing/2014/main" id="{3462CAC5-5CCB-48B7-B13D-C4F746D39A62}"/>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4" name="Text Box 43">
            <a:extLst>
              <a:ext uri="{FF2B5EF4-FFF2-40B4-BE49-F238E27FC236}">
                <a16:creationId xmlns:a16="http://schemas.microsoft.com/office/drawing/2014/main" id="{53638DC3-14F0-416A-9530-C4854BE3BEC3}"/>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35" name="直接连接符 34">
            <a:extLst>
              <a:ext uri="{FF2B5EF4-FFF2-40B4-BE49-F238E27FC236}">
                <a16:creationId xmlns:a16="http://schemas.microsoft.com/office/drawing/2014/main" id="{36782D8D-9C03-4979-9616-6CCE234A27C9}"/>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6" name="TextBox 1">
            <a:extLst>
              <a:ext uri="{FF2B5EF4-FFF2-40B4-BE49-F238E27FC236}">
                <a16:creationId xmlns:a16="http://schemas.microsoft.com/office/drawing/2014/main" id="{E9AACC78-0A24-401D-812B-3E0F7EEE40E9}"/>
              </a:ext>
            </a:extLst>
          </p:cNvPr>
          <p:cNvSpPr txBox="1"/>
          <p:nvPr/>
        </p:nvSpPr>
        <p:spPr>
          <a:xfrm>
            <a:off x="1885887" y="5827285"/>
            <a:ext cx="8271719" cy="584775"/>
          </a:xfrm>
          <a:prstGeom prst="rect">
            <a:avLst/>
          </a:prstGeom>
          <a:noFill/>
          <a:ln>
            <a:solidFill>
              <a:schemeClr val="bg1">
                <a:lumMod val="50000"/>
              </a:schemeClr>
            </a:solidFill>
          </a:ln>
        </p:spPr>
        <p:txBody>
          <a:bodyPr wrap="square"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点击添加内容点击添加内容点击添加内容点击添加内容点击添加内容点击添加内容点击添加内容点击添加内容点击添加内容点击添加内容点击添加内容点击添加内容</a:t>
            </a:r>
          </a:p>
        </p:txBody>
      </p:sp>
      <p:grpSp>
        <p:nvGrpSpPr>
          <p:cNvPr id="37" name="组合 36">
            <a:extLst>
              <a:ext uri="{FF2B5EF4-FFF2-40B4-BE49-F238E27FC236}">
                <a16:creationId xmlns:a16="http://schemas.microsoft.com/office/drawing/2014/main" id="{B954F5A8-E21E-4F41-8B9E-27999AF8F9FF}"/>
              </a:ext>
            </a:extLst>
          </p:cNvPr>
          <p:cNvGrpSpPr/>
          <p:nvPr/>
        </p:nvGrpSpPr>
        <p:grpSpPr>
          <a:xfrm>
            <a:off x="2900893" y="1290435"/>
            <a:ext cx="6421698" cy="4182941"/>
            <a:chOff x="2900893" y="1290435"/>
            <a:chExt cx="6421698" cy="4182941"/>
          </a:xfrm>
        </p:grpSpPr>
        <p:sp>
          <p:nvSpPr>
            <p:cNvPr id="38" name="Freeform 6">
              <a:extLst>
                <a:ext uri="{FF2B5EF4-FFF2-40B4-BE49-F238E27FC236}">
                  <a16:creationId xmlns:a16="http://schemas.microsoft.com/office/drawing/2014/main" id="{8C4EEC0F-A238-4B16-9972-1C903FB50D7B}"/>
                </a:ext>
              </a:extLst>
            </p:cNvPr>
            <p:cNvSpPr>
              <a:spLocks/>
            </p:cNvSpPr>
            <p:nvPr/>
          </p:nvSpPr>
          <p:spPr bwMode="auto">
            <a:xfrm>
              <a:off x="8039356" y="3993144"/>
              <a:ext cx="854262" cy="986820"/>
            </a:xfrm>
            <a:custGeom>
              <a:avLst/>
              <a:gdLst>
                <a:gd name="T0" fmla="*/ 0 w 464"/>
                <a:gd name="T1" fmla="*/ 134 h 536"/>
                <a:gd name="T2" fmla="*/ 232 w 464"/>
                <a:gd name="T3" fmla="*/ 0 h 536"/>
                <a:gd name="T4" fmla="*/ 464 w 464"/>
                <a:gd name="T5" fmla="*/ 134 h 536"/>
                <a:gd name="T6" fmla="*/ 464 w 464"/>
                <a:gd name="T7" fmla="*/ 401 h 536"/>
                <a:gd name="T8" fmla="*/ 232 w 464"/>
                <a:gd name="T9" fmla="*/ 536 h 536"/>
                <a:gd name="T10" fmla="*/ 0 w 464"/>
                <a:gd name="T11" fmla="*/ 401 h 536"/>
                <a:gd name="T12" fmla="*/ 0 w 464"/>
                <a:gd name="T13" fmla="*/ 134 h 536"/>
              </a:gdLst>
              <a:ahLst/>
              <a:cxnLst>
                <a:cxn ang="0">
                  <a:pos x="T0" y="T1"/>
                </a:cxn>
                <a:cxn ang="0">
                  <a:pos x="T2" y="T3"/>
                </a:cxn>
                <a:cxn ang="0">
                  <a:pos x="T4" y="T5"/>
                </a:cxn>
                <a:cxn ang="0">
                  <a:pos x="T6" y="T7"/>
                </a:cxn>
                <a:cxn ang="0">
                  <a:pos x="T8" y="T9"/>
                </a:cxn>
                <a:cxn ang="0">
                  <a:pos x="T10" y="T11"/>
                </a:cxn>
                <a:cxn ang="0">
                  <a:pos x="T12" y="T13"/>
                </a:cxn>
              </a:cxnLst>
              <a:rect l="0" t="0" r="r" b="b"/>
              <a:pathLst>
                <a:path w="464" h="536">
                  <a:moveTo>
                    <a:pt x="0" y="134"/>
                  </a:moveTo>
                  <a:lnTo>
                    <a:pt x="232" y="0"/>
                  </a:lnTo>
                  <a:lnTo>
                    <a:pt x="464" y="134"/>
                  </a:lnTo>
                  <a:lnTo>
                    <a:pt x="464" y="401"/>
                  </a:lnTo>
                  <a:lnTo>
                    <a:pt x="232" y="536"/>
                  </a:lnTo>
                  <a:lnTo>
                    <a:pt x="0" y="401"/>
                  </a:lnTo>
                  <a:lnTo>
                    <a:pt x="0" y="134"/>
                  </a:lnTo>
                  <a:close/>
                </a:path>
              </a:pathLst>
            </a:custGeom>
            <a:noFill/>
            <a:ln w="38100" cap="flat">
              <a:solidFill>
                <a:srgbClr val="29AAE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39" name="Freeform 7">
              <a:extLst>
                <a:ext uri="{FF2B5EF4-FFF2-40B4-BE49-F238E27FC236}">
                  <a16:creationId xmlns:a16="http://schemas.microsoft.com/office/drawing/2014/main" id="{77813798-5C7C-4DCB-895C-D1F032BA2E31}"/>
                </a:ext>
              </a:extLst>
            </p:cNvPr>
            <p:cNvSpPr>
              <a:spLocks/>
            </p:cNvSpPr>
            <p:nvPr/>
          </p:nvSpPr>
          <p:spPr bwMode="auto">
            <a:xfrm>
              <a:off x="7610383" y="3993144"/>
              <a:ext cx="449224" cy="986820"/>
            </a:xfrm>
            <a:custGeom>
              <a:avLst/>
              <a:gdLst>
                <a:gd name="T0" fmla="*/ 0 w 153"/>
                <a:gd name="T1" fmla="*/ 0 h 335"/>
                <a:gd name="T2" fmla="*/ 38 w 153"/>
                <a:gd name="T3" fmla="*/ 18 h 335"/>
                <a:gd name="T4" fmla="*/ 75 w 153"/>
                <a:gd name="T5" fmla="*/ 38 h 335"/>
                <a:gd name="T6" fmla="*/ 112 w 153"/>
                <a:gd name="T7" fmla="*/ 58 h 335"/>
                <a:gd name="T8" fmla="*/ 131 w 153"/>
                <a:gd name="T9" fmla="*/ 68 h 335"/>
                <a:gd name="T10" fmla="*/ 149 w 153"/>
                <a:gd name="T11" fmla="*/ 78 h 335"/>
                <a:gd name="T12" fmla="*/ 152 w 153"/>
                <a:gd name="T13" fmla="*/ 80 h 335"/>
                <a:gd name="T14" fmla="*/ 152 w 153"/>
                <a:gd name="T15" fmla="*/ 84 h 335"/>
                <a:gd name="T16" fmla="*/ 153 w 153"/>
                <a:gd name="T17" fmla="*/ 126 h 335"/>
                <a:gd name="T18" fmla="*/ 153 w 153"/>
                <a:gd name="T19" fmla="*/ 167 h 335"/>
                <a:gd name="T20" fmla="*/ 153 w 153"/>
                <a:gd name="T21" fmla="*/ 209 h 335"/>
                <a:gd name="T22" fmla="*/ 152 w 153"/>
                <a:gd name="T23" fmla="*/ 251 h 335"/>
                <a:gd name="T24" fmla="*/ 152 w 153"/>
                <a:gd name="T25" fmla="*/ 255 h 335"/>
                <a:gd name="T26" fmla="*/ 149 w 153"/>
                <a:gd name="T27" fmla="*/ 257 h 335"/>
                <a:gd name="T28" fmla="*/ 131 w 153"/>
                <a:gd name="T29" fmla="*/ 267 h 335"/>
                <a:gd name="T30" fmla="*/ 112 w 153"/>
                <a:gd name="T31" fmla="*/ 277 h 335"/>
                <a:gd name="T32" fmla="*/ 75 w 153"/>
                <a:gd name="T33" fmla="*/ 297 h 335"/>
                <a:gd name="T34" fmla="*/ 38 w 153"/>
                <a:gd name="T35" fmla="*/ 317 h 335"/>
                <a:gd name="T36" fmla="*/ 0 w 153"/>
                <a:gd name="T37" fmla="*/ 335 h 335"/>
                <a:gd name="T38" fmla="*/ 35 w 153"/>
                <a:gd name="T39" fmla="*/ 312 h 335"/>
                <a:gd name="T40" fmla="*/ 71 w 153"/>
                <a:gd name="T41" fmla="*/ 290 h 335"/>
                <a:gd name="T42" fmla="*/ 106 w 153"/>
                <a:gd name="T43" fmla="*/ 267 h 335"/>
                <a:gd name="T44" fmla="*/ 124 w 153"/>
                <a:gd name="T45" fmla="*/ 257 h 335"/>
                <a:gd name="T46" fmla="*/ 142 w 153"/>
                <a:gd name="T47" fmla="*/ 246 h 335"/>
                <a:gd name="T48" fmla="*/ 139 w 153"/>
                <a:gd name="T49" fmla="*/ 251 h 335"/>
                <a:gd name="T50" fmla="*/ 139 w 153"/>
                <a:gd name="T51" fmla="*/ 209 h 335"/>
                <a:gd name="T52" fmla="*/ 138 w 153"/>
                <a:gd name="T53" fmla="*/ 167 h 335"/>
                <a:gd name="T54" fmla="*/ 139 w 153"/>
                <a:gd name="T55" fmla="*/ 126 h 335"/>
                <a:gd name="T56" fmla="*/ 139 w 153"/>
                <a:gd name="T57" fmla="*/ 84 h 335"/>
                <a:gd name="T58" fmla="*/ 142 w 153"/>
                <a:gd name="T59" fmla="*/ 89 h 335"/>
                <a:gd name="T60" fmla="*/ 124 w 153"/>
                <a:gd name="T61" fmla="*/ 78 h 335"/>
                <a:gd name="T62" fmla="*/ 106 w 153"/>
                <a:gd name="T63" fmla="*/ 67 h 335"/>
                <a:gd name="T64" fmla="*/ 71 w 153"/>
                <a:gd name="T65" fmla="*/ 45 h 335"/>
                <a:gd name="T66" fmla="*/ 35 w 153"/>
                <a:gd name="T67" fmla="*/ 23 h 335"/>
                <a:gd name="T68" fmla="*/ 0 w 153"/>
                <a:gd name="T6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35">
                  <a:moveTo>
                    <a:pt x="0" y="0"/>
                  </a:moveTo>
                  <a:cubicBezTo>
                    <a:pt x="13" y="6"/>
                    <a:pt x="25" y="12"/>
                    <a:pt x="38" y="18"/>
                  </a:cubicBezTo>
                  <a:cubicBezTo>
                    <a:pt x="50" y="25"/>
                    <a:pt x="63" y="31"/>
                    <a:pt x="75" y="38"/>
                  </a:cubicBezTo>
                  <a:cubicBezTo>
                    <a:pt x="88" y="44"/>
                    <a:pt x="100" y="51"/>
                    <a:pt x="112" y="58"/>
                  </a:cubicBezTo>
                  <a:cubicBezTo>
                    <a:pt x="131" y="68"/>
                    <a:pt x="131" y="68"/>
                    <a:pt x="131" y="68"/>
                  </a:cubicBezTo>
                  <a:cubicBezTo>
                    <a:pt x="149" y="78"/>
                    <a:pt x="149" y="78"/>
                    <a:pt x="149" y="78"/>
                  </a:cubicBezTo>
                  <a:cubicBezTo>
                    <a:pt x="152" y="80"/>
                    <a:pt x="152" y="80"/>
                    <a:pt x="152" y="80"/>
                  </a:cubicBezTo>
                  <a:cubicBezTo>
                    <a:pt x="152" y="84"/>
                    <a:pt x="152" y="84"/>
                    <a:pt x="152" y="84"/>
                  </a:cubicBezTo>
                  <a:cubicBezTo>
                    <a:pt x="152" y="98"/>
                    <a:pt x="153" y="112"/>
                    <a:pt x="153" y="126"/>
                  </a:cubicBezTo>
                  <a:cubicBezTo>
                    <a:pt x="153" y="167"/>
                    <a:pt x="153" y="167"/>
                    <a:pt x="153" y="167"/>
                  </a:cubicBezTo>
                  <a:cubicBezTo>
                    <a:pt x="153" y="209"/>
                    <a:pt x="153" y="209"/>
                    <a:pt x="153" y="209"/>
                  </a:cubicBezTo>
                  <a:cubicBezTo>
                    <a:pt x="153" y="223"/>
                    <a:pt x="152" y="237"/>
                    <a:pt x="152" y="251"/>
                  </a:cubicBezTo>
                  <a:cubicBezTo>
                    <a:pt x="152" y="255"/>
                    <a:pt x="152" y="255"/>
                    <a:pt x="152" y="255"/>
                  </a:cubicBezTo>
                  <a:cubicBezTo>
                    <a:pt x="149" y="257"/>
                    <a:pt x="149" y="257"/>
                    <a:pt x="149" y="257"/>
                  </a:cubicBezTo>
                  <a:cubicBezTo>
                    <a:pt x="131" y="267"/>
                    <a:pt x="131" y="267"/>
                    <a:pt x="131" y="267"/>
                  </a:cubicBezTo>
                  <a:cubicBezTo>
                    <a:pt x="112" y="277"/>
                    <a:pt x="112" y="277"/>
                    <a:pt x="112" y="277"/>
                  </a:cubicBezTo>
                  <a:cubicBezTo>
                    <a:pt x="100" y="284"/>
                    <a:pt x="88" y="291"/>
                    <a:pt x="75" y="297"/>
                  </a:cubicBezTo>
                  <a:cubicBezTo>
                    <a:pt x="63" y="304"/>
                    <a:pt x="50" y="310"/>
                    <a:pt x="38" y="317"/>
                  </a:cubicBezTo>
                  <a:cubicBezTo>
                    <a:pt x="25" y="323"/>
                    <a:pt x="13" y="329"/>
                    <a:pt x="0" y="335"/>
                  </a:cubicBezTo>
                  <a:cubicBezTo>
                    <a:pt x="12" y="327"/>
                    <a:pt x="24" y="320"/>
                    <a:pt x="35" y="312"/>
                  </a:cubicBezTo>
                  <a:cubicBezTo>
                    <a:pt x="47" y="305"/>
                    <a:pt x="59" y="297"/>
                    <a:pt x="71" y="290"/>
                  </a:cubicBezTo>
                  <a:cubicBezTo>
                    <a:pt x="83" y="282"/>
                    <a:pt x="95" y="275"/>
                    <a:pt x="106" y="267"/>
                  </a:cubicBezTo>
                  <a:cubicBezTo>
                    <a:pt x="124" y="257"/>
                    <a:pt x="124" y="257"/>
                    <a:pt x="124" y="257"/>
                  </a:cubicBezTo>
                  <a:cubicBezTo>
                    <a:pt x="142" y="246"/>
                    <a:pt x="142" y="246"/>
                    <a:pt x="142" y="246"/>
                  </a:cubicBezTo>
                  <a:cubicBezTo>
                    <a:pt x="139" y="251"/>
                    <a:pt x="139" y="251"/>
                    <a:pt x="139" y="251"/>
                  </a:cubicBezTo>
                  <a:cubicBezTo>
                    <a:pt x="139" y="237"/>
                    <a:pt x="139" y="223"/>
                    <a:pt x="139" y="209"/>
                  </a:cubicBezTo>
                  <a:cubicBezTo>
                    <a:pt x="138" y="167"/>
                    <a:pt x="138" y="167"/>
                    <a:pt x="138" y="167"/>
                  </a:cubicBezTo>
                  <a:cubicBezTo>
                    <a:pt x="139" y="126"/>
                    <a:pt x="139" y="126"/>
                    <a:pt x="139" y="126"/>
                  </a:cubicBezTo>
                  <a:cubicBezTo>
                    <a:pt x="139" y="112"/>
                    <a:pt x="139" y="98"/>
                    <a:pt x="139" y="84"/>
                  </a:cubicBezTo>
                  <a:cubicBezTo>
                    <a:pt x="142" y="89"/>
                    <a:pt x="142" y="89"/>
                    <a:pt x="142" y="89"/>
                  </a:cubicBezTo>
                  <a:cubicBezTo>
                    <a:pt x="124" y="78"/>
                    <a:pt x="124" y="78"/>
                    <a:pt x="124" y="78"/>
                  </a:cubicBezTo>
                  <a:cubicBezTo>
                    <a:pt x="106" y="67"/>
                    <a:pt x="106" y="67"/>
                    <a:pt x="106" y="67"/>
                  </a:cubicBezTo>
                  <a:cubicBezTo>
                    <a:pt x="95" y="60"/>
                    <a:pt x="83" y="53"/>
                    <a:pt x="71" y="45"/>
                  </a:cubicBezTo>
                  <a:cubicBezTo>
                    <a:pt x="59" y="38"/>
                    <a:pt x="47" y="30"/>
                    <a:pt x="35" y="23"/>
                  </a:cubicBezTo>
                  <a:cubicBezTo>
                    <a:pt x="24" y="15"/>
                    <a:pt x="12" y="7"/>
                    <a:pt x="0" y="0"/>
                  </a:cubicBezTo>
                  <a:close/>
                </a:path>
              </a:pathLst>
            </a:custGeom>
            <a:solidFill>
              <a:srgbClr val="29A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0" name="Freeform 8">
              <a:extLst>
                <a:ext uri="{FF2B5EF4-FFF2-40B4-BE49-F238E27FC236}">
                  <a16:creationId xmlns:a16="http://schemas.microsoft.com/office/drawing/2014/main" id="{5829818D-54E0-4F72-9FAC-ED2CFCFF0EE7}"/>
                </a:ext>
              </a:extLst>
            </p:cNvPr>
            <p:cNvSpPr>
              <a:spLocks/>
            </p:cNvSpPr>
            <p:nvPr/>
          </p:nvSpPr>
          <p:spPr bwMode="auto">
            <a:xfrm>
              <a:off x="8446234" y="4709326"/>
              <a:ext cx="876355" cy="764050"/>
            </a:xfrm>
            <a:custGeom>
              <a:avLst/>
              <a:gdLst>
                <a:gd name="T0" fmla="*/ 7 w 298"/>
                <a:gd name="T1" fmla="*/ 260 h 260"/>
                <a:gd name="T2" fmla="*/ 4 w 298"/>
                <a:gd name="T3" fmla="*/ 218 h 260"/>
                <a:gd name="T4" fmla="*/ 3 w 298"/>
                <a:gd name="T5" fmla="*/ 176 h 260"/>
                <a:gd name="T6" fmla="*/ 1 w 298"/>
                <a:gd name="T7" fmla="*/ 134 h 260"/>
                <a:gd name="T8" fmla="*/ 1 w 298"/>
                <a:gd name="T9" fmla="*/ 113 h 260"/>
                <a:gd name="T10" fmla="*/ 0 w 298"/>
                <a:gd name="T11" fmla="*/ 92 h 260"/>
                <a:gd name="T12" fmla="*/ 0 w 298"/>
                <a:gd name="T13" fmla="*/ 88 h 260"/>
                <a:gd name="T14" fmla="*/ 4 w 298"/>
                <a:gd name="T15" fmla="*/ 86 h 260"/>
                <a:gd name="T16" fmla="*/ 40 w 298"/>
                <a:gd name="T17" fmla="*/ 65 h 260"/>
                <a:gd name="T18" fmla="*/ 76 w 298"/>
                <a:gd name="T19" fmla="*/ 43 h 260"/>
                <a:gd name="T20" fmla="*/ 113 w 298"/>
                <a:gd name="T21" fmla="*/ 23 h 260"/>
                <a:gd name="T22" fmla="*/ 149 w 298"/>
                <a:gd name="T23" fmla="*/ 2 h 260"/>
                <a:gd name="T24" fmla="*/ 153 w 298"/>
                <a:gd name="T25" fmla="*/ 0 h 260"/>
                <a:gd name="T26" fmla="*/ 156 w 298"/>
                <a:gd name="T27" fmla="*/ 2 h 260"/>
                <a:gd name="T28" fmla="*/ 174 w 298"/>
                <a:gd name="T29" fmla="*/ 13 h 260"/>
                <a:gd name="T30" fmla="*/ 192 w 298"/>
                <a:gd name="T31" fmla="*/ 24 h 260"/>
                <a:gd name="T32" fmla="*/ 227 w 298"/>
                <a:gd name="T33" fmla="*/ 46 h 260"/>
                <a:gd name="T34" fmla="*/ 263 w 298"/>
                <a:gd name="T35" fmla="*/ 68 h 260"/>
                <a:gd name="T36" fmla="*/ 298 w 298"/>
                <a:gd name="T37" fmla="*/ 92 h 260"/>
                <a:gd name="T38" fmla="*/ 260 w 298"/>
                <a:gd name="T39" fmla="*/ 73 h 260"/>
                <a:gd name="T40" fmla="*/ 223 w 298"/>
                <a:gd name="T41" fmla="*/ 54 h 260"/>
                <a:gd name="T42" fmla="*/ 186 w 298"/>
                <a:gd name="T43" fmla="*/ 34 h 260"/>
                <a:gd name="T44" fmla="*/ 167 w 298"/>
                <a:gd name="T45" fmla="*/ 24 h 260"/>
                <a:gd name="T46" fmla="*/ 149 w 298"/>
                <a:gd name="T47" fmla="*/ 13 h 260"/>
                <a:gd name="T48" fmla="*/ 156 w 298"/>
                <a:gd name="T49" fmla="*/ 13 h 260"/>
                <a:gd name="T50" fmla="*/ 120 w 298"/>
                <a:gd name="T51" fmla="*/ 35 h 260"/>
                <a:gd name="T52" fmla="*/ 83 w 298"/>
                <a:gd name="T53" fmla="*/ 56 h 260"/>
                <a:gd name="T54" fmla="*/ 47 w 298"/>
                <a:gd name="T55" fmla="*/ 77 h 260"/>
                <a:gd name="T56" fmla="*/ 10 w 298"/>
                <a:gd name="T57" fmla="*/ 97 h 260"/>
                <a:gd name="T58" fmla="*/ 14 w 298"/>
                <a:gd name="T59" fmla="*/ 92 h 260"/>
                <a:gd name="T60" fmla="*/ 13 w 298"/>
                <a:gd name="T61" fmla="*/ 113 h 260"/>
                <a:gd name="T62" fmla="*/ 13 w 298"/>
                <a:gd name="T63" fmla="*/ 134 h 260"/>
                <a:gd name="T64" fmla="*/ 11 w 298"/>
                <a:gd name="T65" fmla="*/ 176 h 260"/>
                <a:gd name="T66" fmla="*/ 10 w 298"/>
                <a:gd name="T67" fmla="*/ 218 h 260"/>
                <a:gd name="T68" fmla="*/ 7 w 298"/>
                <a:gd name="T69"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8" h="260">
                  <a:moveTo>
                    <a:pt x="7" y="260"/>
                  </a:moveTo>
                  <a:cubicBezTo>
                    <a:pt x="6" y="246"/>
                    <a:pt x="5" y="232"/>
                    <a:pt x="4" y="218"/>
                  </a:cubicBezTo>
                  <a:cubicBezTo>
                    <a:pt x="4" y="204"/>
                    <a:pt x="3" y="190"/>
                    <a:pt x="3" y="176"/>
                  </a:cubicBezTo>
                  <a:cubicBezTo>
                    <a:pt x="2" y="162"/>
                    <a:pt x="2" y="148"/>
                    <a:pt x="1" y="134"/>
                  </a:cubicBezTo>
                  <a:cubicBezTo>
                    <a:pt x="1" y="113"/>
                    <a:pt x="1" y="113"/>
                    <a:pt x="1" y="113"/>
                  </a:cubicBezTo>
                  <a:cubicBezTo>
                    <a:pt x="0" y="92"/>
                    <a:pt x="0" y="92"/>
                    <a:pt x="0" y="92"/>
                  </a:cubicBezTo>
                  <a:cubicBezTo>
                    <a:pt x="0" y="88"/>
                    <a:pt x="0" y="88"/>
                    <a:pt x="0" y="88"/>
                  </a:cubicBezTo>
                  <a:cubicBezTo>
                    <a:pt x="4" y="86"/>
                    <a:pt x="4" y="86"/>
                    <a:pt x="4" y="86"/>
                  </a:cubicBezTo>
                  <a:cubicBezTo>
                    <a:pt x="16" y="79"/>
                    <a:pt x="28" y="72"/>
                    <a:pt x="40" y="65"/>
                  </a:cubicBezTo>
                  <a:cubicBezTo>
                    <a:pt x="76" y="43"/>
                    <a:pt x="76" y="43"/>
                    <a:pt x="76" y="43"/>
                  </a:cubicBezTo>
                  <a:cubicBezTo>
                    <a:pt x="113" y="23"/>
                    <a:pt x="113" y="23"/>
                    <a:pt x="113" y="23"/>
                  </a:cubicBezTo>
                  <a:cubicBezTo>
                    <a:pt x="125" y="16"/>
                    <a:pt x="137" y="9"/>
                    <a:pt x="149" y="2"/>
                  </a:cubicBezTo>
                  <a:cubicBezTo>
                    <a:pt x="153" y="0"/>
                    <a:pt x="153" y="0"/>
                    <a:pt x="153" y="0"/>
                  </a:cubicBezTo>
                  <a:cubicBezTo>
                    <a:pt x="156" y="2"/>
                    <a:pt x="156" y="2"/>
                    <a:pt x="156" y="2"/>
                  </a:cubicBezTo>
                  <a:cubicBezTo>
                    <a:pt x="174" y="13"/>
                    <a:pt x="174" y="13"/>
                    <a:pt x="174" y="13"/>
                  </a:cubicBezTo>
                  <a:cubicBezTo>
                    <a:pt x="192" y="24"/>
                    <a:pt x="192" y="24"/>
                    <a:pt x="192" y="24"/>
                  </a:cubicBezTo>
                  <a:cubicBezTo>
                    <a:pt x="204" y="31"/>
                    <a:pt x="215" y="38"/>
                    <a:pt x="227" y="46"/>
                  </a:cubicBezTo>
                  <a:cubicBezTo>
                    <a:pt x="239" y="53"/>
                    <a:pt x="251" y="61"/>
                    <a:pt x="263" y="68"/>
                  </a:cubicBezTo>
                  <a:cubicBezTo>
                    <a:pt x="274" y="76"/>
                    <a:pt x="286" y="84"/>
                    <a:pt x="298" y="92"/>
                  </a:cubicBezTo>
                  <a:cubicBezTo>
                    <a:pt x="285" y="86"/>
                    <a:pt x="273" y="79"/>
                    <a:pt x="260" y="73"/>
                  </a:cubicBezTo>
                  <a:cubicBezTo>
                    <a:pt x="248" y="67"/>
                    <a:pt x="235" y="60"/>
                    <a:pt x="223" y="54"/>
                  </a:cubicBezTo>
                  <a:cubicBezTo>
                    <a:pt x="210" y="47"/>
                    <a:pt x="198" y="40"/>
                    <a:pt x="186" y="34"/>
                  </a:cubicBezTo>
                  <a:cubicBezTo>
                    <a:pt x="167" y="24"/>
                    <a:pt x="167" y="24"/>
                    <a:pt x="167" y="24"/>
                  </a:cubicBezTo>
                  <a:cubicBezTo>
                    <a:pt x="149" y="13"/>
                    <a:pt x="149" y="13"/>
                    <a:pt x="149" y="13"/>
                  </a:cubicBezTo>
                  <a:cubicBezTo>
                    <a:pt x="156" y="13"/>
                    <a:pt x="156" y="13"/>
                    <a:pt x="156" y="13"/>
                  </a:cubicBezTo>
                  <a:cubicBezTo>
                    <a:pt x="144" y="21"/>
                    <a:pt x="132" y="28"/>
                    <a:pt x="120" y="35"/>
                  </a:cubicBezTo>
                  <a:cubicBezTo>
                    <a:pt x="83" y="56"/>
                    <a:pt x="83" y="56"/>
                    <a:pt x="83" y="56"/>
                  </a:cubicBezTo>
                  <a:cubicBezTo>
                    <a:pt x="47" y="77"/>
                    <a:pt x="47" y="77"/>
                    <a:pt x="47" y="77"/>
                  </a:cubicBezTo>
                  <a:cubicBezTo>
                    <a:pt x="35" y="84"/>
                    <a:pt x="23" y="91"/>
                    <a:pt x="10" y="97"/>
                  </a:cubicBezTo>
                  <a:cubicBezTo>
                    <a:pt x="14" y="92"/>
                    <a:pt x="14" y="92"/>
                    <a:pt x="14" y="92"/>
                  </a:cubicBezTo>
                  <a:cubicBezTo>
                    <a:pt x="13" y="113"/>
                    <a:pt x="13" y="113"/>
                    <a:pt x="13" y="113"/>
                  </a:cubicBezTo>
                  <a:cubicBezTo>
                    <a:pt x="13" y="134"/>
                    <a:pt x="13" y="134"/>
                    <a:pt x="13" y="134"/>
                  </a:cubicBezTo>
                  <a:cubicBezTo>
                    <a:pt x="12" y="148"/>
                    <a:pt x="12" y="162"/>
                    <a:pt x="11" y="176"/>
                  </a:cubicBezTo>
                  <a:cubicBezTo>
                    <a:pt x="11" y="190"/>
                    <a:pt x="10" y="204"/>
                    <a:pt x="10" y="218"/>
                  </a:cubicBezTo>
                  <a:cubicBezTo>
                    <a:pt x="9" y="232"/>
                    <a:pt x="8" y="246"/>
                    <a:pt x="7" y="260"/>
                  </a:cubicBezTo>
                  <a:close/>
                </a:path>
              </a:pathLst>
            </a:custGeom>
            <a:solidFill>
              <a:srgbClr val="29A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1" name="Freeform 9">
              <a:extLst>
                <a:ext uri="{FF2B5EF4-FFF2-40B4-BE49-F238E27FC236}">
                  <a16:creationId xmlns:a16="http://schemas.microsoft.com/office/drawing/2014/main" id="{8D8A78F7-346A-4601-95DD-10BB7897F578}"/>
                </a:ext>
              </a:extLst>
            </p:cNvPr>
            <p:cNvSpPr>
              <a:spLocks/>
            </p:cNvSpPr>
            <p:nvPr/>
          </p:nvSpPr>
          <p:spPr bwMode="auto">
            <a:xfrm>
              <a:off x="8466487" y="3993144"/>
              <a:ext cx="856104" cy="274322"/>
            </a:xfrm>
            <a:custGeom>
              <a:avLst/>
              <a:gdLst>
                <a:gd name="T0" fmla="*/ 291 w 291"/>
                <a:gd name="T1" fmla="*/ 0 h 93"/>
                <a:gd name="T2" fmla="*/ 274 w 291"/>
                <a:gd name="T3" fmla="*/ 13 h 93"/>
                <a:gd name="T4" fmla="*/ 256 w 291"/>
                <a:gd name="T5" fmla="*/ 24 h 93"/>
                <a:gd name="T6" fmla="*/ 239 w 291"/>
                <a:gd name="T7" fmla="*/ 36 h 93"/>
                <a:gd name="T8" fmla="*/ 221 w 291"/>
                <a:gd name="T9" fmla="*/ 47 h 93"/>
                <a:gd name="T10" fmla="*/ 185 w 291"/>
                <a:gd name="T11" fmla="*/ 69 h 93"/>
                <a:gd name="T12" fmla="*/ 167 w 291"/>
                <a:gd name="T13" fmla="*/ 80 h 93"/>
                <a:gd name="T14" fmla="*/ 149 w 291"/>
                <a:gd name="T15" fmla="*/ 91 h 93"/>
                <a:gd name="T16" fmla="*/ 145 w 291"/>
                <a:gd name="T17" fmla="*/ 93 h 93"/>
                <a:gd name="T18" fmla="*/ 142 w 291"/>
                <a:gd name="T19" fmla="*/ 91 h 93"/>
                <a:gd name="T20" fmla="*/ 124 w 291"/>
                <a:gd name="T21" fmla="*/ 80 h 93"/>
                <a:gd name="T22" fmla="*/ 106 w 291"/>
                <a:gd name="T23" fmla="*/ 69 h 93"/>
                <a:gd name="T24" fmla="*/ 70 w 291"/>
                <a:gd name="T25" fmla="*/ 47 h 93"/>
                <a:gd name="T26" fmla="*/ 52 w 291"/>
                <a:gd name="T27" fmla="*/ 36 h 93"/>
                <a:gd name="T28" fmla="*/ 35 w 291"/>
                <a:gd name="T29" fmla="*/ 24 h 93"/>
                <a:gd name="T30" fmla="*/ 17 w 291"/>
                <a:gd name="T31" fmla="*/ 13 h 93"/>
                <a:gd name="T32" fmla="*/ 0 w 291"/>
                <a:gd name="T33" fmla="*/ 0 h 93"/>
                <a:gd name="T34" fmla="*/ 19 w 291"/>
                <a:gd name="T35" fmla="*/ 9 h 93"/>
                <a:gd name="T36" fmla="*/ 38 w 291"/>
                <a:gd name="T37" fmla="*/ 18 h 93"/>
                <a:gd name="T38" fmla="*/ 57 w 291"/>
                <a:gd name="T39" fmla="*/ 28 h 93"/>
                <a:gd name="T40" fmla="*/ 76 w 291"/>
                <a:gd name="T41" fmla="*/ 37 h 93"/>
                <a:gd name="T42" fmla="*/ 113 w 291"/>
                <a:gd name="T43" fmla="*/ 57 h 93"/>
                <a:gd name="T44" fmla="*/ 131 w 291"/>
                <a:gd name="T45" fmla="*/ 68 h 93"/>
                <a:gd name="T46" fmla="*/ 149 w 291"/>
                <a:gd name="T47" fmla="*/ 78 h 93"/>
                <a:gd name="T48" fmla="*/ 142 w 291"/>
                <a:gd name="T49" fmla="*/ 78 h 93"/>
                <a:gd name="T50" fmla="*/ 160 w 291"/>
                <a:gd name="T51" fmla="*/ 68 h 93"/>
                <a:gd name="T52" fmla="*/ 178 w 291"/>
                <a:gd name="T53" fmla="*/ 57 h 93"/>
                <a:gd name="T54" fmla="*/ 215 w 291"/>
                <a:gd name="T55" fmla="*/ 37 h 93"/>
                <a:gd name="T56" fmla="*/ 234 w 291"/>
                <a:gd name="T57" fmla="*/ 28 h 93"/>
                <a:gd name="T58" fmla="*/ 253 w 291"/>
                <a:gd name="T59" fmla="*/ 18 h 93"/>
                <a:gd name="T60" fmla="*/ 272 w 291"/>
                <a:gd name="T61" fmla="*/ 9 h 93"/>
                <a:gd name="T62" fmla="*/ 291 w 291"/>
                <a:gd name="T63"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1" h="93">
                  <a:moveTo>
                    <a:pt x="291" y="0"/>
                  </a:moveTo>
                  <a:cubicBezTo>
                    <a:pt x="285" y="4"/>
                    <a:pt x="279" y="9"/>
                    <a:pt x="274" y="13"/>
                  </a:cubicBezTo>
                  <a:cubicBezTo>
                    <a:pt x="268" y="17"/>
                    <a:pt x="262" y="20"/>
                    <a:pt x="256" y="24"/>
                  </a:cubicBezTo>
                  <a:cubicBezTo>
                    <a:pt x="239" y="36"/>
                    <a:pt x="239" y="36"/>
                    <a:pt x="239" y="36"/>
                  </a:cubicBezTo>
                  <a:cubicBezTo>
                    <a:pt x="233" y="40"/>
                    <a:pt x="227" y="43"/>
                    <a:pt x="221" y="47"/>
                  </a:cubicBezTo>
                  <a:cubicBezTo>
                    <a:pt x="209" y="55"/>
                    <a:pt x="197" y="62"/>
                    <a:pt x="185" y="69"/>
                  </a:cubicBezTo>
                  <a:cubicBezTo>
                    <a:pt x="179" y="73"/>
                    <a:pt x="173" y="76"/>
                    <a:pt x="167" y="80"/>
                  </a:cubicBezTo>
                  <a:cubicBezTo>
                    <a:pt x="149" y="91"/>
                    <a:pt x="149" y="91"/>
                    <a:pt x="149" y="91"/>
                  </a:cubicBezTo>
                  <a:cubicBezTo>
                    <a:pt x="145" y="93"/>
                    <a:pt x="145" y="93"/>
                    <a:pt x="145" y="93"/>
                  </a:cubicBezTo>
                  <a:cubicBezTo>
                    <a:pt x="142" y="91"/>
                    <a:pt x="142" y="91"/>
                    <a:pt x="142" y="91"/>
                  </a:cubicBezTo>
                  <a:cubicBezTo>
                    <a:pt x="124" y="80"/>
                    <a:pt x="124" y="80"/>
                    <a:pt x="124" y="80"/>
                  </a:cubicBezTo>
                  <a:cubicBezTo>
                    <a:pt x="118" y="76"/>
                    <a:pt x="112" y="73"/>
                    <a:pt x="106" y="69"/>
                  </a:cubicBezTo>
                  <a:cubicBezTo>
                    <a:pt x="94" y="62"/>
                    <a:pt x="82" y="55"/>
                    <a:pt x="70" y="47"/>
                  </a:cubicBezTo>
                  <a:cubicBezTo>
                    <a:pt x="64" y="43"/>
                    <a:pt x="58" y="40"/>
                    <a:pt x="52" y="36"/>
                  </a:cubicBezTo>
                  <a:cubicBezTo>
                    <a:pt x="35" y="24"/>
                    <a:pt x="35" y="24"/>
                    <a:pt x="35" y="24"/>
                  </a:cubicBezTo>
                  <a:cubicBezTo>
                    <a:pt x="29" y="20"/>
                    <a:pt x="23" y="17"/>
                    <a:pt x="17" y="13"/>
                  </a:cubicBezTo>
                  <a:cubicBezTo>
                    <a:pt x="11" y="9"/>
                    <a:pt x="6" y="4"/>
                    <a:pt x="0" y="0"/>
                  </a:cubicBezTo>
                  <a:cubicBezTo>
                    <a:pt x="6" y="3"/>
                    <a:pt x="13" y="6"/>
                    <a:pt x="19" y="9"/>
                  </a:cubicBezTo>
                  <a:cubicBezTo>
                    <a:pt x="26" y="12"/>
                    <a:pt x="32" y="15"/>
                    <a:pt x="38" y="18"/>
                  </a:cubicBezTo>
                  <a:cubicBezTo>
                    <a:pt x="57" y="28"/>
                    <a:pt x="57" y="28"/>
                    <a:pt x="57" y="28"/>
                  </a:cubicBezTo>
                  <a:cubicBezTo>
                    <a:pt x="63" y="31"/>
                    <a:pt x="69" y="34"/>
                    <a:pt x="76" y="37"/>
                  </a:cubicBezTo>
                  <a:cubicBezTo>
                    <a:pt x="88" y="44"/>
                    <a:pt x="100" y="51"/>
                    <a:pt x="113" y="57"/>
                  </a:cubicBezTo>
                  <a:cubicBezTo>
                    <a:pt x="119" y="61"/>
                    <a:pt x="125" y="64"/>
                    <a:pt x="131" y="68"/>
                  </a:cubicBezTo>
                  <a:cubicBezTo>
                    <a:pt x="149" y="78"/>
                    <a:pt x="149" y="78"/>
                    <a:pt x="149" y="78"/>
                  </a:cubicBezTo>
                  <a:cubicBezTo>
                    <a:pt x="142" y="78"/>
                    <a:pt x="142" y="78"/>
                    <a:pt x="142" y="78"/>
                  </a:cubicBezTo>
                  <a:cubicBezTo>
                    <a:pt x="160" y="68"/>
                    <a:pt x="160" y="68"/>
                    <a:pt x="160" y="68"/>
                  </a:cubicBezTo>
                  <a:cubicBezTo>
                    <a:pt x="166" y="64"/>
                    <a:pt x="172" y="61"/>
                    <a:pt x="178" y="57"/>
                  </a:cubicBezTo>
                  <a:cubicBezTo>
                    <a:pt x="191" y="51"/>
                    <a:pt x="203" y="44"/>
                    <a:pt x="215" y="37"/>
                  </a:cubicBezTo>
                  <a:cubicBezTo>
                    <a:pt x="221" y="34"/>
                    <a:pt x="228" y="31"/>
                    <a:pt x="234" y="28"/>
                  </a:cubicBezTo>
                  <a:cubicBezTo>
                    <a:pt x="253" y="18"/>
                    <a:pt x="253" y="18"/>
                    <a:pt x="253" y="18"/>
                  </a:cubicBezTo>
                  <a:cubicBezTo>
                    <a:pt x="259" y="15"/>
                    <a:pt x="265" y="12"/>
                    <a:pt x="272" y="9"/>
                  </a:cubicBezTo>
                  <a:cubicBezTo>
                    <a:pt x="278" y="6"/>
                    <a:pt x="284" y="3"/>
                    <a:pt x="291" y="0"/>
                  </a:cubicBezTo>
                  <a:close/>
                </a:path>
              </a:pathLst>
            </a:custGeom>
            <a:solidFill>
              <a:srgbClr val="29AAE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2" name="Freeform 12">
              <a:extLst>
                <a:ext uri="{FF2B5EF4-FFF2-40B4-BE49-F238E27FC236}">
                  <a16:creationId xmlns:a16="http://schemas.microsoft.com/office/drawing/2014/main" id="{7C60D6C1-7D22-4E9B-88F1-0136C50AC44A}"/>
                </a:ext>
              </a:extLst>
            </p:cNvPr>
            <p:cNvSpPr>
              <a:spLocks/>
            </p:cNvSpPr>
            <p:nvPr/>
          </p:nvSpPr>
          <p:spPr bwMode="auto">
            <a:xfrm>
              <a:off x="7183252" y="2529484"/>
              <a:ext cx="856104" cy="986820"/>
            </a:xfrm>
            <a:custGeom>
              <a:avLst/>
              <a:gdLst>
                <a:gd name="T0" fmla="*/ 0 w 465"/>
                <a:gd name="T1" fmla="*/ 133 h 536"/>
                <a:gd name="T2" fmla="*/ 232 w 465"/>
                <a:gd name="T3" fmla="*/ 0 h 536"/>
                <a:gd name="T4" fmla="*/ 465 w 465"/>
                <a:gd name="T5" fmla="*/ 133 h 536"/>
                <a:gd name="T6" fmla="*/ 465 w 465"/>
                <a:gd name="T7" fmla="*/ 402 h 536"/>
                <a:gd name="T8" fmla="*/ 232 w 465"/>
                <a:gd name="T9" fmla="*/ 536 h 536"/>
                <a:gd name="T10" fmla="*/ 0 w 465"/>
                <a:gd name="T11" fmla="*/ 402 h 536"/>
                <a:gd name="T12" fmla="*/ 0 w 465"/>
                <a:gd name="T13" fmla="*/ 133 h 536"/>
              </a:gdLst>
              <a:ahLst/>
              <a:cxnLst>
                <a:cxn ang="0">
                  <a:pos x="T0" y="T1"/>
                </a:cxn>
                <a:cxn ang="0">
                  <a:pos x="T2" y="T3"/>
                </a:cxn>
                <a:cxn ang="0">
                  <a:pos x="T4" y="T5"/>
                </a:cxn>
                <a:cxn ang="0">
                  <a:pos x="T6" y="T7"/>
                </a:cxn>
                <a:cxn ang="0">
                  <a:pos x="T8" y="T9"/>
                </a:cxn>
                <a:cxn ang="0">
                  <a:pos x="T10" y="T11"/>
                </a:cxn>
                <a:cxn ang="0">
                  <a:pos x="T12" y="T13"/>
                </a:cxn>
              </a:cxnLst>
              <a:rect l="0" t="0" r="r" b="b"/>
              <a:pathLst>
                <a:path w="465" h="536">
                  <a:moveTo>
                    <a:pt x="0" y="133"/>
                  </a:moveTo>
                  <a:lnTo>
                    <a:pt x="232" y="0"/>
                  </a:lnTo>
                  <a:lnTo>
                    <a:pt x="465" y="133"/>
                  </a:lnTo>
                  <a:lnTo>
                    <a:pt x="465" y="402"/>
                  </a:lnTo>
                  <a:lnTo>
                    <a:pt x="232" y="536"/>
                  </a:lnTo>
                  <a:lnTo>
                    <a:pt x="0" y="402"/>
                  </a:lnTo>
                  <a:lnTo>
                    <a:pt x="0" y="133"/>
                  </a:lnTo>
                  <a:close/>
                </a:path>
              </a:pathLst>
            </a:custGeom>
            <a:noFill/>
            <a:ln w="38100" cap="flat">
              <a:solidFill>
                <a:srgbClr val="8F608A"/>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3" name="Freeform 13">
              <a:extLst>
                <a:ext uri="{FF2B5EF4-FFF2-40B4-BE49-F238E27FC236}">
                  <a16:creationId xmlns:a16="http://schemas.microsoft.com/office/drawing/2014/main" id="{3C4C8356-43CC-421E-A5FA-0F3D5318D78E}"/>
                </a:ext>
              </a:extLst>
            </p:cNvPr>
            <p:cNvSpPr>
              <a:spLocks/>
            </p:cNvSpPr>
            <p:nvPr/>
          </p:nvSpPr>
          <p:spPr bwMode="auto">
            <a:xfrm>
              <a:off x="7591972" y="2036074"/>
              <a:ext cx="874515" cy="764050"/>
            </a:xfrm>
            <a:custGeom>
              <a:avLst/>
              <a:gdLst>
                <a:gd name="T0" fmla="*/ 297 w 297"/>
                <a:gd name="T1" fmla="*/ 168 h 260"/>
                <a:gd name="T2" fmla="*/ 262 w 297"/>
                <a:gd name="T3" fmla="*/ 191 h 260"/>
                <a:gd name="T4" fmla="*/ 227 w 297"/>
                <a:gd name="T5" fmla="*/ 214 h 260"/>
                <a:gd name="T6" fmla="*/ 191 w 297"/>
                <a:gd name="T7" fmla="*/ 236 h 260"/>
                <a:gd name="T8" fmla="*/ 173 w 297"/>
                <a:gd name="T9" fmla="*/ 247 h 260"/>
                <a:gd name="T10" fmla="*/ 155 w 297"/>
                <a:gd name="T11" fmla="*/ 258 h 260"/>
                <a:gd name="T12" fmla="*/ 152 w 297"/>
                <a:gd name="T13" fmla="*/ 260 h 260"/>
                <a:gd name="T14" fmla="*/ 148 w 297"/>
                <a:gd name="T15" fmla="*/ 258 h 260"/>
                <a:gd name="T16" fmla="*/ 112 w 297"/>
                <a:gd name="T17" fmla="*/ 237 h 260"/>
                <a:gd name="T18" fmla="*/ 75 w 297"/>
                <a:gd name="T19" fmla="*/ 216 h 260"/>
                <a:gd name="T20" fmla="*/ 39 w 297"/>
                <a:gd name="T21" fmla="*/ 195 h 260"/>
                <a:gd name="T22" fmla="*/ 3 w 297"/>
                <a:gd name="T23" fmla="*/ 174 h 260"/>
                <a:gd name="T24" fmla="*/ 0 w 297"/>
                <a:gd name="T25" fmla="*/ 172 h 260"/>
                <a:gd name="T26" fmla="*/ 0 w 297"/>
                <a:gd name="T27" fmla="*/ 168 h 260"/>
                <a:gd name="T28" fmla="*/ 0 w 297"/>
                <a:gd name="T29" fmla="*/ 147 h 260"/>
                <a:gd name="T30" fmla="*/ 1 w 297"/>
                <a:gd name="T31" fmla="*/ 126 h 260"/>
                <a:gd name="T32" fmla="*/ 2 w 297"/>
                <a:gd name="T33" fmla="*/ 84 h 260"/>
                <a:gd name="T34" fmla="*/ 4 w 297"/>
                <a:gd name="T35" fmla="*/ 42 h 260"/>
                <a:gd name="T36" fmla="*/ 6 w 297"/>
                <a:gd name="T37" fmla="*/ 0 h 260"/>
                <a:gd name="T38" fmla="*/ 9 w 297"/>
                <a:gd name="T39" fmla="*/ 42 h 260"/>
                <a:gd name="T40" fmla="*/ 11 w 297"/>
                <a:gd name="T41" fmla="*/ 84 h 260"/>
                <a:gd name="T42" fmla="*/ 12 w 297"/>
                <a:gd name="T43" fmla="*/ 126 h 260"/>
                <a:gd name="T44" fmla="*/ 12 w 297"/>
                <a:gd name="T45" fmla="*/ 147 h 260"/>
                <a:gd name="T46" fmla="*/ 13 w 297"/>
                <a:gd name="T47" fmla="*/ 168 h 260"/>
                <a:gd name="T48" fmla="*/ 10 w 297"/>
                <a:gd name="T49" fmla="*/ 163 h 260"/>
                <a:gd name="T50" fmla="*/ 46 w 297"/>
                <a:gd name="T51" fmla="*/ 183 h 260"/>
                <a:gd name="T52" fmla="*/ 83 w 297"/>
                <a:gd name="T53" fmla="*/ 204 h 260"/>
                <a:gd name="T54" fmla="*/ 119 w 297"/>
                <a:gd name="T55" fmla="*/ 225 h 260"/>
                <a:gd name="T56" fmla="*/ 155 w 297"/>
                <a:gd name="T57" fmla="*/ 246 h 260"/>
                <a:gd name="T58" fmla="*/ 148 w 297"/>
                <a:gd name="T59" fmla="*/ 246 h 260"/>
                <a:gd name="T60" fmla="*/ 167 w 297"/>
                <a:gd name="T61" fmla="*/ 236 h 260"/>
                <a:gd name="T62" fmla="*/ 185 w 297"/>
                <a:gd name="T63" fmla="*/ 226 h 260"/>
                <a:gd name="T64" fmla="*/ 222 w 297"/>
                <a:gd name="T65" fmla="*/ 206 h 260"/>
                <a:gd name="T66" fmla="*/ 259 w 297"/>
                <a:gd name="T67" fmla="*/ 187 h 260"/>
                <a:gd name="T68" fmla="*/ 297 w 297"/>
                <a:gd name="T69" fmla="*/ 16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260">
                  <a:moveTo>
                    <a:pt x="297" y="168"/>
                  </a:moveTo>
                  <a:cubicBezTo>
                    <a:pt x="285" y="176"/>
                    <a:pt x="274" y="184"/>
                    <a:pt x="262" y="191"/>
                  </a:cubicBezTo>
                  <a:cubicBezTo>
                    <a:pt x="250" y="199"/>
                    <a:pt x="238" y="207"/>
                    <a:pt x="227" y="214"/>
                  </a:cubicBezTo>
                  <a:cubicBezTo>
                    <a:pt x="215" y="221"/>
                    <a:pt x="203" y="229"/>
                    <a:pt x="191" y="236"/>
                  </a:cubicBezTo>
                  <a:cubicBezTo>
                    <a:pt x="173" y="247"/>
                    <a:pt x="173" y="247"/>
                    <a:pt x="173" y="247"/>
                  </a:cubicBezTo>
                  <a:cubicBezTo>
                    <a:pt x="155" y="258"/>
                    <a:pt x="155" y="258"/>
                    <a:pt x="155" y="258"/>
                  </a:cubicBezTo>
                  <a:cubicBezTo>
                    <a:pt x="152" y="260"/>
                    <a:pt x="152" y="260"/>
                    <a:pt x="152" y="260"/>
                  </a:cubicBezTo>
                  <a:cubicBezTo>
                    <a:pt x="148" y="258"/>
                    <a:pt x="148" y="258"/>
                    <a:pt x="148" y="258"/>
                  </a:cubicBezTo>
                  <a:cubicBezTo>
                    <a:pt x="136" y="251"/>
                    <a:pt x="124" y="244"/>
                    <a:pt x="112" y="237"/>
                  </a:cubicBezTo>
                  <a:cubicBezTo>
                    <a:pt x="75" y="216"/>
                    <a:pt x="75" y="216"/>
                    <a:pt x="75" y="216"/>
                  </a:cubicBezTo>
                  <a:cubicBezTo>
                    <a:pt x="39" y="195"/>
                    <a:pt x="39" y="195"/>
                    <a:pt x="39" y="195"/>
                  </a:cubicBezTo>
                  <a:cubicBezTo>
                    <a:pt x="27" y="188"/>
                    <a:pt x="15" y="181"/>
                    <a:pt x="3" y="174"/>
                  </a:cubicBezTo>
                  <a:cubicBezTo>
                    <a:pt x="0" y="172"/>
                    <a:pt x="0" y="172"/>
                    <a:pt x="0" y="172"/>
                  </a:cubicBezTo>
                  <a:cubicBezTo>
                    <a:pt x="0" y="168"/>
                    <a:pt x="0" y="168"/>
                    <a:pt x="0" y="168"/>
                  </a:cubicBezTo>
                  <a:cubicBezTo>
                    <a:pt x="0" y="147"/>
                    <a:pt x="0" y="147"/>
                    <a:pt x="0" y="147"/>
                  </a:cubicBezTo>
                  <a:cubicBezTo>
                    <a:pt x="1" y="126"/>
                    <a:pt x="1" y="126"/>
                    <a:pt x="1" y="126"/>
                  </a:cubicBezTo>
                  <a:cubicBezTo>
                    <a:pt x="1" y="112"/>
                    <a:pt x="1" y="98"/>
                    <a:pt x="2" y="84"/>
                  </a:cubicBezTo>
                  <a:cubicBezTo>
                    <a:pt x="2" y="70"/>
                    <a:pt x="3" y="56"/>
                    <a:pt x="4" y="42"/>
                  </a:cubicBezTo>
                  <a:cubicBezTo>
                    <a:pt x="4" y="28"/>
                    <a:pt x="5" y="14"/>
                    <a:pt x="6" y="0"/>
                  </a:cubicBezTo>
                  <a:cubicBezTo>
                    <a:pt x="7" y="14"/>
                    <a:pt x="8" y="28"/>
                    <a:pt x="9" y="42"/>
                  </a:cubicBezTo>
                  <a:cubicBezTo>
                    <a:pt x="10" y="56"/>
                    <a:pt x="10" y="70"/>
                    <a:pt x="11" y="84"/>
                  </a:cubicBezTo>
                  <a:cubicBezTo>
                    <a:pt x="11" y="98"/>
                    <a:pt x="12" y="112"/>
                    <a:pt x="12" y="126"/>
                  </a:cubicBezTo>
                  <a:cubicBezTo>
                    <a:pt x="12" y="147"/>
                    <a:pt x="12" y="147"/>
                    <a:pt x="12" y="147"/>
                  </a:cubicBezTo>
                  <a:cubicBezTo>
                    <a:pt x="13" y="168"/>
                    <a:pt x="13" y="168"/>
                    <a:pt x="13" y="168"/>
                  </a:cubicBezTo>
                  <a:cubicBezTo>
                    <a:pt x="10" y="163"/>
                    <a:pt x="10" y="163"/>
                    <a:pt x="10" y="163"/>
                  </a:cubicBezTo>
                  <a:cubicBezTo>
                    <a:pt x="22" y="169"/>
                    <a:pt x="34" y="176"/>
                    <a:pt x="46" y="183"/>
                  </a:cubicBezTo>
                  <a:cubicBezTo>
                    <a:pt x="83" y="204"/>
                    <a:pt x="83" y="204"/>
                    <a:pt x="83" y="204"/>
                  </a:cubicBezTo>
                  <a:cubicBezTo>
                    <a:pt x="119" y="225"/>
                    <a:pt x="119" y="225"/>
                    <a:pt x="119" y="225"/>
                  </a:cubicBezTo>
                  <a:cubicBezTo>
                    <a:pt x="131" y="232"/>
                    <a:pt x="143" y="239"/>
                    <a:pt x="155" y="246"/>
                  </a:cubicBezTo>
                  <a:cubicBezTo>
                    <a:pt x="148" y="246"/>
                    <a:pt x="148" y="246"/>
                    <a:pt x="148" y="246"/>
                  </a:cubicBezTo>
                  <a:cubicBezTo>
                    <a:pt x="167" y="236"/>
                    <a:pt x="167" y="236"/>
                    <a:pt x="167" y="236"/>
                  </a:cubicBezTo>
                  <a:cubicBezTo>
                    <a:pt x="185" y="226"/>
                    <a:pt x="185" y="226"/>
                    <a:pt x="185" y="226"/>
                  </a:cubicBezTo>
                  <a:cubicBezTo>
                    <a:pt x="197" y="220"/>
                    <a:pt x="210" y="213"/>
                    <a:pt x="222" y="206"/>
                  </a:cubicBezTo>
                  <a:cubicBezTo>
                    <a:pt x="235" y="200"/>
                    <a:pt x="247" y="193"/>
                    <a:pt x="259" y="187"/>
                  </a:cubicBezTo>
                  <a:cubicBezTo>
                    <a:pt x="272" y="181"/>
                    <a:pt x="284" y="174"/>
                    <a:pt x="297" y="168"/>
                  </a:cubicBezTo>
                  <a:close/>
                </a:path>
              </a:pathLst>
            </a:custGeom>
            <a:solidFill>
              <a:srgbClr val="8F6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4" name="Freeform 14">
              <a:extLst>
                <a:ext uri="{FF2B5EF4-FFF2-40B4-BE49-F238E27FC236}">
                  <a16:creationId xmlns:a16="http://schemas.microsoft.com/office/drawing/2014/main" id="{91B7F7AC-6787-416D-9B47-EB53A8E092C1}"/>
                </a:ext>
              </a:extLst>
            </p:cNvPr>
            <p:cNvSpPr>
              <a:spLocks/>
            </p:cNvSpPr>
            <p:nvPr/>
          </p:nvSpPr>
          <p:spPr bwMode="auto">
            <a:xfrm>
              <a:off x="6756120" y="2529484"/>
              <a:ext cx="447384" cy="986820"/>
            </a:xfrm>
            <a:custGeom>
              <a:avLst/>
              <a:gdLst>
                <a:gd name="T0" fmla="*/ 0 w 152"/>
                <a:gd name="T1" fmla="*/ 0 h 335"/>
                <a:gd name="T2" fmla="*/ 37 w 152"/>
                <a:gd name="T3" fmla="*/ 18 h 335"/>
                <a:gd name="T4" fmla="*/ 74 w 152"/>
                <a:gd name="T5" fmla="*/ 38 h 335"/>
                <a:gd name="T6" fmla="*/ 111 w 152"/>
                <a:gd name="T7" fmla="*/ 58 h 335"/>
                <a:gd name="T8" fmla="*/ 130 w 152"/>
                <a:gd name="T9" fmla="*/ 68 h 335"/>
                <a:gd name="T10" fmla="*/ 148 w 152"/>
                <a:gd name="T11" fmla="*/ 78 h 335"/>
                <a:gd name="T12" fmla="*/ 151 w 152"/>
                <a:gd name="T13" fmla="*/ 80 h 335"/>
                <a:gd name="T14" fmla="*/ 151 w 152"/>
                <a:gd name="T15" fmla="*/ 83 h 335"/>
                <a:gd name="T16" fmla="*/ 152 w 152"/>
                <a:gd name="T17" fmla="*/ 125 h 335"/>
                <a:gd name="T18" fmla="*/ 152 w 152"/>
                <a:gd name="T19" fmla="*/ 167 h 335"/>
                <a:gd name="T20" fmla="*/ 152 w 152"/>
                <a:gd name="T21" fmla="*/ 209 h 335"/>
                <a:gd name="T22" fmla="*/ 151 w 152"/>
                <a:gd name="T23" fmla="*/ 251 h 335"/>
                <a:gd name="T24" fmla="*/ 151 w 152"/>
                <a:gd name="T25" fmla="*/ 255 h 335"/>
                <a:gd name="T26" fmla="*/ 148 w 152"/>
                <a:gd name="T27" fmla="*/ 257 h 335"/>
                <a:gd name="T28" fmla="*/ 130 w 152"/>
                <a:gd name="T29" fmla="*/ 267 h 335"/>
                <a:gd name="T30" fmla="*/ 111 w 152"/>
                <a:gd name="T31" fmla="*/ 277 h 335"/>
                <a:gd name="T32" fmla="*/ 74 w 152"/>
                <a:gd name="T33" fmla="*/ 297 h 335"/>
                <a:gd name="T34" fmla="*/ 37 w 152"/>
                <a:gd name="T35" fmla="*/ 317 h 335"/>
                <a:gd name="T36" fmla="*/ 0 w 152"/>
                <a:gd name="T37" fmla="*/ 335 h 335"/>
                <a:gd name="T38" fmla="*/ 35 w 152"/>
                <a:gd name="T39" fmla="*/ 312 h 335"/>
                <a:gd name="T40" fmla="*/ 70 w 152"/>
                <a:gd name="T41" fmla="*/ 290 h 335"/>
                <a:gd name="T42" fmla="*/ 106 w 152"/>
                <a:gd name="T43" fmla="*/ 267 h 335"/>
                <a:gd name="T44" fmla="*/ 124 w 152"/>
                <a:gd name="T45" fmla="*/ 256 h 335"/>
                <a:gd name="T46" fmla="*/ 142 w 152"/>
                <a:gd name="T47" fmla="*/ 246 h 335"/>
                <a:gd name="T48" fmla="*/ 138 w 152"/>
                <a:gd name="T49" fmla="*/ 251 h 335"/>
                <a:gd name="T50" fmla="*/ 138 w 152"/>
                <a:gd name="T51" fmla="*/ 209 h 335"/>
                <a:gd name="T52" fmla="*/ 138 w 152"/>
                <a:gd name="T53" fmla="*/ 167 h 335"/>
                <a:gd name="T54" fmla="*/ 138 w 152"/>
                <a:gd name="T55" fmla="*/ 125 h 335"/>
                <a:gd name="T56" fmla="*/ 138 w 152"/>
                <a:gd name="T57" fmla="*/ 83 h 335"/>
                <a:gd name="T58" fmla="*/ 142 w 152"/>
                <a:gd name="T59" fmla="*/ 89 h 335"/>
                <a:gd name="T60" fmla="*/ 124 w 152"/>
                <a:gd name="T61" fmla="*/ 78 h 335"/>
                <a:gd name="T62" fmla="*/ 106 w 152"/>
                <a:gd name="T63" fmla="*/ 67 h 335"/>
                <a:gd name="T64" fmla="*/ 70 w 152"/>
                <a:gd name="T65" fmla="*/ 45 h 335"/>
                <a:gd name="T66" fmla="*/ 35 w 152"/>
                <a:gd name="T67" fmla="*/ 23 h 335"/>
                <a:gd name="T68" fmla="*/ 0 w 152"/>
                <a:gd name="T6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335">
                  <a:moveTo>
                    <a:pt x="0" y="0"/>
                  </a:moveTo>
                  <a:cubicBezTo>
                    <a:pt x="12" y="6"/>
                    <a:pt x="25" y="12"/>
                    <a:pt x="37" y="18"/>
                  </a:cubicBezTo>
                  <a:cubicBezTo>
                    <a:pt x="50" y="25"/>
                    <a:pt x="62" y="31"/>
                    <a:pt x="74" y="38"/>
                  </a:cubicBezTo>
                  <a:cubicBezTo>
                    <a:pt x="87" y="44"/>
                    <a:pt x="99" y="51"/>
                    <a:pt x="111" y="58"/>
                  </a:cubicBezTo>
                  <a:cubicBezTo>
                    <a:pt x="130" y="68"/>
                    <a:pt x="130" y="68"/>
                    <a:pt x="130" y="68"/>
                  </a:cubicBezTo>
                  <a:cubicBezTo>
                    <a:pt x="148" y="78"/>
                    <a:pt x="148" y="78"/>
                    <a:pt x="148" y="78"/>
                  </a:cubicBezTo>
                  <a:cubicBezTo>
                    <a:pt x="151" y="80"/>
                    <a:pt x="151" y="80"/>
                    <a:pt x="151" y="80"/>
                  </a:cubicBezTo>
                  <a:cubicBezTo>
                    <a:pt x="151" y="83"/>
                    <a:pt x="151" y="83"/>
                    <a:pt x="151" y="83"/>
                  </a:cubicBezTo>
                  <a:cubicBezTo>
                    <a:pt x="152" y="97"/>
                    <a:pt x="152" y="111"/>
                    <a:pt x="152" y="125"/>
                  </a:cubicBezTo>
                  <a:cubicBezTo>
                    <a:pt x="152" y="167"/>
                    <a:pt x="152" y="167"/>
                    <a:pt x="152" y="167"/>
                  </a:cubicBezTo>
                  <a:cubicBezTo>
                    <a:pt x="152" y="209"/>
                    <a:pt x="152" y="209"/>
                    <a:pt x="152" y="209"/>
                  </a:cubicBezTo>
                  <a:cubicBezTo>
                    <a:pt x="152" y="223"/>
                    <a:pt x="152" y="237"/>
                    <a:pt x="151" y="251"/>
                  </a:cubicBezTo>
                  <a:cubicBezTo>
                    <a:pt x="151" y="255"/>
                    <a:pt x="151" y="255"/>
                    <a:pt x="151" y="255"/>
                  </a:cubicBezTo>
                  <a:cubicBezTo>
                    <a:pt x="148" y="257"/>
                    <a:pt x="148" y="257"/>
                    <a:pt x="148" y="257"/>
                  </a:cubicBezTo>
                  <a:cubicBezTo>
                    <a:pt x="130" y="267"/>
                    <a:pt x="130" y="267"/>
                    <a:pt x="130" y="267"/>
                  </a:cubicBezTo>
                  <a:cubicBezTo>
                    <a:pt x="111" y="277"/>
                    <a:pt x="111" y="277"/>
                    <a:pt x="111" y="277"/>
                  </a:cubicBezTo>
                  <a:cubicBezTo>
                    <a:pt x="99" y="284"/>
                    <a:pt x="87" y="291"/>
                    <a:pt x="74" y="297"/>
                  </a:cubicBezTo>
                  <a:cubicBezTo>
                    <a:pt x="62" y="304"/>
                    <a:pt x="50" y="310"/>
                    <a:pt x="37" y="317"/>
                  </a:cubicBezTo>
                  <a:cubicBezTo>
                    <a:pt x="25" y="323"/>
                    <a:pt x="12" y="329"/>
                    <a:pt x="0" y="335"/>
                  </a:cubicBezTo>
                  <a:cubicBezTo>
                    <a:pt x="11" y="327"/>
                    <a:pt x="23" y="320"/>
                    <a:pt x="35" y="312"/>
                  </a:cubicBezTo>
                  <a:cubicBezTo>
                    <a:pt x="46" y="304"/>
                    <a:pt x="58" y="297"/>
                    <a:pt x="70" y="290"/>
                  </a:cubicBezTo>
                  <a:cubicBezTo>
                    <a:pt x="82" y="282"/>
                    <a:pt x="94" y="275"/>
                    <a:pt x="106" y="267"/>
                  </a:cubicBezTo>
                  <a:cubicBezTo>
                    <a:pt x="124" y="256"/>
                    <a:pt x="124" y="256"/>
                    <a:pt x="124" y="256"/>
                  </a:cubicBezTo>
                  <a:cubicBezTo>
                    <a:pt x="142" y="246"/>
                    <a:pt x="142" y="246"/>
                    <a:pt x="142" y="246"/>
                  </a:cubicBezTo>
                  <a:cubicBezTo>
                    <a:pt x="138" y="251"/>
                    <a:pt x="138" y="251"/>
                    <a:pt x="138" y="251"/>
                  </a:cubicBezTo>
                  <a:cubicBezTo>
                    <a:pt x="138" y="237"/>
                    <a:pt x="138" y="223"/>
                    <a:pt x="138" y="209"/>
                  </a:cubicBezTo>
                  <a:cubicBezTo>
                    <a:pt x="138" y="167"/>
                    <a:pt x="138" y="167"/>
                    <a:pt x="138" y="167"/>
                  </a:cubicBezTo>
                  <a:cubicBezTo>
                    <a:pt x="138" y="125"/>
                    <a:pt x="138" y="125"/>
                    <a:pt x="138" y="125"/>
                  </a:cubicBezTo>
                  <a:cubicBezTo>
                    <a:pt x="138" y="111"/>
                    <a:pt x="138" y="97"/>
                    <a:pt x="138" y="83"/>
                  </a:cubicBezTo>
                  <a:cubicBezTo>
                    <a:pt x="142" y="89"/>
                    <a:pt x="142" y="89"/>
                    <a:pt x="142" y="89"/>
                  </a:cubicBezTo>
                  <a:cubicBezTo>
                    <a:pt x="124" y="78"/>
                    <a:pt x="124" y="78"/>
                    <a:pt x="124" y="78"/>
                  </a:cubicBezTo>
                  <a:cubicBezTo>
                    <a:pt x="106" y="67"/>
                    <a:pt x="106" y="67"/>
                    <a:pt x="106" y="67"/>
                  </a:cubicBezTo>
                  <a:cubicBezTo>
                    <a:pt x="94" y="60"/>
                    <a:pt x="82" y="53"/>
                    <a:pt x="70" y="45"/>
                  </a:cubicBezTo>
                  <a:cubicBezTo>
                    <a:pt x="58" y="38"/>
                    <a:pt x="46" y="30"/>
                    <a:pt x="35" y="23"/>
                  </a:cubicBezTo>
                  <a:cubicBezTo>
                    <a:pt x="23" y="15"/>
                    <a:pt x="11" y="7"/>
                    <a:pt x="0" y="0"/>
                  </a:cubicBezTo>
                  <a:close/>
                </a:path>
              </a:pathLst>
            </a:custGeom>
            <a:solidFill>
              <a:srgbClr val="8F60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5" name="Freeform 15">
              <a:extLst>
                <a:ext uri="{FF2B5EF4-FFF2-40B4-BE49-F238E27FC236}">
                  <a16:creationId xmlns:a16="http://schemas.microsoft.com/office/drawing/2014/main" id="{CB626D00-F581-4174-8A30-220568784F64}"/>
                </a:ext>
              </a:extLst>
            </p:cNvPr>
            <p:cNvSpPr>
              <a:spLocks/>
            </p:cNvSpPr>
            <p:nvPr/>
          </p:nvSpPr>
          <p:spPr bwMode="auto">
            <a:xfrm>
              <a:off x="7610383" y="3236460"/>
              <a:ext cx="856104" cy="270640"/>
            </a:xfrm>
            <a:custGeom>
              <a:avLst/>
              <a:gdLst>
                <a:gd name="T0" fmla="*/ 0 w 291"/>
                <a:gd name="T1" fmla="*/ 92 h 92"/>
                <a:gd name="T2" fmla="*/ 17 w 291"/>
                <a:gd name="T3" fmla="*/ 80 h 92"/>
                <a:gd name="T4" fmla="*/ 35 w 291"/>
                <a:gd name="T5" fmla="*/ 68 h 92"/>
                <a:gd name="T6" fmla="*/ 52 w 291"/>
                <a:gd name="T7" fmla="*/ 56 h 92"/>
                <a:gd name="T8" fmla="*/ 70 w 291"/>
                <a:gd name="T9" fmla="*/ 45 h 92"/>
                <a:gd name="T10" fmla="*/ 106 w 291"/>
                <a:gd name="T11" fmla="*/ 23 h 92"/>
                <a:gd name="T12" fmla="*/ 124 w 291"/>
                <a:gd name="T13" fmla="*/ 12 h 92"/>
                <a:gd name="T14" fmla="*/ 142 w 291"/>
                <a:gd name="T15" fmla="*/ 2 h 92"/>
                <a:gd name="T16" fmla="*/ 146 w 291"/>
                <a:gd name="T17" fmla="*/ 0 h 92"/>
                <a:gd name="T18" fmla="*/ 149 w 291"/>
                <a:gd name="T19" fmla="*/ 2 h 92"/>
                <a:gd name="T20" fmla="*/ 167 w 291"/>
                <a:gd name="T21" fmla="*/ 12 h 92"/>
                <a:gd name="T22" fmla="*/ 185 w 291"/>
                <a:gd name="T23" fmla="*/ 23 h 92"/>
                <a:gd name="T24" fmla="*/ 221 w 291"/>
                <a:gd name="T25" fmla="*/ 45 h 92"/>
                <a:gd name="T26" fmla="*/ 239 w 291"/>
                <a:gd name="T27" fmla="*/ 56 h 92"/>
                <a:gd name="T28" fmla="*/ 256 w 291"/>
                <a:gd name="T29" fmla="*/ 68 h 92"/>
                <a:gd name="T30" fmla="*/ 274 w 291"/>
                <a:gd name="T31" fmla="*/ 80 h 92"/>
                <a:gd name="T32" fmla="*/ 291 w 291"/>
                <a:gd name="T33" fmla="*/ 92 h 92"/>
                <a:gd name="T34" fmla="*/ 272 w 291"/>
                <a:gd name="T35" fmla="*/ 83 h 92"/>
                <a:gd name="T36" fmla="*/ 253 w 291"/>
                <a:gd name="T37" fmla="*/ 74 h 92"/>
                <a:gd name="T38" fmla="*/ 234 w 291"/>
                <a:gd name="T39" fmla="*/ 65 h 92"/>
                <a:gd name="T40" fmla="*/ 215 w 291"/>
                <a:gd name="T41" fmla="*/ 55 h 92"/>
                <a:gd name="T42" fmla="*/ 179 w 291"/>
                <a:gd name="T43" fmla="*/ 35 h 92"/>
                <a:gd name="T44" fmla="*/ 160 w 291"/>
                <a:gd name="T45" fmla="*/ 25 h 92"/>
                <a:gd name="T46" fmla="*/ 142 w 291"/>
                <a:gd name="T47" fmla="*/ 14 h 92"/>
                <a:gd name="T48" fmla="*/ 149 w 291"/>
                <a:gd name="T49" fmla="*/ 14 h 92"/>
                <a:gd name="T50" fmla="*/ 131 w 291"/>
                <a:gd name="T51" fmla="*/ 25 h 92"/>
                <a:gd name="T52" fmla="*/ 113 w 291"/>
                <a:gd name="T53" fmla="*/ 35 h 92"/>
                <a:gd name="T54" fmla="*/ 76 w 291"/>
                <a:gd name="T55" fmla="*/ 55 h 92"/>
                <a:gd name="T56" fmla="*/ 57 w 291"/>
                <a:gd name="T57" fmla="*/ 65 h 92"/>
                <a:gd name="T58" fmla="*/ 38 w 291"/>
                <a:gd name="T59" fmla="*/ 74 h 92"/>
                <a:gd name="T60" fmla="*/ 19 w 291"/>
                <a:gd name="T61" fmla="*/ 83 h 92"/>
                <a:gd name="T62" fmla="*/ 0 w 291"/>
                <a:gd name="T63"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1" h="92">
                  <a:moveTo>
                    <a:pt x="0" y="92"/>
                  </a:moveTo>
                  <a:cubicBezTo>
                    <a:pt x="6" y="88"/>
                    <a:pt x="12" y="84"/>
                    <a:pt x="17" y="80"/>
                  </a:cubicBezTo>
                  <a:cubicBezTo>
                    <a:pt x="23" y="76"/>
                    <a:pt x="29" y="72"/>
                    <a:pt x="35" y="68"/>
                  </a:cubicBezTo>
                  <a:cubicBezTo>
                    <a:pt x="52" y="56"/>
                    <a:pt x="52" y="56"/>
                    <a:pt x="52" y="56"/>
                  </a:cubicBezTo>
                  <a:cubicBezTo>
                    <a:pt x="58" y="53"/>
                    <a:pt x="64" y="49"/>
                    <a:pt x="70" y="45"/>
                  </a:cubicBezTo>
                  <a:cubicBezTo>
                    <a:pt x="82" y="38"/>
                    <a:pt x="94" y="30"/>
                    <a:pt x="106" y="23"/>
                  </a:cubicBezTo>
                  <a:cubicBezTo>
                    <a:pt x="112" y="19"/>
                    <a:pt x="118" y="16"/>
                    <a:pt x="124" y="12"/>
                  </a:cubicBezTo>
                  <a:cubicBezTo>
                    <a:pt x="142" y="2"/>
                    <a:pt x="142" y="2"/>
                    <a:pt x="142" y="2"/>
                  </a:cubicBezTo>
                  <a:cubicBezTo>
                    <a:pt x="146" y="0"/>
                    <a:pt x="146" y="0"/>
                    <a:pt x="146" y="0"/>
                  </a:cubicBezTo>
                  <a:cubicBezTo>
                    <a:pt x="149" y="2"/>
                    <a:pt x="149" y="2"/>
                    <a:pt x="149" y="2"/>
                  </a:cubicBezTo>
                  <a:cubicBezTo>
                    <a:pt x="167" y="12"/>
                    <a:pt x="167" y="12"/>
                    <a:pt x="167" y="12"/>
                  </a:cubicBezTo>
                  <a:cubicBezTo>
                    <a:pt x="173" y="16"/>
                    <a:pt x="179" y="19"/>
                    <a:pt x="185" y="23"/>
                  </a:cubicBezTo>
                  <a:cubicBezTo>
                    <a:pt x="197" y="30"/>
                    <a:pt x="209" y="38"/>
                    <a:pt x="221" y="45"/>
                  </a:cubicBezTo>
                  <a:cubicBezTo>
                    <a:pt x="227" y="49"/>
                    <a:pt x="233" y="53"/>
                    <a:pt x="239" y="56"/>
                  </a:cubicBezTo>
                  <a:cubicBezTo>
                    <a:pt x="256" y="68"/>
                    <a:pt x="256" y="68"/>
                    <a:pt x="256" y="68"/>
                  </a:cubicBezTo>
                  <a:cubicBezTo>
                    <a:pt x="262" y="72"/>
                    <a:pt x="268" y="76"/>
                    <a:pt x="274" y="80"/>
                  </a:cubicBezTo>
                  <a:cubicBezTo>
                    <a:pt x="280" y="84"/>
                    <a:pt x="285" y="88"/>
                    <a:pt x="291" y="92"/>
                  </a:cubicBezTo>
                  <a:cubicBezTo>
                    <a:pt x="285" y="89"/>
                    <a:pt x="278" y="86"/>
                    <a:pt x="272" y="83"/>
                  </a:cubicBezTo>
                  <a:cubicBezTo>
                    <a:pt x="265" y="80"/>
                    <a:pt x="259" y="77"/>
                    <a:pt x="253" y="74"/>
                  </a:cubicBezTo>
                  <a:cubicBezTo>
                    <a:pt x="234" y="65"/>
                    <a:pt x="234" y="65"/>
                    <a:pt x="234" y="65"/>
                  </a:cubicBezTo>
                  <a:cubicBezTo>
                    <a:pt x="228" y="62"/>
                    <a:pt x="222" y="58"/>
                    <a:pt x="215" y="55"/>
                  </a:cubicBezTo>
                  <a:cubicBezTo>
                    <a:pt x="203" y="49"/>
                    <a:pt x="191" y="42"/>
                    <a:pt x="179" y="35"/>
                  </a:cubicBezTo>
                  <a:cubicBezTo>
                    <a:pt x="172" y="32"/>
                    <a:pt x="166" y="28"/>
                    <a:pt x="160" y="25"/>
                  </a:cubicBezTo>
                  <a:cubicBezTo>
                    <a:pt x="142" y="14"/>
                    <a:pt x="142" y="14"/>
                    <a:pt x="142" y="14"/>
                  </a:cubicBezTo>
                  <a:cubicBezTo>
                    <a:pt x="149" y="14"/>
                    <a:pt x="149" y="14"/>
                    <a:pt x="149" y="14"/>
                  </a:cubicBezTo>
                  <a:cubicBezTo>
                    <a:pt x="131" y="25"/>
                    <a:pt x="131" y="25"/>
                    <a:pt x="131" y="25"/>
                  </a:cubicBezTo>
                  <a:cubicBezTo>
                    <a:pt x="125" y="28"/>
                    <a:pt x="119" y="32"/>
                    <a:pt x="113" y="35"/>
                  </a:cubicBezTo>
                  <a:cubicBezTo>
                    <a:pt x="100" y="42"/>
                    <a:pt x="88" y="49"/>
                    <a:pt x="76" y="55"/>
                  </a:cubicBezTo>
                  <a:cubicBezTo>
                    <a:pt x="70" y="58"/>
                    <a:pt x="63" y="62"/>
                    <a:pt x="57" y="65"/>
                  </a:cubicBezTo>
                  <a:cubicBezTo>
                    <a:pt x="38" y="74"/>
                    <a:pt x="38" y="74"/>
                    <a:pt x="38" y="74"/>
                  </a:cubicBezTo>
                  <a:cubicBezTo>
                    <a:pt x="32" y="77"/>
                    <a:pt x="26" y="80"/>
                    <a:pt x="19" y="83"/>
                  </a:cubicBezTo>
                  <a:cubicBezTo>
                    <a:pt x="13" y="86"/>
                    <a:pt x="7" y="89"/>
                    <a:pt x="0" y="92"/>
                  </a:cubicBezTo>
                  <a:close/>
                </a:path>
              </a:pathLst>
            </a:custGeom>
            <a:solidFill>
              <a:srgbClr val="8F608A"/>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6" name="Freeform 16">
              <a:extLst>
                <a:ext uri="{FF2B5EF4-FFF2-40B4-BE49-F238E27FC236}">
                  <a16:creationId xmlns:a16="http://schemas.microsoft.com/office/drawing/2014/main" id="{6DCD871C-E1BC-4859-9685-B2381D15D157}"/>
                </a:ext>
              </a:extLst>
            </p:cNvPr>
            <p:cNvSpPr>
              <a:spLocks noEditPoints="1"/>
            </p:cNvSpPr>
            <p:nvPr/>
          </p:nvSpPr>
          <p:spPr bwMode="auto">
            <a:xfrm>
              <a:off x="7498077" y="2785394"/>
              <a:ext cx="377423" cy="377423"/>
            </a:xfrm>
            <a:custGeom>
              <a:avLst/>
              <a:gdLst>
                <a:gd name="T0" fmla="*/ 128 w 128"/>
                <a:gd name="T1" fmla="*/ 75 h 128"/>
                <a:gd name="T2" fmla="*/ 128 w 128"/>
                <a:gd name="T3" fmla="*/ 53 h 128"/>
                <a:gd name="T4" fmla="*/ 113 w 128"/>
                <a:gd name="T5" fmla="*/ 53 h 128"/>
                <a:gd name="T6" fmla="*/ 112 w 128"/>
                <a:gd name="T7" fmla="*/ 49 h 128"/>
                <a:gd name="T8" fmla="*/ 125 w 128"/>
                <a:gd name="T9" fmla="*/ 41 h 128"/>
                <a:gd name="T10" fmla="*/ 114 w 128"/>
                <a:gd name="T11" fmla="*/ 22 h 128"/>
                <a:gd name="T12" fmla="*/ 101 w 128"/>
                <a:gd name="T13" fmla="*/ 30 h 128"/>
                <a:gd name="T14" fmla="*/ 98 w 128"/>
                <a:gd name="T15" fmla="*/ 27 h 128"/>
                <a:gd name="T16" fmla="*/ 106 w 128"/>
                <a:gd name="T17" fmla="*/ 14 h 128"/>
                <a:gd name="T18" fmla="*/ 87 w 128"/>
                <a:gd name="T19" fmla="*/ 3 h 128"/>
                <a:gd name="T20" fmla="*/ 79 w 128"/>
                <a:gd name="T21" fmla="*/ 16 h 128"/>
                <a:gd name="T22" fmla="*/ 75 w 128"/>
                <a:gd name="T23" fmla="*/ 15 h 128"/>
                <a:gd name="T24" fmla="*/ 75 w 128"/>
                <a:gd name="T25" fmla="*/ 0 h 128"/>
                <a:gd name="T26" fmla="*/ 53 w 128"/>
                <a:gd name="T27" fmla="*/ 0 h 128"/>
                <a:gd name="T28" fmla="*/ 53 w 128"/>
                <a:gd name="T29" fmla="*/ 15 h 128"/>
                <a:gd name="T30" fmla="*/ 49 w 128"/>
                <a:gd name="T31" fmla="*/ 16 h 128"/>
                <a:gd name="T32" fmla="*/ 42 w 128"/>
                <a:gd name="T33" fmla="*/ 3 h 128"/>
                <a:gd name="T34" fmla="*/ 23 w 128"/>
                <a:gd name="T35" fmla="*/ 14 h 128"/>
                <a:gd name="T36" fmla="*/ 30 w 128"/>
                <a:gd name="T37" fmla="*/ 27 h 128"/>
                <a:gd name="T38" fmla="*/ 27 w 128"/>
                <a:gd name="T39" fmla="*/ 30 h 128"/>
                <a:gd name="T40" fmla="*/ 14 w 128"/>
                <a:gd name="T41" fmla="*/ 22 h 128"/>
                <a:gd name="T42" fmla="*/ 3 w 128"/>
                <a:gd name="T43" fmla="*/ 41 h 128"/>
                <a:gd name="T44" fmla="*/ 16 w 128"/>
                <a:gd name="T45" fmla="*/ 49 h 128"/>
                <a:gd name="T46" fmla="*/ 15 w 128"/>
                <a:gd name="T47" fmla="*/ 53 h 128"/>
                <a:gd name="T48" fmla="*/ 0 w 128"/>
                <a:gd name="T49" fmla="*/ 53 h 128"/>
                <a:gd name="T50" fmla="*/ 0 w 128"/>
                <a:gd name="T51" fmla="*/ 75 h 128"/>
                <a:gd name="T52" fmla="*/ 15 w 128"/>
                <a:gd name="T53" fmla="*/ 75 h 128"/>
                <a:gd name="T54" fmla="*/ 16 w 128"/>
                <a:gd name="T55" fmla="*/ 79 h 128"/>
                <a:gd name="T56" fmla="*/ 3 w 128"/>
                <a:gd name="T57" fmla="*/ 86 h 128"/>
                <a:gd name="T58" fmla="*/ 14 w 128"/>
                <a:gd name="T59" fmla="*/ 105 h 128"/>
                <a:gd name="T60" fmla="*/ 27 w 128"/>
                <a:gd name="T61" fmla="*/ 98 h 128"/>
                <a:gd name="T62" fmla="*/ 30 w 128"/>
                <a:gd name="T63" fmla="*/ 100 h 128"/>
                <a:gd name="T64" fmla="*/ 23 w 128"/>
                <a:gd name="T65" fmla="*/ 114 h 128"/>
                <a:gd name="T66" fmla="*/ 42 w 128"/>
                <a:gd name="T67" fmla="*/ 125 h 128"/>
                <a:gd name="T68" fmla="*/ 49 w 128"/>
                <a:gd name="T69" fmla="*/ 111 h 128"/>
                <a:gd name="T70" fmla="*/ 53 w 128"/>
                <a:gd name="T71" fmla="*/ 112 h 128"/>
                <a:gd name="T72" fmla="*/ 53 w 128"/>
                <a:gd name="T73" fmla="*/ 128 h 128"/>
                <a:gd name="T74" fmla="*/ 75 w 128"/>
                <a:gd name="T75" fmla="*/ 128 h 128"/>
                <a:gd name="T76" fmla="*/ 75 w 128"/>
                <a:gd name="T77" fmla="*/ 112 h 128"/>
                <a:gd name="T78" fmla="*/ 79 w 128"/>
                <a:gd name="T79" fmla="*/ 111 h 128"/>
                <a:gd name="T80" fmla="*/ 87 w 128"/>
                <a:gd name="T81" fmla="*/ 125 h 128"/>
                <a:gd name="T82" fmla="*/ 106 w 128"/>
                <a:gd name="T83" fmla="*/ 114 h 128"/>
                <a:gd name="T84" fmla="*/ 98 w 128"/>
                <a:gd name="T85" fmla="*/ 100 h 128"/>
                <a:gd name="T86" fmla="*/ 101 w 128"/>
                <a:gd name="T87" fmla="*/ 98 h 128"/>
                <a:gd name="T88" fmla="*/ 114 w 128"/>
                <a:gd name="T89" fmla="*/ 105 h 128"/>
                <a:gd name="T90" fmla="*/ 125 w 128"/>
                <a:gd name="T91" fmla="*/ 86 h 128"/>
                <a:gd name="T92" fmla="*/ 112 w 128"/>
                <a:gd name="T93" fmla="*/ 79 h 128"/>
                <a:gd name="T94" fmla="*/ 113 w 128"/>
                <a:gd name="T95" fmla="*/ 75 h 128"/>
                <a:gd name="T96" fmla="*/ 128 w 128"/>
                <a:gd name="T97" fmla="*/ 75 h 128"/>
                <a:gd name="T98" fmla="*/ 64 w 128"/>
                <a:gd name="T99" fmla="*/ 93 h 128"/>
                <a:gd name="T100" fmla="*/ 35 w 128"/>
                <a:gd name="T101" fmla="*/ 64 h 128"/>
                <a:gd name="T102" fmla="*/ 64 w 128"/>
                <a:gd name="T103" fmla="*/ 34 h 128"/>
                <a:gd name="T104" fmla="*/ 93 w 128"/>
                <a:gd name="T105" fmla="*/ 64 h 128"/>
                <a:gd name="T106" fmla="*/ 64 w 128"/>
                <a:gd name="T107" fmla="*/ 9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8" h="128">
                  <a:moveTo>
                    <a:pt x="128" y="75"/>
                  </a:moveTo>
                  <a:cubicBezTo>
                    <a:pt x="128" y="53"/>
                    <a:pt x="128" y="53"/>
                    <a:pt x="128" y="53"/>
                  </a:cubicBezTo>
                  <a:cubicBezTo>
                    <a:pt x="113" y="53"/>
                    <a:pt x="113" y="53"/>
                    <a:pt x="113" y="53"/>
                  </a:cubicBezTo>
                  <a:cubicBezTo>
                    <a:pt x="113" y="51"/>
                    <a:pt x="112" y="50"/>
                    <a:pt x="112" y="49"/>
                  </a:cubicBezTo>
                  <a:cubicBezTo>
                    <a:pt x="125" y="41"/>
                    <a:pt x="125" y="41"/>
                    <a:pt x="125" y="41"/>
                  </a:cubicBezTo>
                  <a:cubicBezTo>
                    <a:pt x="114" y="22"/>
                    <a:pt x="114" y="22"/>
                    <a:pt x="114" y="22"/>
                  </a:cubicBezTo>
                  <a:cubicBezTo>
                    <a:pt x="101" y="30"/>
                    <a:pt x="101" y="30"/>
                    <a:pt x="101" y="30"/>
                  </a:cubicBezTo>
                  <a:cubicBezTo>
                    <a:pt x="100" y="29"/>
                    <a:pt x="99" y="28"/>
                    <a:pt x="98" y="27"/>
                  </a:cubicBezTo>
                  <a:cubicBezTo>
                    <a:pt x="106" y="14"/>
                    <a:pt x="106" y="14"/>
                    <a:pt x="106" y="14"/>
                  </a:cubicBezTo>
                  <a:cubicBezTo>
                    <a:pt x="87" y="3"/>
                    <a:pt x="87" y="3"/>
                    <a:pt x="87" y="3"/>
                  </a:cubicBezTo>
                  <a:cubicBezTo>
                    <a:pt x="79" y="16"/>
                    <a:pt x="79" y="16"/>
                    <a:pt x="79" y="16"/>
                  </a:cubicBezTo>
                  <a:cubicBezTo>
                    <a:pt x="78" y="16"/>
                    <a:pt x="76" y="15"/>
                    <a:pt x="75" y="15"/>
                  </a:cubicBezTo>
                  <a:cubicBezTo>
                    <a:pt x="75" y="0"/>
                    <a:pt x="75" y="0"/>
                    <a:pt x="75" y="0"/>
                  </a:cubicBezTo>
                  <a:cubicBezTo>
                    <a:pt x="53" y="0"/>
                    <a:pt x="53" y="0"/>
                    <a:pt x="53" y="0"/>
                  </a:cubicBezTo>
                  <a:cubicBezTo>
                    <a:pt x="53" y="15"/>
                    <a:pt x="53" y="15"/>
                    <a:pt x="53" y="15"/>
                  </a:cubicBezTo>
                  <a:cubicBezTo>
                    <a:pt x="52" y="15"/>
                    <a:pt x="51" y="16"/>
                    <a:pt x="49" y="16"/>
                  </a:cubicBezTo>
                  <a:cubicBezTo>
                    <a:pt x="42" y="3"/>
                    <a:pt x="42" y="3"/>
                    <a:pt x="42" y="3"/>
                  </a:cubicBezTo>
                  <a:cubicBezTo>
                    <a:pt x="23" y="14"/>
                    <a:pt x="23" y="14"/>
                    <a:pt x="23" y="14"/>
                  </a:cubicBezTo>
                  <a:cubicBezTo>
                    <a:pt x="30" y="27"/>
                    <a:pt x="30" y="27"/>
                    <a:pt x="30" y="27"/>
                  </a:cubicBezTo>
                  <a:cubicBezTo>
                    <a:pt x="29" y="28"/>
                    <a:pt x="28" y="29"/>
                    <a:pt x="27" y="30"/>
                  </a:cubicBezTo>
                  <a:cubicBezTo>
                    <a:pt x="14" y="22"/>
                    <a:pt x="14" y="22"/>
                    <a:pt x="14" y="22"/>
                  </a:cubicBezTo>
                  <a:cubicBezTo>
                    <a:pt x="3" y="41"/>
                    <a:pt x="3" y="41"/>
                    <a:pt x="3" y="41"/>
                  </a:cubicBezTo>
                  <a:cubicBezTo>
                    <a:pt x="16" y="49"/>
                    <a:pt x="16" y="49"/>
                    <a:pt x="16" y="49"/>
                  </a:cubicBezTo>
                  <a:cubicBezTo>
                    <a:pt x="16" y="50"/>
                    <a:pt x="16" y="51"/>
                    <a:pt x="15" y="53"/>
                  </a:cubicBezTo>
                  <a:cubicBezTo>
                    <a:pt x="0" y="53"/>
                    <a:pt x="0" y="53"/>
                    <a:pt x="0" y="53"/>
                  </a:cubicBezTo>
                  <a:cubicBezTo>
                    <a:pt x="0" y="75"/>
                    <a:pt x="0" y="75"/>
                    <a:pt x="0" y="75"/>
                  </a:cubicBezTo>
                  <a:cubicBezTo>
                    <a:pt x="15" y="75"/>
                    <a:pt x="15" y="75"/>
                    <a:pt x="15" y="75"/>
                  </a:cubicBezTo>
                  <a:cubicBezTo>
                    <a:pt x="16" y="76"/>
                    <a:pt x="16" y="77"/>
                    <a:pt x="16" y="79"/>
                  </a:cubicBezTo>
                  <a:cubicBezTo>
                    <a:pt x="3" y="86"/>
                    <a:pt x="3" y="86"/>
                    <a:pt x="3" y="86"/>
                  </a:cubicBezTo>
                  <a:cubicBezTo>
                    <a:pt x="14" y="105"/>
                    <a:pt x="14" y="105"/>
                    <a:pt x="14" y="105"/>
                  </a:cubicBezTo>
                  <a:cubicBezTo>
                    <a:pt x="27" y="98"/>
                    <a:pt x="27" y="98"/>
                    <a:pt x="27" y="98"/>
                  </a:cubicBezTo>
                  <a:cubicBezTo>
                    <a:pt x="28" y="99"/>
                    <a:pt x="29" y="99"/>
                    <a:pt x="30" y="100"/>
                  </a:cubicBezTo>
                  <a:cubicBezTo>
                    <a:pt x="23" y="114"/>
                    <a:pt x="23" y="114"/>
                    <a:pt x="23" y="114"/>
                  </a:cubicBezTo>
                  <a:cubicBezTo>
                    <a:pt x="42" y="125"/>
                    <a:pt x="42" y="125"/>
                    <a:pt x="42" y="125"/>
                  </a:cubicBezTo>
                  <a:cubicBezTo>
                    <a:pt x="49" y="111"/>
                    <a:pt x="49" y="111"/>
                    <a:pt x="49" y="111"/>
                  </a:cubicBezTo>
                  <a:cubicBezTo>
                    <a:pt x="51" y="112"/>
                    <a:pt x="52" y="112"/>
                    <a:pt x="53" y="112"/>
                  </a:cubicBezTo>
                  <a:cubicBezTo>
                    <a:pt x="53" y="128"/>
                    <a:pt x="53" y="128"/>
                    <a:pt x="53" y="128"/>
                  </a:cubicBezTo>
                  <a:cubicBezTo>
                    <a:pt x="75" y="128"/>
                    <a:pt x="75" y="128"/>
                    <a:pt x="75" y="128"/>
                  </a:cubicBezTo>
                  <a:cubicBezTo>
                    <a:pt x="75" y="112"/>
                    <a:pt x="75" y="112"/>
                    <a:pt x="75" y="112"/>
                  </a:cubicBezTo>
                  <a:cubicBezTo>
                    <a:pt x="76" y="112"/>
                    <a:pt x="78" y="112"/>
                    <a:pt x="79" y="111"/>
                  </a:cubicBezTo>
                  <a:cubicBezTo>
                    <a:pt x="87" y="125"/>
                    <a:pt x="87" y="125"/>
                    <a:pt x="87" y="125"/>
                  </a:cubicBezTo>
                  <a:cubicBezTo>
                    <a:pt x="106" y="114"/>
                    <a:pt x="106" y="114"/>
                    <a:pt x="106" y="114"/>
                  </a:cubicBezTo>
                  <a:cubicBezTo>
                    <a:pt x="98" y="100"/>
                    <a:pt x="98" y="100"/>
                    <a:pt x="98" y="100"/>
                  </a:cubicBezTo>
                  <a:cubicBezTo>
                    <a:pt x="99" y="99"/>
                    <a:pt x="100" y="99"/>
                    <a:pt x="101" y="98"/>
                  </a:cubicBezTo>
                  <a:cubicBezTo>
                    <a:pt x="114" y="105"/>
                    <a:pt x="114" y="105"/>
                    <a:pt x="114" y="105"/>
                  </a:cubicBezTo>
                  <a:cubicBezTo>
                    <a:pt x="125" y="86"/>
                    <a:pt x="125" y="86"/>
                    <a:pt x="125" y="86"/>
                  </a:cubicBezTo>
                  <a:cubicBezTo>
                    <a:pt x="112" y="79"/>
                    <a:pt x="112" y="79"/>
                    <a:pt x="112" y="79"/>
                  </a:cubicBezTo>
                  <a:cubicBezTo>
                    <a:pt x="112" y="77"/>
                    <a:pt x="113" y="76"/>
                    <a:pt x="113" y="75"/>
                  </a:cubicBezTo>
                  <a:lnTo>
                    <a:pt x="128" y="75"/>
                  </a:lnTo>
                  <a:close/>
                  <a:moveTo>
                    <a:pt x="64" y="93"/>
                  </a:moveTo>
                  <a:cubicBezTo>
                    <a:pt x="48" y="93"/>
                    <a:pt x="35" y="80"/>
                    <a:pt x="35" y="64"/>
                  </a:cubicBezTo>
                  <a:cubicBezTo>
                    <a:pt x="35" y="48"/>
                    <a:pt x="48" y="34"/>
                    <a:pt x="64" y="34"/>
                  </a:cubicBezTo>
                  <a:cubicBezTo>
                    <a:pt x="80" y="34"/>
                    <a:pt x="93" y="48"/>
                    <a:pt x="93" y="64"/>
                  </a:cubicBezTo>
                  <a:cubicBezTo>
                    <a:pt x="93" y="80"/>
                    <a:pt x="80" y="93"/>
                    <a:pt x="64" y="93"/>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7" name="Freeform 17">
              <a:extLst>
                <a:ext uri="{FF2B5EF4-FFF2-40B4-BE49-F238E27FC236}">
                  <a16:creationId xmlns:a16="http://schemas.microsoft.com/office/drawing/2014/main" id="{F8514610-13FF-436D-9AFD-3FD97830F6AD}"/>
                </a:ext>
              </a:extLst>
            </p:cNvPr>
            <p:cNvSpPr>
              <a:spLocks noEditPoints="1"/>
            </p:cNvSpPr>
            <p:nvPr/>
          </p:nvSpPr>
          <p:spPr bwMode="auto">
            <a:xfrm>
              <a:off x="7347109" y="3054192"/>
              <a:ext cx="224612" cy="222772"/>
            </a:xfrm>
            <a:custGeom>
              <a:avLst/>
              <a:gdLst>
                <a:gd name="T0" fmla="*/ 76 w 76"/>
                <a:gd name="T1" fmla="*/ 45 h 76"/>
                <a:gd name="T2" fmla="*/ 76 w 76"/>
                <a:gd name="T3" fmla="*/ 32 h 76"/>
                <a:gd name="T4" fmla="*/ 67 w 76"/>
                <a:gd name="T5" fmla="*/ 32 h 76"/>
                <a:gd name="T6" fmla="*/ 66 w 76"/>
                <a:gd name="T7" fmla="*/ 29 h 76"/>
                <a:gd name="T8" fmla="*/ 74 w 76"/>
                <a:gd name="T9" fmla="*/ 25 h 76"/>
                <a:gd name="T10" fmla="*/ 68 w 76"/>
                <a:gd name="T11" fmla="*/ 13 h 76"/>
                <a:gd name="T12" fmla="*/ 60 w 76"/>
                <a:gd name="T13" fmla="*/ 18 h 76"/>
                <a:gd name="T14" fmla="*/ 58 w 76"/>
                <a:gd name="T15" fmla="*/ 16 h 76"/>
                <a:gd name="T16" fmla="*/ 63 w 76"/>
                <a:gd name="T17" fmla="*/ 8 h 76"/>
                <a:gd name="T18" fmla="*/ 51 w 76"/>
                <a:gd name="T19" fmla="*/ 2 h 76"/>
                <a:gd name="T20" fmla="*/ 47 w 76"/>
                <a:gd name="T21" fmla="*/ 9 h 76"/>
                <a:gd name="T22" fmla="*/ 44 w 76"/>
                <a:gd name="T23" fmla="*/ 9 h 76"/>
                <a:gd name="T24" fmla="*/ 44 w 76"/>
                <a:gd name="T25" fmla="*/ 0 h 76"/>
                <a:gd name="T26" fmla="*/ 31 w 76"/>
                <a:gd name="T27" fmla="*/ 0 h 76"/>
                <a:gd name="T28" fmla="*/ 31 w 76"/>
                <a:gd name="T29" fmla="*/ 9 h 76"/>
                <a:gd name="T30" fmla="*/ 29 w 76"/>
                <a:gd name="T31" fmla="*/ 9 h 76"/>
                <a:gd name="T32" fmla="*/ 24 w 76"/>
                <a:gd name="T33" fmla="*/ 2 h 76"/>
                <a:gd name="T34" fmla="*/ 13 w 76"/>
                <a:gd name="T35" fmla="*/ 8 h 76"/>
                <a:gd name="T36" fmla="*/ 18 w 76"/>
                <a:gd name="T37" fmla="*/ 16 h 76"/>
                <a:gd name="T38" fmla="*/ 16 w 76"/>
                <a:gd name="T39" fmla="*/ 18 h 76"/>
                <a:gd name="T40" fmla="*/ 8 w 76"/>
                <a:gd name="T41" fmla="*/ 13 h 76"/>
                <a:gd name="T42" fmla="*/ 1 w 76"/>
                <a:gd name="T43" fmla="*/ 25 h 76"/>
                <a:gd name="T44" fmla="*/ 9 w 76"/>
                <a:gd name="T45" fmla="*/ 29 h 76"/>
                <a:gd name="T46" fmla="*/ 9 w 76"/>
                <a:gd name="T47" fmla="*/ 32 h 76"/>
                <a:gd name="T48" fmla="*/ 0 w 76"/>
                <a:gd name="T49" fmla="*/ 32 h 76"/>
                <a:gd name="T50" fmla="*/ 0 w 76"/>
                <a:gd name="T51" fmla="*/ 45 h 76"/>
                <a:gd name="T52" fmla="*/ 9 w 76"/>
                <a:gd name="T53" fmla="*/ 45 h 76"/>
                <a:gd name="T54" fmla="*/ 9 w 76"/>
                <a:gd name="T55" fmla="*/ 47 h 76"/>
                <a:gd name="T56" fmla="*/ 1 w 76"/>
                <a:gd name="T57" fmla="*/ 52 h 76"/>
                <a:gd name="T58" fmla="*/ 8 w 76"/>
                <a:gd name="T59" fmla="*/ 63 h 76"/>
                <a:gd name="T60" fmla="*/ 16 w 76"/>
                <a:gd name="T61" fmla="*/ 58 h 76"/>
                <a:gd name="T62" fmla="*/ 18 w 76"/>
                <a:gd name="T63" fmla="*/ 60 h 76"/>
                <a:gd name="T64" fmla="*/ 13 w 76"/>
                <a:gd name="T65" fmla="*/ 68 h 76"/>
                <a:gd name="T66" fmla="*/ 24 w 76"/>
                <a:gd name="T67" fmla="*/ 75 h 76"/>
                <a:gd name="T68" fmla="*/ 29 w 76"/>
                <a:gd name="T69" fmla="*/ 67 h 76"/>
                <a:gd name="T70" fmla="*/ 31 w 76"/>
                <a:gd name="T71" fmla="*/ 67 h 76"/>
                <a:gd name="T72" fmla="*/ 31 w 76"/>
                <a:gd name="T73" fmla="*/ 76 h 76"/>
                <a:gd name="T74" fmla="*/ 44 w 76"/>
                <a:gd name="T75" fmla="*/ 76 h 76"/>
                <a:gd name="T76" fmla="*/ 44 w 76"/>
                <a:gd name="T77" fmla="*/ 67 h 76"/>
                <a:gd name="T78" fmla="*/ 47 w 76"/>
                <a:gd name="T79" fmla="*/ 67 h 76"/>
                <a:gd name="T80" fmla="*/ 51 w 76"/>
                <a:gd name="T81" fmla="*/ 75 h 76"/>
                <a:gd name="T82" fmla="*/ 63 w 76"/>
                <a:gd name="T83" fmla="*/ 68 h 76"/>
                <a:gd name="T84" fmla="*/ 58 w 76"/>
                <a:gd name="T85" fmla="*/ 60 h 76"/>
                <a:gd name="T86" fmla="*/ 60 w 76"/>
                <a:gd name="T87" fmla="*/ 58 h 76"/>
                <a:gd name="T88" fmla="*/ 68 w 76"/>
                <a:gd name="T89" fmla="*/ 63 h 76"/>
                <a:gd name="T90" fmla="*/ 74 w 76"/>
                <a:gd name="T91" fmla="*/ 52 h 76"/>
                <a:gd name="T92" fmla="*/ 66 w 76"/>
                <a:gd name="T93" fmla="*/ 47 h 76"/>
                <a:gd name="T94" fmla="*/ 67 w 76"/>
                <a:gd name="T95" fmla="*/ 45 h 76"/>
                <a:gd name="T96" fmla="*/ 76 w 76"/>
                <a:gd name="T97" fmla="*/ 45 h 76"/>
                <a:gd name="T98" fmla="*/ 38 w 76"/>
                <a:gd name="T99" fmla="*/ 56 h 76"/>
                <a:gd name="T100" fmla="*/ 20 w 76"/>
                <a:gd name="T101" fmla="*/ 38 h 76"/>
                <a:gd name="T102" fmla="*/ 38 w 76"/>
                <a:gd name="T103" fmla="*/ 21 h 76"/>
                <a:gd name="T104" fmla="*/ 55 w 76"/>
                <a:gd name="T105" fmla="*/ 38 h 76"/>
                <a:gd name="T106" fmla="*/ 38 w 76"/>
                <a:gd name="T107" fmla="*/ 5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76">
                  <a:moveTo>
                    <a:pt x="76" y="45"/>
                  </a:moveTo>
                  <a:cubicBezTo>
                    <a:pt x="76" y="32"/>
                    <a:pt x="76" y="32"/>
                    <a:pt x="76" y="32"/>
                  </a:cubicBezTo>
                  <a:cubicBezTo>
                    <a:pt x="67" y="32"/>
                    <a:pt x="67" y="32"/>
                    <a:pt x="67" y="32"/>
                  </a:cubicBezTo>
                  <a:cubicBezTo>
                    <a:pt x="67" y="31"/>
                    <a:pt x="67" y="30"/>
                    <a:pt x="66" y="29"/>
                  </a:cubicBezTo>
                  <a:cubicBezTo>
                    <a:pt x="74" y="25"/>
                    <a:pt x="74" y="25"/>
                    <a:pt x="74" y="25"/>
                  </a:cubicBezTo>
                  <a:cubicBezTo>
                    <a:pt x="68" y="13"/>
                    <a:pt x="68" y="13"/>
                    <a:pt x="68" y="13"/>
                  </a:cubicBezTo>
                  <a:cubicBezTo>
                    <a:pt x="60" y="18"/>
                    <a:pt x="60" y="18"/>
                    <a:pt x="60" y="18"/>
                  </a:cubicBezTo>
                  <a:cubicBezTo>
                    <a:pt x="59" y="17"/>
                    <a:pt x="59" y="17"/>
                    <a:pt x="58" y="16"/>
                  </a:cubicBezTo>
                  <a:cubicBezTo>
                    <a:pt x="63" y="8"/>
                    <a:pt x="63" y="8"/>
                    <a:pt x="63" y="8"/>
                  </a:cubicBezTo>
                  <a:cubicBezTo>
                    <a:pt x="51" y="2"/>
                    <a:pt x="51" y="2"/>
                    <a:pt x="51" y="2"/>
                  </a:cubicBezTo>
                  <a:cubicBezTo>
                    <a:pt x="47" y="9"/>
                    <a:pt x="47" y="9"/>
                    <a:pt x="47" y="9"/>
                  </a:cubicBezTo>
                  <a:cubicBezTo>
                    <a:pt x="46" y="9"/>
                    <a:pt x="45" y="9"/>
                    <a:pt x="44" y="9"/>
                  </a:cubicBezTo>
                  <a:cubicBezTo>
                    <a:pt x="44" y="0"/>
                    <a:pt x="44" y="0"/>
                    <a:pt x="44" y="0"/>
                  </a:cubicBezTo>
                  <a:cubicBezTo>
                    <a:pt x="31" y="0"/>
                    <a:pt x="31" y="0"/>
                    <a:pt x="31" y="0"/>
                  </a:cubicBezTo>
                  <a:cubicBezTo>
                    <a:pt x="31" y="9"/>
                    <a:pt x="31" y="9"/>
                    <a:pt x="31" y="9"/>
                  </a:cubicBezTo>
                  <a:cubicBezTo>
                    <a:pt x="30" y="9"/>
                    <a:pt x="30" y="9"/>
                    <a:pt x="29" y="9"/>
                  </a:cubicBezTo>
                  <a:cubicBezTo>
                    <a:pt x="24" y="2"/>
                    <a:pt x="24" y="2"/>
                    <a:pt x="24" y="2"/>
                  </a:cubicBezTo>
                  <a:cubicBezTo>
                    <a:pt x="13" y="8"/>
                    <a:pt x="13" y="8"/>
                    <a:pt x="13" y="8"/>
                  </a:cubicBezTo>
                  <a:cubicBezTo>
                    <a:pt x="18" y="16"/>
                    <a:pt x="18" y="16"/>
                    <a:pt x="18" y="16"/>
                  </a:cubicBezTo>
                  <a:cubicBezTo>
                    <a:pt x="17" y="17"/>
                    <a:pt x="16" y="17"/>
                    <a:pt x="16" y="18"/>
                  </a:cubicBezTo>
                  <a:cubicBezTo>
                    <a:pt x="8" y="13"/>
                    <a:pt x="8" y="13"/>
                    <a:pt x="8" y="13"/>
                  </a:cubicBezTo>
                  <a:cubicBezTo>
                    <a:pt x="1" y="25"/>
                    <a:pt x="1" y="25"/>
                    <a:pt x="1" y="25"/>
                  </a:cubicBezTo>
                  <a:cubicBezTo>
                    <a:pt x="9" y="29"/>
                    <a:pt x="9" y="29"/>
                    <a:pt x="9" y="29"/>
                  </a:cubicBezTo>
                  <a:cubicBezTo>
                    <a:pt x="9" y="30"/>
                    <a:pt x="9" y="31"/>
                    <a:pt x="9" y="32"/>
                  </a:cubicBezTo>
                  <a:cubicBezTo>
                    <a:pt x="0" y="32"/>
                    <a:pt x="0" y="32"/>
                    <a:pt x="0" y="32"/>
                  </a:cubicBezTo>
                  <a:cubicBezTo>
                    <a:pt x="0" y="45"/>
                    <a:pt x="0" y="45"/>
                    <a:pt x="0" y="45"/>
                  </a:cubicBezTo>
                  <a:cubicBezTo>
                    <a:pt x="9" y="45"/>
                    <a:pt x="9" y="45"/>
                    <a:pt x="9" y="45"/>
                  </a:cubicBezTo>
                  <a:cubicBezTo>
                    <a:pt x="9" y="45"/>
                    <a:pt x="9" y="46"/>
                    <a:pt x="9" y="47"/>
                  </a:cubicBezTo>
                  <a:cubicBezTo>
                    <a:pt x="1" y="52"/>
                    <a:pt x="1" y="52"/>
                    <a:pt x="1" y="52"/>
                  </a:cubicBezTo>
                  <a:cubicBezTo>
                    <a:pt x="8" y="63"/>
                    <a:pt x="8" y="63"/>
                    <a:pt x="8" y="63"/>
                  </a:cubicBezTo>
                  <a:cubicBezTo>
                    <a:pt x="16" y="58"/>
                    <a:pt x="16" y="58"/>
                    <a:pt x="16" y="58"/>
                  </a:cubicBezTo>
                  <a:cubicBezTo>
                    <a:pt x="16" y="59"/>
                    <a:pt x="17" y="60"/>
                    <a:pt x="18" y="60"/>
                  </a:cubicBezTo>
                  <a:cubicBezTo>
                    <a:pt x="13" y="68"/>
                    <a:pt x="13" y="68"/>
                    <a:pt x="13" y="68"/>
                  </a:cubicBezTo>
                  <a:cubicBezTo>
                    <a:pt x="24" y="75"/>
                    <a:pt x="24" y="75"/>
                    <a:pt x="24" y="75"/>
                  </a:cubicBezTo>
                  <a:cubicBezTo>
                    <a:pt x="29" y="67"/>
                    <a:pt x="29" y="67"/>
                    <a:pt x="29" y="67"/>
                  </a:cubicBezTo>
                  <a:cubicBezTo>
                    <a:pt x="30" y="67"/>
                    <a:pt x="30" y="67"/>
                    <a:pt x="31" y="67"/>
                  </a:cubicBezTo>
                  <a:cubicBezTo>
                    <a:pt x="31" y="76"/>
                    <a:pt x="31" y="76"/>
                    <a:pt x="31" y="76"/>
                  </a:cubicBezTo>
                  <a:cubicBezTo>
                    <a:pt x="44" y="76"/>
                    <a:pt x="44" y="76"/>
                    <a:pt x="44" y="76"/>
                  </a:cubicBezTo>
                  <a:cubicBezTo>
                    <a:pt x="44" y="67"/>
                    <a:pt x="44" y="67"/>
                    <a:pt x="44" y="67"/>
                  </a:cubicBezTo>
                  <a:cubicBezTo>
                    <a:pt x="45" y="67"/>
                    <a:pt x="46" y="67"/>
                    <a:pt x="47" y="67"/>
                  </a:cubicBezTo>
                  <a:cubicBezTo>
                    <a:pt x="51" y="75"/>
                    <a:pt x="51" y="75"/>
                    <a:pt x="51" y="75"/>
                  </a:cubicBezTo>
                  <a:cubicBezTo>
                    <a:pt x="63" y="68"/>
                    <a:pt x="63" y="68"/>
                    <a:pt x="63" y="68"/>
                  </a:cubicBezTo>
                  <a:cubicBezTo>
                    <a:pt x="58" y="60"/>
                    <a:pt x="58" y="60"/>
                    <a:pt x="58" y="60"/>
                  </a:cubicBezTo>
                  <a:cubicBezTo>
                    <a:pt x="59" y="60"/>
                    <a:pt x="59" y="59"/>
                    <a:pt x="60" y="58"/>
                  </a:cubicBezTo>
                  <a:cubicBezTo>
                    <a:pt x="68" y="63"/>
                    <a:pt x="68" y="63"/>
                    <a:pt x="68" y="63"/>
                  </a:cubicBezTo>
                  <a:cubicBezTo>
                    <a:pt x="74" y="52"/>
                    <a:pt x="74" y="52"/>
                    <a:pt x="74" y="52"/>
                  </a:cubicBezTo>
                  <a:cubicBezTo>
                    <a:pt x="66" y="47"/>
                    <a:pt x="66" y="47"/>
                    <a:pt x="66" y="47"/>
                  </a:cubicBezTo>
                  <a:cubicBezTo>
                    <a:pt x="67" y="46"/>
                    <a:pt x="67" y="45"/>
                    <a:pt x="67" y="45"/>
                  </a:cubicBezTo>
                  <a:lnTo>
                    <a:pt x="76" y="45"/>
                  </a:lnTo>
                  <a:close/>
                  <a:moveTo>
                    <a:pt x="38" y="56"/>
                  </a:moveTo>
                  <a:cubicBezTo>
                    <a:pt x="28" y="56"/>
                    <a:pt x="20" y="48"/>
                    <a:pt x="20" y="38"/>
                  </a:cubicBezTo>
                  <a:cubicBezTo>
                    <a:pt x="20" y="28"/>
                    <a:pt x="28" y="21"/>
                    <a:pt x="38" y="21"/>
                  </a:cubicBezTo>
                  <a:cubicBezTo>
                    <a:pt x="47" y="21"/>
                    <a:pt x="55" y="28"/>
                    <a:pt x="55" y="38"/>
                  </a:cubicBezTo>
                  <a:cubicBezTo>
                    <a:pt x="55" y="48"/>
                    <a:pt x="47" y="56"/>
                    <a:pt x="38" y="56"/>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8" name="Freeform 18">
              <a:extLst>
                <a:ext uri="{FF2B5EF4-FFF2-40B4-BE49-F238E27FC236}">
                  <a16:creationId xmlns:a16="http://schemas.microsoft.com/office/drawing/2014/main" id="{4C406A08-CF48-4F74-A7B5-465F8C8385C0}"/>
                </a:ext>
              </a:extLst>
            </p:cNvPr>
            <p:cNvSpPr>
              <a:spLocks/>
            </p:cNvSpPr>
            <p:nvPr/>
          </p:nvSpPr>
          <p:spPr bwMode="auto">
            <a:xfrm>
              <a:off x="4614942" y="3262235"/>
              <a:ext cx="854262" cy="272480"/>
            </a:xfrm>
            <a:custGeom>
              <a:avLst/>
              <a:gdLst>
                <a:gd name="T0" fmla="*/ 290 w 290"/>
                <a:gd name="T1" fmla="*/ 0 h 92"/>
                <a:gd name="T2" fmla="*/ 273 w 290"/>
                <a:gd name="T3" fmla="*/ 12 h 92"/>
                <a:gd name="T4" fmla="*/ 256 w 290"/>
                <a:gd name="T5" fmla="*/ 24 h 92"/>
                <a:gd name="T6" fmla="*/ 238 w 290"/>
                <a:gd name="T7" fmla="*/ 35 h 92"/>
                <a:gd name="T8" fmla="*/ 221 w 290"/>
                <a:gd name="T9" fmla="*/ 47 h 92"/>
                <a:gd name="T10" fmla="*/ 185 w 290"/>
                <a:gd name="T11" fmla="*/ 69 h 92"/>
                <a:gd name="T12" fmla="*/ 167 w 290"/>
                <a:gd name="T13" fmla="*/ 79 h 92"/>
                <a:gd name="T14" fmla="*/ 149 w 290"/>
                <a:gd name="T15" fmla="*/ 90 h 92"/>
                <a:gd name="T16" fmla="*/ 145 w 290"/>
                <a:gd name="T17" fmla="*/ 92 h 92"/>
                <a:gd name="T18" fmla="*/ 141 w 290"/>
                <a:gd name="T19" fmla="*/ 90 h 92"/>
                <a:gd name="T20" fmla="*/ 123 w 290"/>
                <a:gd name="T21" fmla="*/ 79 h 92"/>
                <a:gd name="T22" fmla="*/ 105 w 290"/>
                <a:gd name="T23" fmla="*/ 69 h 92"/>
                <a:gd name="T24" fmla="*/ 69 w 290"/>
                <a:gd name="T25" fmla="*/ 47 h 92"/>
                <a:gd name="T26" fmla="*/ 52 w 290"/>
                <a:gd name="T27" fmla="*/ 35 h 92"/>
                <a:gd name="T28" fmla="*/ 34 w 290"/>
                <a:gd name="T29" fmla="*/ 24 h 92"/>
                <a:gd name="T30" fmla="*/ 17 w 290"/>
                <a:gd name="T31" fmla="*/ 12 h 92"/>
                <a:gd name="T32" fmla="*/ 0 w 290"/>
                <a:gd name="T33" fmla="*/ 0 h 92"/>
                <a:gd name="T34" fmla="*/ 19 w 290"/>
                <a:gd name="T35" fmla="*/ 8 h 92"/>
                <a:gd name="T36" fmla="*/ 38 w 290"/>
                <a:gd name="T37" fmla="*/ 18 h 92"/>
                <a:gd name="T38" fmla="*/ 57 w 290"/>
                <a:gd name="T39" fmla="*/ 27 h 92"/>
                <a:gd name="T40" fmla="*/ 75 w 290"/>
                <a:gd name="T41" fmla="*/ 37 h 92"/>
                <a:gd name="T42" fmla="*/ 112 w 290"/>
                <a:gd name="T43" fmla="*/ 57 h 92"/>
                <a:gd name="T44" fmla="*/ 130 w 290"/>
                <a:gd name="T45" fmla="*/ 67 h 92"/>
                <a:gd name="T46" fmla="*/ 149 w 290"/>
                <a:gd name="T47" fmla="*/ 77 h 92"/>
                <a:gd name="T48" fmla="*/ 141 w 290"/>
                <a:gd name="T49" fmla="*/ 77 h 92"/>
                <a:gd name="T50" fmla="*/ 160 w 290"/>
                <a:gd name="T51" fmla="*/ 67 h 92"/>
                <a:gd name="T52" fmla="*/ 178 w 290"/>
                <a:gd name="T53" fmla="*/ 57 h 92"/>
                <a:gd name="T54" fmla="*/ 215 w 290"/>
                <a:gd name="T55" fmla="*/ 37 h 92"/>
                <a:gd name="T56" fmla="*/ 234 w 290"/>
                <a:gd name="T57" fmla="*/ 27 h 92"/>
                <a:gd name="T58" fmla="*/ 252 w 290"/>
                <a:gd name="T59" fmla="*/ 18 h 92"/>
                <a:gd name="T60" fmla="*/ 271 w 290"/>
                <a:gd name="T61" fmla="*/ 8 h 92"/>
                <a:gd name="T62" fmla="*/ 290 w 290"/>
                <a:gd name="T6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0" h="92">
                  <a:moveTo>
                    <a:pt x="290" y="0"/>
                  </a:moveTo>
                  <a:cubicBezTo>
                    <a:pt x="285" y="4"/>
                    <a:pt x="279" y="8"/>
                    <a:pt x="273" y="12"/>
                  </a:cubicBezTo>
                  <a:cubicBezTo>
                    <a:pt x="267" y="16"/>
                    <a:pt x="262" y="20"/>
                    <a:pt x="256" y="24"/>
                  </a:cubicBezTo>
                  <a:cubicBezTo>
                    <a:pt x="238" y="35"/>
                    <a:pt x="238" y="35"/>
                    <a:pt x="238" y="35"/>
                  </a:cubicBezTo>
                  <a:cubicBezTo>
                    <a:pt x="232" y="39"/>
                    <a:pt x="226" y="43"/>
                    <a:pt x="221" y="47"/>
                  </a:cubicBezTo>
                  <a:cubicBezTo>
                    <a:pt x="209" y="54"/>
                    <a:pt x="197" y="61"/>
                    <a:pt x="185" y="69"/>
                  </a:cubicBezTo>
                  <a:cubicBezTo>
                    <a:pt x="179" y="72"/>
                    <a:pt x="173" y="76"/>
                    <a:pt x="167" y="79"/>
                  </a:cubicBezTo>
                  <a:cubicBezTo>
                    <a:pt x="149" y="90"/>
                    <a:pt x="149" y="90"/>
                    <a:pt x="149" y="90"/>
                  </a:cubicBezTo>
                  <a:cubicBezTo>
                    <a:pt x="145" y="92"/>
                    <a:pt x="145" y="92"/>
                    <a:pt x="145" y="92"/>
                  </a:cubicBezTo>
                  <a:cubicBezTo>
                    <a:pt x="141" y="90"/>
                    <a:pt x="141" y="90"/>
                    <a:pt x="141" y="90"/>
                  </a:cubicBezTo>
                  <a:cubicBezTo>
                    <a:pt x="123" y="79"/>
                    <a:pt x="123" y="79"/>
                    <a:pt x="123" y="79"/>
                  </a:cubicBezTo>
                  <a:cubicBezTo>
                    <a:pt x="117" y="76"/>
                    <a:pt x="111" y="72"/>
                    <a:pt x="105" y="69"/>
                  </a:cubicBezTo>
                  <a:cubicBezTo>
                    <a:pt x="93" y="61"/>
                    <a:pt x="81" y="54"/>
                    <a:pt x="69" y="47"/>
                  </a:cubicBezTo>
                  <a:cubicBezTo>
                    <a:pt x="64" y="43"/>
                    <a:pt x="58" y="39"/>
                    <a:pt x="52" y="35"/>
                  </a:cubicBezTo>
                  <a:cubicBezTo>
                    <a:pt x="34" y="24"/>
                    <a:pt x="34" y="24"/>
                    <a:pt x="34" y="24"/>
                  </a:cubicBezTo>
                  <a:cubicBezTo>
                    <a:pt x="28" y="20"/>
                    <a:pt x="23" y="16"/>
                    <a:pt x="17" y="12"/>
                  </a:cubicBezTo>
                  <a:cubicBezTo>
                    <a:pt x="11" y="8"/>
                    <a:pt x="5" y="4"/>
                    <a:pt x="0" y="0"/>
                  </a:cubicBezTo>
                  <a:cubicBezTo>
                    <a:pt x="6" y="3"/>
                    <a:pt x="12" y="5"/>
                    <a:pt x="19" y="8"/>
                  </a:cubicBezTo>
                  <a:cubicBezTo>
                    <a:pt x="25" y="11"/>
                    <a:pt x="31" y="15"/>
                    <a:pt x="38" y="18"/>
                  </a:cubicBezTo>
                  <a:cubicBezTo>
                    <a:pt x="57" y="27"/>
                    <a:pt x="57" y="27"/>
                    <a:pt x="57" y="27"/>
                  </a:cubicBezTo>
                  <a:cubicBezTo>
                    <a:pt x="63" y="30"/>
                    <a:pt x="69" y="34"/>
                    <a:pt x="75" y="37"/>
                  </a:cubicBezTo>
                  <a:cubicBezTo>
                    <a:pt x="88" y="43"/>
                    <a:pt x="100" y="50"/>
                    <a:pt x="112" y="57"/>
                  </a:cubicBezTo>
                  <a:cubicBezTo>
                    <a:pt x="118" y="60"/>
                    <a:pt x="124" y="64"/>
                    <a:pt x="130" y="67"/>
                  </a:cubicBezTo>
                  <a:cubicBezTo>
                    <a:pt x="149" y="77"/>
                    <a:pt x="149" y="77"/>
                    <a:pt x="149" y="77"/>
                  </a:cubicBezTo>
                  <a:cubicBezTo>
                    <a:pt x="141" y="77"/>
                    <a:pt x="141" y="77"/>
                    <a:pt x="141" y="77"/>
                  </a:cubicBezTo>
                  <a:cubicBezTo>
                    <a:pt x="160" y="67"/>
                    <a:pt x="160" y="67"/>
                    <a:pt x="160" y="67"/>
                  </a:cubicBezTo>
                  <a:cubicBezTo>
                    <a:pt x="166" y="64"/>
                    <a:pt x="172" y="60"/>
                    <a:pt x="178" y="57"/>
                  </a:cubicBezTo>
                  <a:cubicBezTo>
                    <a:pt x="190" y="50"/>
                    <a:pt x="202" y="43"/>
                    <a:pt x="215" y="37"/>
                  </a:cubicBezTo>
                  <a:cubicBezTo>
                    <a:pt x="221" y="34"/>
                    <a:pt x="227" y="30"/>
                    <a:pt x="234" y="27"/>
                  </a:cubicBezTo>
                  <a:cubicBezTo>
                    <a:pt x="252" y="18"/>
                    <a:pt x="252" y="18"/>
                    <a:pt x="252" y="18"/>
                  </a:cubicBezTo>
                  <a:cubicBezTo>
                    <a:pt x="259" y="15"/>
                    <a:pt x="265" y="11"/>
                    <a:pt x="271" y="8"/>
                  </a:cubicBezTo>
                  <a:cubicBezTo>
                    <a:pt x="278" y="5"/>
                    <a:pt x="284" y="3"/>
                    <a:pt x="290" y="0"/>
                  </a:cubicBezTo>
                  <a:close/>
                </a:path>
              </a:pathLst>
            </a:custGeom>
            <a:solidFill>
              <a:srgbClr val="8BC5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49" name="Freeform 19">
              <a:extLst>
                <a:ext uri="{FF2B5EF4-FFF2-40B4-BE49-F238E27FC236}">
                  <a16:creationId xmlns:a16="http://schemas.microsoft.com/office/drawing/2014/main" id="{2A163357-5F73-4E4E-9BA2-CB5FB6947A3B}"/>
                </a:ext>
              </a:extLst>
            </p:cNvPr>
            <p:cNvSpPr>
              <a:spLocks/>
            </p:cNvSpPr>
            <p:nvPr/>
          </p:nvSpPr>
          <p:spPr bwMode="auto">
            <a:xfrm>
              <a:off x="4614942" y="3969211"/>
              <a:ext cx="874515" cy="762208"/>
            </a:xfrm>
            <a:custGeom>
              <a:avLst/>
              <a:gdLst>
                <a:gd name="T0" fmla="*/ 0 w 297"/>
                <a:gd name="T1" fmla="*/ 92 h 259"/>
                <a:gd name="T2" fmla="*/ 35 w 297"/>
                <a:gd name="T3" fmla="*/ 68 h 259"/>
                <a:gd name="T4" fmla="*/ 70 w 297"/>
                <a:gd name="T5" fmla="*/ 46 h 259"/>
                <a:gd name="T6" fmla="*/ 106 w 297"/>
                <a:gd name="T7" fmla="*/ 24 h 259"/>
                <a:gd name="T8" fmla="*/ 124 w 297"/>
                <a:gd name="T9" fmla="*/ 13 h 259"/>
                <a:gd name="T10" fmla="*/ 142 w 297"/>
                <a:gd name="T11" fmla="*/ 2 h 259"/>
                <a:gd name="T12" fmla="*/ 145 w 297"/>
                <a:gd name="T13" fmla="*/ 0 h 259"/>
                <a:gd name="T14" fmla="*/ 148 w 297"/>
                <a:gd name="T15" fmla="*/ 2 h 259"/>
                <a:gd name="T16" fmla="*/ 185 w 297"/>
                <a:gd name="T17" fmla="*/ 22 h 259"/>
                <a:gd name="T18" fmla="*/ 221 w 297"/>
                <a:gd name="T19" fmla="*/ 43 h 259"/>
                <a:gd name="T20" fmla="*/ 258 w 297"/>
                <a:gd name="T21" fmla="*/ 64 h 259"/>
                <a:gd name="T22" fmla="*/ 294 w 297"/>
                <a:gd name="T23" fmla="*/ 86 h 259"/>
                <a:gd name="T24" fmla="*/ 297 w 297"/>
                <a:gd name="T25" fmla="*/ 88 h 259"/>
                <a:gd name="T26" fmla="*/ 297 w 297"/>
                <a:gd name="T27" fmla="*/ 92 h 259"/>
                <a:gd name="T28" fmla="*/ 297 w 297"/>
                <a:gd name="T29" fmla="*/ 113 h 259"/>
                <a:gd name="T30" fmla="*/ 296 w 297"/>
                <a:gd name="T31" fmla="*/ 134 h 259"/>
                <a:gd name="T32" fmla="*/ 295 w 297"/>
                <a:gd name="T33" fmla="*/ 175 h 259"/>
                <a:gd name="T34" fmla="*/ 293 w 297"/>
                <a:gd name="T35" fmla="*/ 217 h 259"/>
                <a:gd name="T36" fmla="*/ 290 w 297"/>
                <a:gd name="T37" fmla="*/ 259 h 259"/>
                <a:gd name="T38" fmla="*/ 288 w 297"/>
                <a:gd name="T39" fmla="*/ 217 h 259"/>
                <a:gd name="T40" fmla="*/ 286 w 297"/>
                <a:gd name="T41" fmla="*/ 175 h 259"/>
                <a:gd name="T42" fmla="*/ 285 w 297"/>
                <a:gd name="T43" fmla="*/ 134 h 259"/>
                <a:gd name="T44" fmla="*/ 284 w 297"/>
                <a:gd name="T45" fmla="*/ 113 h 259"/>
                <a:gd name="T46" fmla="*/ 284 w 297"/>
                <a:gd name="T47" fmla="*/ 92 h 259"/>
                <a:gd name="T48" fmla="*/ 287 w 297"/>
                <a:gd name="T49" fmla="*/ 97 h 259"/>
                <a:gd name="T50" fmla="*/ 251 w 297"/>
                <a:gd name="T51" fmla="*/ 77 h 259"/>
                <a:gd name="T52" fmla="*/ 214 w 297"/>
                <a:gd name="T53" fmla="*/ 56 h 259"/>
                <a:gd name="T54" fmla="*/ 178 w 297"/>
                <a:gd name="T55" fmla="*/ 35 h 259"/>
                <a:gd name="T56" fmla="*/ 142 w 297"/>
                <a:gd name="T57" fmla="*/ 13 h 259"/>
                <a:gd name="T58" fmla="*/ 148 w 297"/>
                <a:gd name="T59" fmla="*/ 13 h 259"/>
                <a:gd name="T60" fmla="*/ 130 w 297"/>
                <a:gd name="T61" fmla="*/ 23 h 259"/>
                <a:gd name="T62" fmla="*/ 112 w 297"/>
                <a:gd name="T63" fmla="*/ 34 h 259"/>
                <a:gd name="T64" fmla="*/ 75 w 297"/>
                <a:gd name="T65" fmla="*/ 53 h 259"/>
                <a:gd name="T66" fmla="*/ 37 w 297"/>
                <a:gd name="T67" fmla="*/ 73 h 259"/>
                <a:gd name="T68" fmla="*/ 0 w 297"/>
                <a:gd name="T69" fmla="*/ 9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7" h="259">
                  <a:moveTo>
                    <a:pt x="0" y="92"/>
                  </a:moveTo>
                  <a:cubicBezTo>
                    <a:pt x="11" y="84"/>
                    <a:pt x="23" y="76"/>
                    <a:pt x="35" y="68"/>
                  </a:cubicBezTo>
                  <a:cubicBezTo>
                    <a:pt x="46" y="61"/>
                    <a:pt x="58" y="53"/>
                    <a:pt x="70" y="46"/>
                  </a:cubicBezTo>
                  <a:cubicBezTo>
                    <a:pt x="82" y="38"/>
                    <a:pt x="94" y="31"/>
                    <a:pt x="106" y="24"/>
                  </a:cubicBezTo>
                  <a:cubicBezTo>
                    <a:pt x="124" y="13"/>
                    <a:pt x="124" y="13"/>
                    <a:pt x="124" y="13"/>
                  </a:cubicBezTo>
                  <a:cubicBezTo>
                    <a:pt x="142" y="2"/>
                    <a:pt x="142" y="2"/>
                    <a:pt x="142" y="2"/>
                  </a:cubicBezTo>
                  <a:cubicBezTo>
                    <a:pt x="145" y="0"/>
                    <a:pt x="145" y="0"/>
                    <a:pt x="145" y="0"/>
                  </a:cubicBezTo>
                  <a:cubicBezTo>
                    <a:pt x="148" y="2"/>
                    <a:pt x="148" y="2"/>
                    <a:pt x="148" y="2"/>
                  </a:cubicBezTo>
                  <a:cubicBezTo>
                    <a:pt x="161" y="9"/>
                    <a:pt x="173" y="16"/>
                    <a:pt x="185" y="22"/>
                  </a:cubicBezTo>
                  <a:cubicBezTo>
                    <a:pt x="221" y="43"/>
                    <a:pt x="221" y="43"/>
                    <a:pt x="221" y="43"/>
                  </a:cubicBezTo>
                  <a:cubicBezTo>
                    <a:pt x="258" y="64"/>
                    <a:pt x="258" y="64"/>
                    <a:pt x="258" y="64"/>
                  </a:cubicBezTo>
                  <a:cubicBezTo>
                    <a:pt x="270" y="71"/>
                    <a:pt x="282" y="79"/>
                    <a:pt x="294" y="86"/>
                  </a:cubicBezTo>
                  <a:cubicBezTo>
                    <a:pt x="297" y="88"/>
                    <a:pt x="297" y="88"/>
                    <a:pt x="297" y="88"/>
                  </a:cubicBezTo>
                  <a:cubicBezTo>
                    <a:pt x="297" y="92"/>
                    <a:pt x="297" y="92"/>
                    <a:pt x="297" y="92"/>
                  </a:cubicBezTo>
                  <a:cubicBezTo>
                    <a:pt x="297" y="113"/>
                    <a:pt x="297" y="113"/>
                    <a:pt x="297" y="113"/>
                  </a:cubicBezTo>
                  <a:cubicBezTo>
                    <a:pt x="296" y="134"/>
                    <a:pt x="296" y="134"/>
                    <a:pt x="296" y="134"/>
                  </a:cubicBezTo>
                  <a:cubicBezTo>
                    <a:pt x="296" y="148"/>
                    <a:pt x="295" y="161"/>
                    <a:pt x="295" y="175"/>
                  </a:cubicBezTo>
                  <a:cubicBezTo>
                    <a:pt x="294" y="189"/>
                    <a:pt x="294" y="203"/>
                    <a:pt x="293" y="217"/>
                  </a:cubicBezTo>
                  <a:cubicBezTo>
                    <a:pt x="292" y="231"/>
                    <a:pt x="291" y="245"/>
                    <a:pt x="290" y="259"/>
                  </a:cubicBezTo>
                  <a:cubicBezTo>
                    <a:pt x="289" y="245"/>
                    <a:pt x="289" y="231"/>
                    <a:pt x="288" y="217"/>
                  </a:cubicBezTo>
                  <a:cubicBezTo>
                    <a:pt x="287" y="203"/>
                    <a:pt x="286" y="189"/>
                    <a:pt x="286" y="175"/>
                  </a:cubicBezTo>
                  <a:cubicBezTo>
                    <a:pt x="285" y="161"/>
                    <a:pt x="285" y="148"/>
                    <a:pt x="285" y="134"/>
                  </a:cubicBezTo>
                  <a:cubicBezTo>
                    <a:pt x="284" y="113"/>
                    <a:pt x="284" y="113"/>
                    <a:pt x="284" y="113"/>
                  </a:cubicBezTo>
                  <a:cubicBezTo>
                    <a:pt x="284" y="92"/>
                    <a:pt x="284" y="92"/>
                    <a:pt x="284" y="92"/>
                  </a:cubicBezTo>
                  <a:cubicBezTo>
                    <a:pt x="287" y="97"/>
                    <a:pt x="287" y="97"/>
                    <a:pt x="287" y="97"/>
                  </a:cubicBezTo>
                  <a:cubicBezTo>
                    <a:pt x="275" y="90"/>
                    <a:pt x="263" y="84"/>
                    <a:pt x="251" y="77"/>
                  </a:cubicBezTo>
                  <a:cubicBezTo>
                    <a:pt x="214" y="56"/>
                    <a:pt x="214" y="56"/>
                    <a:pt x="214" y="56"/>
                  </a:cubicBezTo>
                  <a:cubicBezTo>
                    <a:pt x="178" y="35"/>
                    <a:pt x="178" y="35"/>
                    <a:pt x="178" y="35"/>
                  </a:cubicBezTo>
                  <a:cubicBezTo>
                    <a:pt x="166" y="28"/>
                    <a:pt x="154" y="20"/>
                    <a:pt x="142" y="13"/>
                  </a:cubicBezTo>
                  <a:cubicBezTo>
                    <a:pt x="148" y="13"/>
                    <a:pt x="148" y="13"/>
                    <a:pt x="148" y="13"/>
                  </a:cubicBezTo>
                  <a:cubicBezTo>
                    <a:pt x="130" y="23"/>
                    <a:pt x="130" y="23"/>
                    <a:pt x="130" y="23"/>
                  </a:cubicBezTo>
                  <a:cubicBezTo>
                    <a:pt x="112" y="34"/>
                    <a:pt x="112" y="34"/>
                    <a:pt x="112" y="34"/>
                  </a:cubicBezTo>
                  <a:cubicBezTo>
                    <a:pt x="99" y="40"/>
                    <a:pt x="87" y="47"/>
                    <a:pt x="75" y="53"/>
                  </a:cubicBezTo>
                  <a:cubicBezTo>
                    <a:pt x="62" y="60"/>
                    <a:pt x="50" y="66"/>
                    <a:pt x="37" y="73"/>
                  </a:cubicBezTo>
                  <a:cubicBezTo>
                    <a:pt x="25" y="79"/>
                    <a:pt x="12" y="85"/>
                    <a:pt x="0" y="92"/>
                  </a:cubicBezTo>
                  <a:close/>
                </a:path>
              </a:pathLst>
            </a:custGeom>
            <a:solidFill>
              <a:srgbClr val="8BC5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0" name="Freeform 20">
              <a:extLst>
                <a:ext uri="{FF2B5EF4-FFF2-40B4-BE49-F238E27FC236}">
                  <a16:creationId xmlns:a16="http://schemas.microsoft.com/office/drawing/2014/main" id="{C7293F5D-D6BE-4BC0-864F-595F214E4685}"/>
                </a:ext>
              </a:extLst>
            </p:cNvPr>
            <p:cNvSpPr>
              <a:spLocks/>
            </p:cNvSpPr>
            <p:nvPr/>
          </p:nvSpPr>
          <p:spPr bwMode="auto">
            <a:xfrm>
              <a:off x="5876083" y="3251189"/>
              <a:ext cx="449224" cy="988662"/>
            </a:xfrm>
            <a:custGeom>
              <a:avLst/>
              <a:gdLst>
                <a:gd name="T0" fmla="*/ 153 w 153"/>
                <a:gd name="T1" fmla="*/ 336 h 336"/>
                <a:gd name="T2" fmla="*/ 116 w 153"/>
                <a:gd name="T3" fmla="*/ 317 h 336"/>
                <a:gd name="T4" fmla="*/ 78 w 153"/>
                <a:gd name="T5" fmla="*/ 298 h 336"/>
                <a:gd name="T6" fmla="*/ 41 w 153"/>
                <a:gd name="T7" fmla="*/ 278 h 336"/>
                <a:gd name="T8" fmla="*/ 23 w 153"/>
                <a:gd name="T9" fmla="*/ 268 h 336"/>
                <a:gd name="T10" fmla="*/ 5 w 153"/>
                <a:gd name="T11" fmla="*/ 258 h 336"/>
                <a:gd name="T12" fmla="*/ 1 w 153"/>
                <a:gd name="T13" fmla="*/ 256 h 336"/>
                <a:gd name="T14" fmla="*/ 1 w 153"/>
                <a:gd name="T15" fmla="*/ 252 h 336"/>
                <a:gd name="T16" fmla="*/ 1 w 153"/>
                <a:gd name="T17" fmla="*/ 210 h 336"/>
                <a:gd name="T18" fmla="*/ 0 w 153"/>
                <a:gd name="T19" fmla="*/ 168 h 336"/>
                <a:gd name="T20" fmla="*/ 1 w 153"/>
                <a:gd name="T21" fmla="*/ 126 h 336"/>
                <a:gd name="T22" fmla="*/ 1 w 153"/>
                <a:gd name="T23" fmla="*/ 84 h 336"/>
                <a:gd name="T24" fmla="*/ 1 w 153"/>
                <a:gd name="T25" fmla="*/ 81 h 336"/>
                <a:gd name="T26" fmla="*/ 4 w 153"/>
                <a:gd name="T27" fmla="*/ 79 h 336"/>
                <a:gd name="T28" fmla="*/ 23 w 153"/>
                <a:gd name="T29" fmla="*/ 69 h 336"/>
                <a:gd name="T30" fmla="*/ 41 w 153"/>
                <a:gd name="T31" fmla="*/ 59 h 336"/>
                <a:gd name="T32" fmla="*/ 78 w 153"/>
                <a:gd name="T33" fmla="*/ 39 h 336"/>
                <a:gd name="T34" fmla="*/ 116 w 153"/>
                <a:gd name="T35" fmla="*/ 19 h 336"/>
                <a:gd name="T36" fmla="*/ 153 w 153"/>
                <a:gd name="T37" fmla="*/ 0 h 336"/>
                <a:gd name="T38" fmla="*/ 118 w 153"/>
                <a:gd name="T39" fmla="*/ 24 h 336"/>
                <a:gd name="T40" fmla="*/ 83 w 153"/>
                <a:gd name="T41" fmla="*/ 46 h 336"/>
                <a:gd name="T42" fmla="*/ 47 w 153"/>
                <a:gd name="T43" fmla="*/ 68 h 336"/>
                <a:gd name="T44" fmla="*/ 29 w 153"/>
                <a:gd name="T45" fmla="*/ 79 h 336"/>
                <a:gd name="T46" fmla="*/ 11 w 153"/>
                <a:gd name="T47" fmla="*/ 90 h 336"/>
                <a:gd name="T48" fmla="*/ 14 w 153"/>
                <a:gd name="T49" fmla="*/ 84 h 336"/>
                <a:gd name="T50" fmla="*/ 15 w 153"/>
                <a:gd name="T51" fmla="*/ 126 h 336"/>
                <a:gd name="T52" fmla="*/ 15 w 153"/>
                <a:gd name="T53" fmla="*/ 168 h 336"/>
                <a:gd name="T54" fmla="*/ 15 w 153"/>
                <a:gd name="T55" fmla="*/ 210 h 336"/>
                <a:gd name="T56" fmla="*/ 14 w 153"/>
                <a:gd name="T57" fmla="*/ 252 h 336"/>
                <a:gd name="T58" fmla="*/ 11 w 153"/>
                <a:gd name="T59" fmla="*/ 247 h 336"/>
                <a:gd name="T60" fmla="*/ 29 w 153"/>
                <a:gd name="T61" fmla="*/ 257 h 336"/>
                <a:gd name="T62" fmla="*/ 47 w 153"/>
                <a:gd name="T63" fmla="*/ 268 h 336"/>
                <a:gd name="T64" fmla="*/ 83 w 153"/>
                <a:gd name="T65" fmla="*/ 290 h 336"/>
                <a:gd name="T66" fmla="*/ 118 w 153"/>
                <a:gd name="T67" fmla="*/ 313 h 336"/>
                <a:gd name="T68" fmla="*/ 153 w 153"/>
                <a:gd name="T69"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36">
                  <a:moveTo>
                    <a:pt x="153" y="336"/>
                  </a:moveTo>
                  <a:cubicBezTo>
                    <a:pt x="141" y="330"/>
                    <a:pt x="128" y="324"/>
                    <a:pt x="116" y="317"/>
                  </a:cubicBezTo>
                  <a:cubicBezTo>
                    <a:pt x="103" y="311"/>
                    <a:pt x="91" y="305"/>
                    <a:pt x="78" y="298"/>
                  </a:cubicBezTo>
                  <a:cubicBezTo>
                    <a:pt x="66" y="292"/>
                    <a:pt x="54" y="285"/>
                    <a:pt x="41" y="278"/>
                  </a:cubicBezTo>
                  <a:cubicBezTo>
                    <a:pt x="23" y="268"/>
                    <a:pt x="23" y="268"/>
                    <a:pt x="23" y="268"/>
                  </a:cubicBezTo>
                  <a:cubicBezTo>
                    <a:pt x="5" y="258"/>
                    <a:pt x="5" y="258"/>
                    <a:pt x="5" y="258"/>
                  </a:cubicBezTo>
                  <a:cubicBezTo>
                    <a:pt x="1" y="256"/>
                    <a:pt x="1" y="256"/>
                    <a:pt x="1" y="256"/>
                  </a:cubicBezTo>
                  <a:cubicBezTo>
                    <a:pt x="1" y="252"/>
                    <a:pt x="1" y="252"/>
                    <a:pt x="1" y="252"/>
                  </a:cubicBezTo>
                  <a:cubicBezTo>
                    <a:pt x="1" y="238"/>
                    <a:pt x="1" y="224"/>
                    <a:pt x="1" y="210"/>
                  </a:cubicBezTo>
                  <a:cubicBezTo>
                    <a:pt x="0" y="168"/>
                    <a:pt x="0" y="168"/>
                    <a:pt x="0" y="168"/>
                  </a:cubicBezTo>
                  <a:cubicBezTo>
                    <a:pt x="1" y="126"/>
                    <a:pt x="1" y="126"/>
                    <a:pt x="1" y="126"/>
                  </a:cubicBezTo>
                  <a:cubicBezTo>
                    <a:pt x="1" y="112"/>
                    <a:pt x="1" y="98"/>
                    <a:pt x="1" y="84"/>
                  </a:cubicBezTo>
                  <a:cubicBezTo>
                    <a:pt x="1" y="81"/>
                    <a:pt x="1" y="81"/>
                    <a:pt x="1" y="81"/>
                  </a:cubicBezTo>
                  <a:cubicBezTo>
                    <a:pt x="4" y="79"/>
                    <a:pt x="4" y="79"/>
                    <a:pt x="4" y="79"/>
                  </a:cubicBezTo>
                  <a:cubicBezTo>
                    <a:pt x="23" y="69"/>
                    <a:pt x="23" y="69"/>
                    <a:pt x="23" y="69"/>
                  </a:cubicBezTo>
                  <a:cubicBezTo>
                    <a:pt x="41" y="59"/>
                    <a:pt x="41" y="59"/>
                    <a:pt x="41" y="59"/>
                  </a:cubicBezTo>
                  <a:cubicBezTo>
                    <a:pt x="54" y="52"/>
                    <a:pt x="66" y="45"/>
                    <a:pt x="78" y="39"/>
                  </a:cubicBezTo>
                  <a:cubicBezTo>
                    <a:pt x="91" y="32"/>
                    <a:pt x="103" y="26"/>
                    <a:pt x="116" y="19"/>
                  </a:cubicBezTo>
                  <a:cubicBezTo>
                    <a:pt x="128" y="13"/>
                    <a:pt x="141" y="7"/>
                    <a:pt x="153" y="0"/>
                  </a:cubicBezTo>
                  <a:cubicBezTo>
                    <a:pt x="142" y="8"/>
                    <a:pt x="130" y="16"/>
                    <a:pt x="118" y="24"/>
                  </a:cubicBezTo>
                  <a:cubicBezTo>
                    <a:pt x="106" y="31"/>
                    <a:pt x="95" y="39"/>
                    <a:pt x="83" y="46"/>
                  </a:cubicBezTo>
                  <a:cubicBezTo>
                    <a:pt x="71" y="54"/>
                    <a:pt x="59" y="61"/>
                    <a:pt x="47" y="68"/>
                  </a:cubicBezTo>
                  <a:cubicBezTo>
                    <a:pt x="29" y="79"/>
                    <a:pt x="29" y="79"/>
                    <a:pt x="29" y="79"/>
                  </a:cubicBezTo>
                  <a:cubicBezTo>
                    <a:pt x="11" y="90"/>
                    <a:pt x="11" y="90"/>
                    <a:pt x="11" y="90"/>
                  </a:cubicBezTo>
                  <a:cubicBezTo>
                    <a:pt x="14" y="84"/>
                    <a:pt x="14" y="84"/>
                    <a:pt x="14" y="84"/>
                  </a:cubicBezTo>
                  <a:cubicBezTo>
                    <a:pt x="15" y="98"/>
                    <a:pt x="15" y="112"/>
                    <a:pt x="15" y="126"/>
                  </a:cubicBezTo>
                  <a:cubicBezTo>
                    <a:pt x="15" y="168"/>
                    <a:pt x="15" y="168"/>
                    <a:pt x="15" y="168"/>
                  </a:cubicBezTo>
                  <a:cubicBezTo>
                    <a:pt x="15" y="210"/>
                    <a:pt x="15" y="210"/>
                    <a:pt x="15" y="210"/>
                  </a:cubicBezTo>
                  <a:cubicBezTo>
                    <a:pt x="15" y="224"/>
                    <a:pt x="15" y="238"/>
                    <a:pt x="14" y="252"/>
                  </a:cubicBezTo>
                  <a:cubicBezTo>
                    <a:pt x="11" y="247"/>
                    <a:pt x="11" y="247"/>
                    <a:pt x="11" y="247"/>
                  </a:cubicBezTo>
                  <a:cubicBezTo>
                    <a:pt x="29" y="257"/>
                    <a:pt x="29" y="257"/>
                    <a:pt x="29" y="257"/>
                  </a:cubicBezTo>
                  <a:cubicBezTo>
                    <a:pt x="47" y="268"/>
                    <a:pt x="47" y="268"/>
                    <a:pt x="47" y="268"/>
                  </a:cubicBezTo>
                  <a:cubicBezTo>
                    <a:pt x="59" y="276"/>
                    <a:pt x="71" y="283"/>
                    <a:pt x="83" y="290"/>
                  </a:cubicBezTo>
                  <a:cubicBezTo>
                    <a:pt x="95" y="298"/>
                    <a:pt x="106" y="305"/>
                    <a:pt x="118" y="313"/>
                  </a:cubicBezTo>
                  <a:cubicBezTo>
                    <a:pt x="130" y="321"/>
                    <a:pt x="142" y="328"/>
                    <a:pt x="153" y="336"/>
                  </a:cubicBezTo>
                  <a:close/>
                </a:path>
              </a:pathLst>
            </a:custGeom>
            <a:solidFill>
              <a:srgbClr val="8BC5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1" name="Freeform 21">
              <a:extLst>
                <a:ext uri="{FF2B5EF4-FFF2-40B4-BE49-F238E27FC236}">
                  <a16:creationId xmlns:a16="http://schemas.microsoft.com/office/drawing/2014/main" id="{E24ED4B5-8628-428F-98A0-CE2A6C4D9681}"/>
                </a:ext>
              </a:extLst>
            </p:cNvPr>
            <p:cNvSpPr>
              <a:spLocks/>
            </p:cNvSpPr>
            <p:nvPr/>
          </p:nvSpPr>
          <p:spPr bwMode="auto">
            <a:xfrm>
              <a:off x="5042073" y="3262235"/>
              <a:ext cx="856104" cy="986820"/>
            </a:xfrm>
            <a:custGeom>
              <a:avLst/>
              <a:gdLst>
                <a:gd name="T0" fmla="*/ 0 w 465"/>
                <a:gd name="T1" fmla="*/ 135 h 536"/>
                <a:gd name="T2" fmla="*/ 232 w 465"/>
                <a:gd name="T3" fmla="*/ 0 h 536"/>
                <a:gd name="T4" fmla="*/ 465 w 465"/>
                <a:gd name="T5" fmla="*/ 135 h 536"/>
                <a:gd name="T6" fmla="*/ 465 w 465"/>
                <a:gd name="T7" fmla="*/ 403 h 536"/>
                <a:gd name="T8" fmla="*/ 232 w 465"/>
                <a:gd name="T9" fmla="*/ 536 h 536"/>
                <a:gd name="T10" fmla="*/ 0 w 465"/>
                <a:gd name="T11" fmla="*/ 403 h 536"/>
                <a:gd name="T12" fmla="*/ 0 w 465"/>
                <a:gd name="T13" fmla="*/ 135 h 536"/>
              </a:gdLst>
              <a:ahLst/>
              <a:cxnLst>
                <a:cxn ang="0">
                  <a:pos x="T0" y="T1"/>
                </a:cxn>
                <a:cxn ang="0">
                  <a:pos x="T2" y="T3"/>
                </a:cxn>
                <a:cxn ang="0">
                  <a:pos x="T4" y="T5"/>
                </a:cxn>
                <a:cxn ang="0">
                  <a:pos x="T6" y="T7"/>
                </a:cxn>
                <a:cxn ang="0">
                  <a:pos x="T8" y="T9"/>
                </a:cxn>
                <a:cxn ang="0">
                  <a:pos x="T10" y="T11"/>
                </a:cxn>
                <a:cxn ang="0">
                  <a:pos x="T12" y="T13"/>
                </a:cxn>
              </a:cxnLst>
              <a:rect l="0" t="0" r="r" b="b"/>
              <a:pathLst>
                <a:path w="465" h="536">
                  <a:moveTo>
                    <a:pt x="0" y="135"/>
                  </a:moveTo>
                  <a:lnTo>
                    <a:pt x="232" y="0"/>
                  </a:lnTo>
                  <a:lnTo>
                    <a:pt x="465" y="135"/>
                  </a:lnTo>
                  <a:lnTo>
                    <a:pt x="465" y="403"/>
                  </a:lnTo>
                  <a:lnTo>
                    <a:pt x="232" y="536"/>
                  </a:lnTo>
                  <a:lnTo>
                    <a:pt x="0" y="403"/>
                  </a:lnTo>
                  <a:lnTo>
                    <a:pt x="0" y="135"/>
                  </a:lnTo>
                  <a:close/>
                </a:path>
              </a:pathLst>
            </a:custGeom>
            <a:noFill/>
            <a:ln w="38100" cap="flat">
              <a:solidFill>
                <a:srgbClr val="8BC5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2" name="Freeform 22">
              <a:extLst>
                <a:ext uri="{FF2B5EF4-FFF2-40B4-BE49-F238E27FC236}">
                  <a16:creationId xmlns:a16="http://schemas.microsoft.com/office/drawing/2014/main" id="{54727B09-650C-49C5-AE09-B8E0051FABB3}"/>
                </a:ext>
              </a:extLst>
            </p:cNvPr>
            <p:cNvSpPr>
              <a:spLocks noEditPoints="1"/>
            </p:cNvSpPr>
            <p:nvPr/>
          </p:nvSpPr>
          <p:spPr bwMode="auto">
            <a:xfrm>
              <a:off x="5297983" y="3507099"/>
              <a:ext cx="364534" cy="509980"/>
            </a:xfrm>
            <a:custGeom>
              <a:avLst/>
              <a:gdLst>
                <a:gd name="T0" fmla="*/ 121 w 124"/>
                <a:gd name="T1" fmla="*/ 173 h 173"/>
                <a:gd name="T2" fmla="*/ 2 w 124"/>
                <a:gd name="T3" fmla="*/ 173 h 173"/>
                <a:gd name="T4" fmla="*/ 0 w 124"/>
                <a:gd name="T5" fmla="*/ 171 h 173"/>
                <a:gd name="T6" fmla="*/ 0 w 124"/>
                <a:gd name="T7" fmla="*/ 3 h 173"/>
                <a:gd name="T8" fmla="*/ 2 w 124"/>
                <a:gd name="T9" fmla="*/ 0 h 173"/>
                <a:gd name="T10" fmla="*/ 88 w 124"/>
                <a:gd name="T11" fmla="*/ 0 h 173"/>
                <a:gd name="T12" fmla="*/ 90 w 124"/>
                <a:gd name="T13" fmla="*/ 1 h 173"/>
                <a:gd name="T14" fmla="*/ 123 w 124"/>
                <a:gd name="T15" fmla="*/ 34 h 173"/>
                <a:gd name="T16" fmla="*/ 124 w 124"/>
                <a:gd name="T17" fmla="*/ 36 h 173"/>
                <a:gd name="T18" fmla="*/ 124 w 124"/>
                <a:gd name="T19" fmla="*/ 171 h 173"/>
                <a:gd name="T20" fmla="*/ 121 w 124"/>
                <a:gd name="T21" fmla="*/ 173 h 173"/>
                <a:gd name="T22" fmla="*/ 4 w 124"/>
                <a:gd name="T23" fmla="*/ 169 h 173"/>
                <a:gd name="T24" fmla="*/ 119 w 124"/>
                <a:gd name="T25" fmla="*/ 169 h 173"/>
                <a:gd name="T26" fmla="*/ 119 w 124"/>
                <a:gd name="T27" fmla="*/ 37 h 173"/>
                <a:gd name="T28" fmla="*/ 87 w 124"/>
                <a:gd name="T29" fmla="*/ 5 h 173"/>
                <a:gd name="T30" fmla="*/ 4 w 124"/>
                <a:gd name="T31" fmla="*/ 5 h 173"/>
                <a:gd name="T32" fmla="*/ 4 w 124"/>
                <a:gd name="T33" fmla="*/ 16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4" h="173">
                  <a:moveTo>
                    <a:pt x="121" y="173"/>
                  </a:moveTo>
                  <a:cubicBezTo>
                    <a:pt x="2" y="173"/>
                    <a:pt x="2" y="173"/>
                    <a:pt x="2" y="173"/>
                  </a:cubicBezTo>
                  <a:cubicBezTo>
                    <a:pt x="1" y="173"/>
                    <a:pt x="0" y="172"/>
                    <a:pt x="0" y="171"/>
                  </a:cubicBezTo>
                  <a:cubicBezTo>
                    <a:pt x="0" y="3"/>
                    <a:pt x="0" y="3"/>
                    <a:pt x="0" y="3"/>
                  </a:cubicBezTo>
                  <a:cubicBezTo>
                    <a:pt x="0" y="1"/>
                    <a:pt x="1" y="0"/>
                    <a:pt x="2" y="0"/>
                  </a:cubicBezTo>
                  <a:cubicBezTo>
                    <a:pt x="88" y="0"/>
                    <a:pt x="88" y="0"/>
                    <a:pt x="88" y="0"/>
                  </a:cubicBezTo>
                  <a:cubicBezTo>
                    <a:pt x="89" y="0"/>
                    <a:pt x="89" y="1"/>
                    <a:pt x="90" y="1"/>
                  </a:cubicBezTo>
                  <a:cubicBezTo>
                    <a:pt x="123" y="34"/>
                    <a:pt x="123" y="34"/>
                    <a:pt x="123" y="34"/>
                  </a:cubicBezTo>
                  <a:cubicBezTo>
                    <a:pt x="124" y="35"/>
                    <a:pt x="124" y="35"/>
                    <a:pt x="124" y="36"/>
                  </a:cubicBezTo>
                  <a:cubicBezTo>
                    <a:pt x="124" y="171"/>
                    <a:pt x="124" y="171"/>
                    <a:pt x="124" y="171"/>
                  </a:cubicBezTo>
                  <a:cubicBezTo>
                    <a:pt x="124" y="172"/>
                    <a:pt x="123" y="173"/>
                    <a:pt x="121" y="173"/>
                  </a:cubicBezTo>
                  <a:close/>
                  <a:moveTo>
                    <a:pt x="4" y="169"/>
                  </a:moveTo>
                  <a:cubicBezTo>
                    <a:pt x="119" y="169"/>
                    <a:pt x="119" y="169"/>
                    <a:pt x="119" y="169"/>
                  </a:cubicBezTo>
                  <a:cubicBezTo>
                    <a:pt x="119" y="37"/>
                    <a:pt x="119" y="37"/>
                    <a:pt x="119" y="37"/>
                  </a:cubicBezTo>
                  <a:cubicBezTo>
                    <a:pt x="87" y="5"/>
                    <a:pt x="87" y="5"/>
                    <a:pt x="87" y="5"/>
                  </a:cubicBezTo>
                  <a:cubicBezTo>
                    <a:pt x="4" y="5"/>
                    <a:pt x="4" y="5"/>
                    <a:pt x="4" y="5"/>
                  </a:cubicBezTo>
                  <a:lnTo>
                    <a:pt x="4" y="169"/>
                  </a:ln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3" name="Freeform 23">
              <a:extLst>
                <a:ext uri="{FF2B5EF4-FFF2-40B4-BE49-F238E27FC236}">
                  <a16:creationId xmlns:a16="http://schemas.microsoft.com/office/drawing/2014/main" id="{60100FBC-CF1A-4C19-9806-12ACFFCABAB7}"/>
                </a:ext>
              </a:extLst>
            </p:cNvPr>
            <p:cNvSpPr>
              <a:spLocks noEditPoints="1"/>
            </p:cNvSpPr>
            <p:nvPr/>
          </p:nvSpPr>
          <p:spPr bwMode="auto">
            <a:xfrm>
              <a:off x="5552052" y="3507099"/>
              <a:ext cx="110465" cy="112307"/>
            </a:xfrm>
            <a:custGeom>
              <a:avLst/>
              <a:gdLst>
                <a:gd name="T0" fmla="*/ 35 w 38"/>
                <a:gd name="T1" fmla="*/ 38 h 38"/>
                <a:gd name="T2" fmla="*/ 2 w 38"/>
                <a:gd name="T3" fmla="*/ 38 h 38"/>
                <a:gd name="T4" fmla="*/ 0 w 38"/>
                <a:gd name="T5" fmla="*/ 36 h 38"/>
                <a:gd name="T6" fmla="*/ 0 w 38"/>
                <a:gd name="T7" fmla="*/ 3 h 38"/>
                <a:gd name="T8" fmla="*/ 1 w 38"/>
                <a:gd name="T9" fmla="*/ 0 h 38"/>
                <a:gd name="T10" fmla="*/ 4 w 38"/>
                <a:gd name="T11" fmla="*/ 1 h 38"/>
                <a:gd name="T12" fmla="*/ 37 w 38"/>
                <a:gd name="T13" fmla="*/ 34 h 38"/>
                <a:gd name="T14" fmla="*/ 38 w 38"/>
                <a:gd name="T15" fmla="*/ 37 h 38"/>
                <a:gd name="T16" fmla="*/ 35 w 38"/>
                <a:gd name="T17" fmla="*/ 38 h 38"/>
                <a:gd name="T18" fmla="*/ 5 w 38"/>
                <a:gd name="T19" fmla="*/ 34 h 38"/>
                <a:gd name="T20" fmla="*/ 30 w 38"/>
                <a:gd name="T21" fmla="*/ 34 h 38"/>
                <a:gd name="T22" fmla="*/ 5 w 38"/>
                <a:gd name="T23" fmla="*/ 8 h 38"/>
                <a:gd name="T24" fmla="*/ 5 w 38"/>
                <a:gd name="T25" fmla="*/ 3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8">
                  <a:moveTo>
                    <a:pt x="35" y="38"/>
                  </a:moveTo>
                  <a:cubicBezTo>
                    <a:pt x="2" y="38"/>
                    <a:pt x="2" y="38"/>
                    <a:pt x="2" y="38"/>
                  </a:cubicBezTo>
                  <a:cubicBezTo>
                    <a:pt x="1" y="38"/>
                    <a:pt x="0" y="37"/>
                    <a:pt x="0" y="36"/>
                  </a:cubicBezTo>
                  <a:cubicBezTo>
                    <a:pt x="0" y="3"/>
                    <a:pt x="0" y="3"/>
                    <a:pt x="0" y="3"/>
                  </a:cubicBezTo>
                  <a:cubicBezTo>
                    <a:pt x="0" y="2"/>
                    <a:pt x="1" y="1"/>
                    <a:pt x="1" y="0"/>
                  </a:cubicBezTo>
                  <a:cubicBezTo>
                    <a:pt x="2" y="0"/>
                    <a:pt x="3" y="0"/>
                    <a:pt x="4" y="1"/>
                  </a:cubicBezTo>
                  <a:cubicBezTo>
                    <a:pt x="37" y="34"/>
                    <a:pt x="37" y="34"/>
                    <a:pt x="37" y="34"/>
                  </a:cubicBezTo>
                  <a:cubicBezTo>
                    <a:pt x="38" y="35"/>
                    <a:pt x="38" y="36"/>
                    <a:pt x="38" y="37"/>
                  </a:cubicBezTo>
                  <a:cubicBezTo>
                    <a:pt x="37" y="38"/>
                    <a:pt x="36" y="38"/>
                    <a:pt x="35" y="38"/>
                  </a:cubicBezTo>
                  <a:close/>
                  <a:moveTo>
                    <a:pt x="5" y="34"/>
                  </a:moveTo>
                  <a:cubicBezTo>
                    <a:pt x="30" y="34"/>
                    <a:pt x="30" y="34"/>
                    <a:pt x="30" y="34"/>
                  </a:cubicBezTo>
                  <a:cubicBezTo>
                    <a:pt x="5" y="8"/>
                    <a:pt x="5" y="8"/>
                    <a:pt x="5" y="8"/>
                  </a:cubicBezTo>
                  <a:lnTo>
                    <a:pt x="5" y="34"/>
                  </a:ln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6" name="Freeform 24">
              <a:extLst>
                <a:ext uri="{FF2B5EF4-FFF2-40B4-BE49-F238E27FC236}">
                  <a16:creationId xmlns:a16="http://schemas.microsoft.com/office/drawing/2014/main" id="{023E2CB8-6140-45B6-BC6E-BDE67AEACE70}"/>
                </a:ext>
              </a:extLst>
            </p:cNvPr>
            <p:cNvSpPr>
              <a:spLocks/>
            </p:cNvSpPr>
            <p:nvPr/>
          </p:nvSpPr>
          <p:spPr bwMode="auto">
            <a:xfrm>
              <a:off x="5355057" y="3659909"/>
              <a:ext cx="119671" cy="9206"/>
            </a:xfrm>
            <a:custGeom>
              <a:avLst/>
              <a:gdLst>
                <a:gd name="T0" fmla="*/ 39 w 41"/>
                <a:gd name="T1" fmla="*/ 3 h 3"/>
                <a:gd name="T2" fmla="*/ 2 w 41"/>
                <a:gd name="T3" fmla="*/ 3 h 3"/>
                <a:gd name="T4" fmla="*/ 0 w 41"/>
                <a:gd name="T5" fmla="*/ 2 h 3"/>
                <a:gd name="T6" fmla="*/ 2 w 41"/>
                <a:gd name="T7" fmla="*/ 0 h 3"/>
                <a:gd name="T8" fmla="*/ 39 w 41"/>
                <a:gd name="T9" fmla="*/ 0 h 3"/>
                <a:gd name="T10" fmla="*/ 41 w 41"/>
                <a:gd name="T11" fmla="*/ 2 h 3"/>
                <a:gd name="T12" fmla="*/ 39 w 4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41" h="3">
                  <a:moveTo>
                    <a:pt x="39" y="3"/>
                  </a:moveTo>
                  <a:cubicBezTo>
                    <a:pt x="2" y="3"/>
                    <a:pt x="2" y="3"/>
                    <a:pt x="2" y="3"/>
                  </a:cubicBezTo>
                  <a:cubicBezTo>
                    <a:pt x="1" y="3"/>
                    <a:pt x="0" y="2"/>
                    <a:pt x="0" y="2"/>
                  </a:cubicBezTo>
                  <a:cubicBezTo>
                    <a:pt x="0" y="1"/>
                    <a:pt x="1" y="0"/>
                    <a:pt x="2" y="0"/>
                  </a:cubicBezTo>
                  <a:cubicBezTo>
                    <a:pt x="39" y="0"/>
                    <a:pt x="39" y="0"/>
                    <a:pt x="39" y="0"/>
                  </a:cubicBezTo>
                  <a:cubicBezTo>
                    <a:pt x="40" y="0"/>
                    <a:pt x="41" y="1"/>
                    <a:pt x="41" y="2"/>
                  </a:cubicBezTo>
                  <a:cubicBezTo>
                    <a:pt x="41" y="2"/>
                    <a:pt x="40" y="3"/>
                    <a:pt x="39" y="3"/>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7" name="Freeform 25">
              <a:extLst>
                <a:ext uri="{FF2B5EF4-FFF2-40B4-BE49-F238E27FC236}">
                  <a16:creationId xmlns:a16="http://schemas.microsoft.com/office/drawing/2014/main" id="{96BFC31F-1FCB-4341-ADB6-06178D455C63}"/>
                </a:ext>
              </a:extLst>
            </p:cNvPr>
            <p:cNvSpPr>
              <a:spLocks/>
            </p:cNvSpPr>
            <p:nvPr/>
          </p:nvSpPr>
          <p:spPr bwMode="auto">
            <a:xfrm>
              <a:off x="5355057" y="3693048"/>
              <a:ext cx="250387" cy="9206"/>
            </a:xfrm>
            <a:custGeom>
              <a:avLst/>
              <a:gdLst>
                <a:gd name="T0" fmla="*/ 84 w 85"/>
                <a:gd name="T1" fmla="*/ 3 h 3"/>
                <a:gd name="T2" fmla="*/ 2 w 85"/>
                <a:gd name="T3" fmla="*/ 3 h 3"/>
                <a:gd name="T4" fmla="*/ 0 w 85"/>
                <a:gd name="T5" fmla="*/ 1 h 3"/>
                <a:gd name="T6" fmla="*/ 2 w 85"/>
                <a:gd name="T7" fmla="*/ 0 h 3"/>
                <a:gd name="T8" fmla="*/ 84 w 85"/>
                <a:gd name="T9" fmla="*/ 0 h 3"/>
                <a:gd name="T10" fmla="*/ 85 w 85"/>
                <a:gd name="T11" fmla="*/ 1 h 3"/>
                <a:gd name="T12" fmla="*/ 84 w 85"/>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5" h="3">
                  <a:moveTo>
                    <a:pt x="84" y="3"/>
                  </a:moveTo>
                  <a:cubicBezTo>
                    <a:pt x="2" y="3"/>
                    <a:pt x="2" y="3"/>
                    <a:pt x="2" y="3"/>
                  </a:cubicBezTo>
                  <a:cubicBezTo>
                    <a:pt x="1" y="3"/>
                    <a:pt x="0" y="2"/>
                    <a:pt x="0" y="1"/>
                  </a:cubicBezTo>
                  <a:cubicBezTo>
                    <a:pt x="0" y="0"/>
                    <a:pt x="1" y="0"/>
                    <a:pt x="2" y="0"/>
                  </a:cubicBezTo>
                  <a:cubicBezTo>
                    <a:pt x="84" y="0"/>
                    <a:pt x="84" y="0"/>
                    <a:pt x="84" y="0"/>
                  </a:cubicBezTo>
                  <a:cubicBezTo>
                    <a:pt x="85" y="0"/>
                    <a:pt x="85" y="0"/>
                    <a:pt x="85" y="1"/>
                  </a:cubicBezTo>
                  <a:cubicBezTo>
                    <a:pt x="85" y="2"/>
                    <a:pt x="85" y="3"/>
                    <a:pt x="84" y="3"/>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8" name="Freeform 26">
              <a:extLst>
                <a:ext uri="{FF2B5EF4-FFF2-40B4-BE49-F238E27FC236}">
                  <a16:creationId xmlns:a16="http://schemas.microsoft.com/office/drawing/2014/main" id="{1BF3290C-B0F4-4661-9790-660A9449F1F1}"/>
                </a:ext>
              </a:extLst>
            </p:cNvPr>
            <p:cNvSpPr>
              <a:spLocks/>
            </p:cNvSpPr>
            <p:nvPr/>
          </p:nvSpPr>
          <p:spPr bwMode="auto">
            <a:xfrm>
              <a:off x="5355057" y="3722506"/>
              <a:ext cx="250387" cy="11046"/>
            </a:xfrm>
            <a:custGeom>
              <a:avLst/>
              <a:gdLst>
                <a:gd name="T0" fmla="*/ 84 w 85"/>
                <a:gd name="T1" fmla="*/ 4 h 4"/>
                <a:gd name="T2" fmla="*/ 2 w 85"/>
                <a:gd name="T3" fmla="*/ 4 h 4"/>
                <a:gd name="T4" fmla="*/ 0 w 85"/>
                <a:gd name="T5" fmla="*/ 2 h 4"/>
                <a:gd name="T6" fmla="*/ 2 w 85"/>
                <a:gd name="T7" fmla="*/ 0 h 4"/>
                <a:gd name="T8" fmla="*/ 84 w 85"/>
                <a:gd name="T9" fmla="*/ 0 h 4"/>
                <a:gd name="T10" fmla="*/ 85 w 85"/>
                <a:gd name="T11" fmla="*/ 2 h 4"/>
                <a:gd name="T12" fmla="*/ 84 w 8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5" h="4">
                  <a:moveTo>
                    <a:pt x="84" y="4"/>
                  </a:moveTo>
                  <a:cubicBezTo>
                    <a:pt x="2" y="4"/>
                    <a:pt x="2" y="4"/>
                    <a:pt x="2" y="4"/>
                  </a:cubicBezTo>
                  <a:cubicBezTo>
                    <a:pt x="1" y="4"/>
                    <a:pt x="0" y="3"/>
                    <a:pt x="0" y="2"/>
                  </a:cubicBezTo>
                  <a:cubicBezTo>
                    <a:pt x="0" y="1"/>
                    <a:pt x="1" y="0"/>
                    <a:pt x="2" y="0"/>
                  </a:cubicBezTo>
                  <a:cubicBezTo>
                    <a:pt x="84" y="0"/>
                    <a:pt x="84" y="0"/>
                    <a:pt x="84" y="0"/>
                  </a:cubicBezTo>
                  <a:cubicBezTo>
                    <a:pt x="85" y="0"/>
                    <a:pt x="85" y="1"/>
                    <a:pt x="85" y="2"/>
                  </a:cubicBezTo>
                  <a:cubicBezTo>
                    <a:pt x="85" y="3"/>
                    <a:pt x="85" y="4"/>
                    <a:pt x="84" y="4"/>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59" name="Freeform 27">
              <a:extLst>
                <a:ext uri="{FF2B5EF4-FFF2-40B4-BE49-F238E27FC236}">
                  <a16:creationId xmlns:a16="http://schemas.microsoft.com/office/drawing/2014/main" id="{EDB7E03B-444D-435C-82BC-16CD8E2D3C79}"/>
                </a:ext>
              </a:extLst>
            </p:cNvPr>
            <p:cNvSpPr>
              <a:spLocks/>
            </p:cNvSpPr>
            <p:nvPr/>
          </p:nvSpPr>
          <p:spPr bwMode="auto">
            <a:xfrm>
              <a:off x="5355057" y="3753804"/>
              <a:ext cx="250387" cy="12888"/>
            </a:xfrm>
            <a:custGeom>
              <a:avLst/>
              <a:gdLst>
                <a:gd name="T0" fmla="*/ 84 w 85"/>
                <a:gd name="T1" fmla="*/ 4 h 4"/>
                <a:gd name="T2" fmla="*/ 2 w 85"/>
                <a:gd name="T3" fmla="*/ 4 h 4"/>
                <a:gd name="T4" fmla="*/ 0 w 85"/>
                <a:gd name="T5" fmla="*/ 2 h 4"/>
                <a:gd name="T6" fmla="*/ 2 w 85"/>
                <a:gd name="T7" fmla="*/ 0 h 4"/>
                <a:gd name="T8" fmla="*/ 84 w 85"/>
                <a:gd name="T9" fmla="*/ 0 h 4"/>
                <a:gd name="T10" fmla="*/ 85 w 85"/>
                <a:gd name="T11" fmla="*/ 2 h 4"/>
                <a:gd name="T12" fmla="*/ 84 w 8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5" h="4">
                  <a:moveTo>
                    <a:pt x="84" y="4"/>
                  </a:moveTo>
                  <a:cubicBezTo>
                    <a:pt x="2" y="4"/>
                    <a:pt x="2" y="4"/>
                    <a:pt x="2" y="4"/>
                  </a:cubicBezTo>
                  <a:cubicBezTo>
                    <a:pt x="1" y="4"/>
                    <a:pt x="0" y="3"/>
                    <a:pt x="0" y="2"/>
                  </a:cubicBezTo>
                  <a:cubicBezTo>
                    <a:pt x="0" y="1"/>
                    <a:pt x="1" y="0"/>
                    <a:pt x="2" y="0"/>
                  </a:cubicBezTo>
                  <a:cubicBezTo>
                    <a:pt x="84" y="0"/>
                    <a:pt x="84" y="0"/>
                    <a:pt x="84" y="0"/>
                  </a:cubicBezTo>
                  <a:cubicBezTo>
                    <a:pt x="85" y="0"/>
                    <a:pt x="85" y="1"/>
                    <a:pt x="85" y="2"/>
                  </a:cubicBezTo>
                  <a:cubicBezTo>
                    <a:pt x="85" y="3"/>
                    <a:pt x="85" y="4"/>
                    <a:pt x="84" y="4"/>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0" name="Freeform 28">
              <a:extLst>
                <a:ext uri="{FF2B5EF4-FFF2-40B4-BE49-F238E27FC236}">
                  <a16:creationId xmlns:a16="http://schemas.microsoft.com/office/drawing/2014/main" id="{FC92F051-B6F4-440F-A059-78C65BECB4D4}"/>
                </a:ext>
              </a:extLst>
            </p:cNvPr>
            <p:cNvSpPr>
              <a:spLocks/>
            </p:cNvSpPr>
            <p:nvPr/>
          </p:nvSpPr>
          <p:spPr bwMode="auto">
            <a:xfrm>
              <a:off x="5355057" y="3786943"/>
              <a:ext cx="250387" cy="11046"/>
            </a:xfrm>
            <a:custGeom>
              <a:avLst/>
              <a:gdLst>
                <a:gd name="T0" fmla="*/ 84 w 85"/>
                <a:gd name="T1" fmla="*/ 4 h 4"/>
                <a:gd name="T2" fmla="*/ 2 w 85"/>
                <a:gd name="T3" fmla="*/ 4 h 4"/>
                <a:gd name="T4" fmla="*/ 0 w 85"/>
                <a:gd name="T5" fmla="*/ 2 h 4"/>
                <a:gd name="T6" fmla="*/ 2 w 85"/>
                <a:gd name="T7" fmla="*/ 0 h 4"/>
                <a:gd name="T8" fmla="*/ 84 w 85"/>
                <a:gd name="T9" fmla="*/ 0 h 4"/>
                <a:gd name="T10" fmla="*/ 85 w 85"/>
                <a:gd name="T11" fmla="*/ 2 h 4"/>
                <a:gd name="T12" fmla="*/ 84 w 8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5" h="4">
                  <a:moveTo>
                    <a:pt x="84" y="4"/>
                  </a:moveTo>
                  <a:cubicBezTo>
                    <a:pt x="2" y="4"/>
                    <a:pt x="2" y="4"/>
                    <a:pt x="2" y="4"/>
                  </a:cubicBezTo>
                  <a:cubicBezTo>
                    <a:pt x="1" y="4"/>
                    <a:pt x="0" y="3"/>
                    <a:pt x="0" y="2"/>
                  </a:cubicBezTo>
                  <a:cubicBezTo>
                    <a:pt x="0" y="1"/>
                    <a:pt x="1" y="0"/>
                    <a:pt x="2" y="0"/>
                  </a:cubicBezTo>
                  <a:cubicBezTo>
                    <a:pt x="84" y="0"/>
                    <a:pt x="84" y="0"/>
                    <a:pt x="84" y="0"/>
                  </a:cubicBezTo>
                  <a:cubicBezTo>
                    <a:pt x="85" y="0"/>
                    <a:pt x="85" y="1"/>
                    <a:pt x="85" y="2"/>
                  </a:cubicBezTo>
                  <a:cubicBezTo>
                    <a:pt x="85" y="3"/>
                    <a:pt x="85" y="4"/>
                    <a:pt x="84" y="4"/>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1" name="Freeform 29">
              <a:extLst>
                <a:ext uri="{FF2B5EF4-FFF2-40B4-BE49-F238E27FC236}">
                  <a16:creationId xmlns:a16="http://schemas.microsoft.com/office/drawing/2014/main" id="{93150EB8-81A0-4BDE-B72D-39543D9CF53E}"/>
                </a:ext>
              </a:extLst>
            </p:cNvPr>
            <p:cNvSpPr>
              <a:spLocks/>
            </p:cNvSpPr>
            <p:nvPr/>
          </p:nvSpPr>
          <p:spPr bwMode="auto">
            <a:xfrm>
              <a:off x="5355057" y="3820083"/>
              <a:ext cx="250387" cy="7364"/>
            </a:xfrm>
            <a:custGeom>
              <a:avLst/>
              <a:gdLst>
                <a:gd name="T0" fmla="*/ 84 w 85"/>
                <a:gd name="T1" fmla="*/ 3 h 3"/>
                <a:gd name="T2" fmla="*/ 2 w 85"/>
                <a:gd name="T3" fmla="*/ 3 h 3"/>
                <a:gd name="T4" fmla="*/ 0 w 85"/>
                <a:gd name="T5" fmla="*/ 2 h 3"/>
                <a:gd name="T6" fmla="*/ 2 w 85"/>
                <a:gd name="T7" fmla="*/ 0 h 3"/>
                <a:gd name="T8" fmla="*/ 84 w 85"/>
                <a:gd name="T9" fmla="*/ 0 h 3"/>
                <a:gd name="T10" fmla="*/ 85 w 85"/>
                <a:gd name="T11" fmla="*/ 2 h 3"/>
                <a:gd name="T12" fmla="*/ 84 w 85"/>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5" h="3">
                  <a:moveTo>
                    <a:pt x="84" y="3"/>
                  </a:moveTo>
                  <a:cubicBezTo>
                    <a:pt x="2" y="3"/>
                    <a:pt x="2" y="3"/>
                    <a:pt x="2" y="3"/>
                  </a:cubicBezTo>
                  <a:cubicBezTo>
                    <a:pt x="1" y="3"/>
                    <a:pt x="0" y="3"/>
                    <a:pt x="0" y="2"/>
                  </a:cubicBezTo>
                  <a:cubicBezTo>
                    <a:pt x="0" y="1"/>
                    <a:pt x="1" y="0"/>
                    <a:pt x="2" y="0"/>
                  </a:cubicBezTo>
                  <a:cubicBezTo>
                    <a:pt x="84" y="0"/>
                    <a:pt x="84" y="0"/>
                    <a:pt x="84" y="0"/>
                  </a:cubicBezTo>
                  <a:cubicBezTo>
                    <a:pt x="85" y="0"/>
                    <a:pt x="85" y="1"/>
                    <a:pt x="85" y="2"/>
                  </a:cubicBezTo>
                  <a:cubicBezTo>
                    <a:pt x="85" y="3"/>
                    <a:pt x="85" y="3"/>
                    <a:pt x="84" y="3"/>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2" name="Freeform 30">
              <a:extLst>
                <a:ext uri="{FF2B5EF4-FFF2-40B4-BE49-F238E27FC236}">
                  <a16:creationId xmlns:a16="http://schemas.microsoft.com/office/drawing/2014/main" id="{D14C7381-9E4A-4A36-ABE4-A5E5898975AA}"/>
                </a:ext>
              </a:extLst>
            </p:cNvPr>
            <p:cNvSpPr>
              <a:spLocks/>
            </p:cNvSpPr>
            <p:nvPr/>
          </p:nvSpPr>
          <p:spPr bwMode="auto">
            <a:xfrm>
              <a:off x="5355057" y="3851382"/>
              <a:ext cx="250387" cy="9206"/>
            </a:xfrm>
            <a:custGeom>
              <a:avLst/>
              <a:gdLst>
                <a:gd name="T0" fmla="*/ 84 w 85"/>
                <a:gd name="T1" fmla="*/ 3 h 3"/>
                <a:gd name="T2" fmla="*/ 2 w 85"/>
                <a:gd name="T3" fmla="*/ 3 h 3"/>
                <a:gd name="T4" fmla="*/ 0 w 85"/>
                <a:gd name="T5" fmla="*/ 1 h 3"/>
                <a:gd name="T6" fmla="*/ 2 w 85"/>
                <a:gd name="T7" fmla="*/ 0 h 3"/>
                <a:gd name="T8" fmla="*/ 84 w 85"/>
                <a:gd name="T9" fmla="*/ 0 h 3"/>
                <a:gd name="T10" fmla="*/ 85 w 85"/>
                <a:gd name="T11" fmla="*/ 1 h 3"/>
                <a:gd name="T12" fmla="*/ 84 w 85"/>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5" h="3">
                  <a:moveTo>
                    <a:pt x="84" y="3"/>
                  </a:moveTo>
                  <a:cubicBezTo>
                    <a:pt x="2" y="3"/>
                    <a:pt x="2" y="3"/>
                    <a:pt x="2" y="3"/>
                  </a:cubicBezTo>
                  <a:cubicBezTo>
                    <a:pt x="1" y="3"/>
                    <a:pt x="0" y="2"/>
                    <a:pt x="0" y="1"/>
                  </a:cubicBezTo>
                  <a:cubicBezTo>
                    <a:pt x="0" y="1"/>
                    <a:pt x="1" y="0"/>
                    <a:pt x="2" y="0"/>
                  </a:cubicBezTo>
                  <a:cubicBezTo>
                    <a:pt x="84" y="0"/>
                    <a:pt x="84" y="0"/>
                    <a:pt x="84" y="0"/>
                  </a:cubicBezTo>
                  <a:cubicBezTo>
                    <a:pt x="85" y="0"/>
                    <a:pt x="85" y="1"/>
                    <a:pt x="85" y="1"/>
                  </a:cubicBezTo>
                  <a:cubicBezTo>
                    <a:pt x="85" y="2"/>
                    <a:pt x="85" y="3"/>
                    <a:pt x="84" y="3"/>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3" name="Freeform 31">
              <a:extLst>
                <a:ext uri="{FF2B5EF4-FFF2-40B4-BE49-F238E27FC236}">
                  <a16:creationId xmlns:a16="http://schemas.microsoft.com/office/drawing/2014/main" id="{84B745FD-EB82-4945-B35D-52E892365BBC}"/>
                </a:ext>
              </a:extLst>
            </p:cNvPr>
            <p:cNvSpPr>
              <a:spLocks/>
            </p:cNvSpPr>
            <p:nvPr/>
          </p:nvSpPr>
          <p:spPr bwMode="auto">
            <a:xfrm>
              <a:off x="5355057" y="3884521"/>
              <a:ext cx="250387" cy="9206"/>
            </a:xfrm>
            <a:custGeom>
              <a:avLst/>
              <a:gdLst>
                <a:gd name="T0" fmla="*/ 84 w 85"/>
                <a:gd name="T1" fmla="*/ 3 h 3"/>
                <a:gd name="T2" fmla="*/ 2 w 85"/>
                <a:gd name="T3" fmla="*/ 3 h 3"/>
                <a:gd name="T4" fmla="*/ 0 w 85"/>
                <a:gd name="T5" fmla="*/ 1 h 3"/>
                <a:gd name="T6" fmla="*/ 2 w 85"/>
                <a:gd name="T7" fmla="*/ 0 h 3"/>
                <a:gd name="T8" fmla="*/ 84 w 85"/>
                <a:gd name="T9" fmla="*/ 0 h 3"/>
                <a:gd name="T10" fmla="*/ 85 w 85"/>
                <a:gd name="T11" fmla="*/ 1 h 3"/>
                <a:gd name="T12" fmla="*/ 84 w 85"/>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5" h="3">
                  <a:moveTo>
                    <a:pt x="84" y="3"/>
                  </a:moveTo>
                  <a:cubicBezTo>
                    <a:pt x="2" y="3"/>
                    <a:pt x="2" y="3"/>
                    <a:pt x="2" y="3"/>
                  </a:cubicBezTo>
                  <a:cubicBezTo>
                    <a:pt x="1" y="3"/>
                    <a:pt x="0" y="2"/>
                    <a:pt x="0" y="1"/>
                  </a:cubicBezTo>
                  <a:cubicBezTo>
                    <a:pt x="0" y="0"/>
                    <a:pt x="1" y="0"/>
                    <a:pt x="2" y="0"/>
                  </a:cubicBezTo>
                  <a:cubicBezTo>
                    <a:pt x="84" y="0"/>
                    <a:pt x="84" y="0"/>
                    <a:pt x="84" y="0"/>
                  </a:cubicBezTo>
                  <a:cubicBezTo>
                    <a:pt x="85" y="0"/>
                    <a:pt x="85" y="0"/>
                    <a:pt x="85" y="1"/>
                  </a:cubicBezTo>
                  <a:cubicBezTo>
                    <a:pt x="85" y="2"/>
                    <a:pt x="85" y="3"/>
                    <a:pt x="84" y="3"/>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4" name="Freeform 32">
              <a:extLst>
                <a:ext uri="{FF2B5EF4-FFF2-40B4-BE49-F238E27FC236}">
                  <a16:creationId xmlns:a16="http://schemas.microsoft.com/office/drawing/2014/main" id="{C0FAEC88-0825-4670-B429-F374A79DD9A8}"/>
                </a:ext>
              </a:extLst>
            </p:cNvPr>
            <p:cNvSpPr>
              <a:spLocks/>
            </p:cNvSpPr>
            <p:nvPr/>
          </p:nvSpPr>
          <p:spPr bwMode="auto">
            <a:xfrm>
              <a:off x="5355057" y="3913978"/>
              <a:ext cx="250387" cy="11046"/>
            </a:xfrm>
            <a:custGeom>
              <a:avLst/>
              <a:gdLst>
                <a:gd name="T0" fmla="*/ 84 w 85"/>
                <a:gd name="T1" fmla="*/ 4 h 4"/>
                <a:gd name="T2" fmla="*/ 2 w 85"/>
                <a:gd name="T3" fmla="*/ 4 h 4"/>
                <a:gd name="T4" fmla="*/ 0 w 85"/>
                <a:gd name="T5" fmla="*/ 2 h 4"/>
                <a:gd name="T6" fmla="*/ 2 w 85"/>
                <a:gd name="T7" fmla="*/ 0 h 4"/>
                <a:gd name="T8" fmla="*/ 84 w 85"/>
                <a:gd name="T9" fmla="*/ 0 h 4"/>
                <a:gd name="T10" fmla="*/ 85 w 85"/>
                <a:gd name="T11" fmla="*/ 2 h 4"/>
                <a:gd name="T12" fmla="*/ 84 w 8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5" h="4">
                  <a:moveTo>
                    <a:pt x="84" y="4"/>
                  </a:moveTo>
                  <a:cubicBezTo>
                    <a:pt x="2" y="4"/>
                    <a:pt x="2" y="4"/>
                    <a:pt x="2" y="4"/>
                  </a:cubicBezTo>
                  <a:cubicBezTo>
                    <a:pt x="1" y="4"/>
                    <a:pt x="0" y="3"/>
                    <a:pt x="0" y="2"/>
                  </a:cubicBezTo>
                  <a:cubicBezTo>
                    <a:pt x="0" y="1"/>
                    <a:pt x="1" y="0"/>
                    <a:pt x="2" y="0"/>
                  </a:cubicBezTo>
                  <a:cubicBezTo>
                    <a:pt x="84" y="0"/>
                    <a:pt x="84" y="0"/>
                    <a:pt x="84" y="0"/>
                  </a:cubicBezTo>
                  <a:cubicBezTo>
                    <a:pt x="85" y="0"/>
                    <a:pt x="85" y="1"/>
                    <a:pt x="85" y="2"/>
                  </a:cubicBezTo>
                  <a:cubicBezTo>
                    <a:pt x="85" y="3"/>
                    <a:pt x="85" y="4"/>
                    <a:pt x="84" y="4"/>
                  </a:cubicBezTo>
                  <a:close/>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5" name="Freeform 33">
              <a:extLst>
                <a:ext uri="{FF2B5EF4-FFF2-40B4-BE49-F238E27FC236}">
                  <a16:creationId xmlns:a16="http://schemas.microsoft.com/office/drawing/2014/main" id="{1E045B54-BE4E-42F9-987F-9B50CDCECAF9}"/>
                </a:ext>
              </a:extLst>
            </p:cNvPr>
            <p:cNvSpPr>
              <a:spLocks/>
            </p:cNvSpPr>
            <p:nvPr/>
          </p:nvSpPr>
          <p:spPr bwMode="auto">
            <a:xfrm>
              <a:off x="3738586" y="1290435"/>
              <a:ext cx="876355" cy="762208"/>
            </a:xfrm>
            <a:custGeom>
              <a:avLst/>
              <a:gdLst>
                <a:gd name="T0" fmla="*/ 298 w 298"/>
                <a:gd name="T1" fmla="*/ 167 h 259"/>
                <a:gd name="T2" fmla="*/ 263 w 298"/>
                <a:gd name="T3" fmla="*/ 191 h 259"/>
                <a:gd name="T4" fmla="*/ 227 w 298"/>
                <a:gd name="T5" fmla="*/ 213 h 259"/>
                <a:gd name="T6" fmla="*/ 191 w 298"/>
                <a:gd name="T7" fmla="*/ 235 h 259"/>
                <a:gd name="T8" fmla="*/ 174 w 298"/>
                <a:gd name="T9" fmla="*/ 246 h 259"/>
                <a:gd name="T10" fmla="*/ 156 w 298"/>
                <a:gd name="T11" fmla="*/ 257 h 259"/>
                <a:gd name="T12" fmla="*/ 152 w 298"/>
                <a:gd name="T13" fmla="*/ 259 h 259"/>
                <a:gd name="T14" fmla="*/ 149 w 298"/>
                <a:gd name="T15" fmla="*/ 257 h 259"/>
                <a:gd name="T16" fmla="*/ 112 w 298"/>
                <a:gd name="T17" fmla="*/ 237 h 259"/>
                <a:gd name="T18" fmla="*/ 76 w 298"/>
                <a:gd name="T19" fmla="*/ 216 h 259"/>
                <a:gd name="T20" fmla="*/ 40 w 298"/>
                <a:gd name="T21" fmla="*/ 195 h 259"/>
                <a:gd name="T22" fmla="*/ 4 w 298"/>
                <a:gd name="T23" fmla="*/ 173 h 259"/>
                <a:gd name="T24" fmla="*/ 0 w 298"/>
                <a:gd name="T25" fmla="*/ 171 h 259"/>
                <a:gd name="T26" fmla="*/ 0 w 298"/>
                <a:gd name="T27" fmla="*/ 167 h 259"/>
                <a:gd name="T28" fmla="*/ 1 w 298"/>
                <a:gd name="T29" fmla="*/ 146 h 259"/>
                <a:gd name="T30" fmla="*/ 1 w 298"/>
                <a:gd name="T31" fmla="*/ 125 h 259"/>
                <a:gd name="T32" fmla="*/ 3 w 298"/>
                <a:gd name="T33" fmla="*/ 84 h 259"/>
                <a:gd name="T34" fmla="*/ 4 w 298"/>
                <a:gd name="T35" fmla="*/ 42 h 259"/>
                <a:gd name="T36" fmla="*/ 7 w 298"/>
                <a:gd name="T37" fmla="*/ 0 h 259"/>
                <a:gd name="T38" fmla="*/ 9 w 298"/>
                <a:gd name="T39" fmla="*/ 42 h 259"/>
                <a:gd name="T40" fmla="*/ 11 w 298"/>
                <a:gd name="T41" fmla="*/ 84 h 259"/>
                <a:gd name="T42" fmla="*/ 13 w 298"/>
                <a:gd name="T43" fmla="*/ 125 h 259"/>
                <a:gd name="T44" fmla="*/ 13 w 298"/>
                <a:gd name="T45" fmla="*/ 146 h 259"/>
                <a:gd name="T46" fmla="*/ 13 w 298"/>
                <a:gd name="T47" fmla="*/ 167 h 259"/>
                <a:gd name="T48" fmla="*/ 10 w 298"/>
                <a:gd name="T49" fmla="*/ 162 h 259"/>
                <a:gd name="T50" fmla="*/ 47 w 298"/>
                <a:gd name="T51" fmla="*/ 182 h 259"/>
                <a:gd name="T52" fmla="*/ 83 w 298"/>
                <a:gd name="T53" fmla="*/ 203 h 259"/>
                <a:gd name="T54" fmla="*/ 119 w 298"/>
                <a:gd name="T55" fmla="*/ 224 h 259"/>
                <a:gd name="T56" fmla="*/ 156 w 298"/>
                <a:gd name="T57" fmla="*/ 246 h 259"/>
                <a:gd name="T58" fmla="*/ 149 w 298"/>
                <a:gd name="T59" fmla="*/ 246 h 259"/>
                <a:gd name="T60" fmla="*/ 167 w 298"/>
                <a:gd name="T61" fmla="*/ 236 h 259"/>
                <a:gd name="T62" fmla="*/ 186 w 298"/>
                <a:gd name="T63" fmla="*/ 225 h 259"/>
                <a:gd name="T64" fmla="*/ 223 w 298"/>
                <a:gd name="T65" fmla="*/ 206 h 259"/>
                <a:gd name="T66" fmla="*/ 260 w 298"/>
                <a:gd name="T67" fmla="*/ 186 h 259"/>
                <a:gd name="T68" fmla="*/ 298 w 298"/>
                <a:gd name="T69" fmla="*/ 167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8" h="259">
                  <a:moveTo>
                    <a:pt x="298" y="167"/>
                  </a:moveTo>
                  <a:cubicBezTo>
                    <a:pt x="286" y="175"/>
                    <a:pt x="274" y="183"/>
                    <a:pt x="263" y="191"/>
                  </a:cubicBezTo>
                  <a:cubicBezTo>
                    <a:pt x="251" y="198"/>
                    <a:pt x="239" y="206"/>
                    <a:pt x="227" y="213"/>
                  </a:cubicBezTo>
                  <a:cubicBezTo>
                    <a:pt x="215" y="221"/>
                    <a:pt x="203" y="228"/>
                    <a:pt x="191" y="235"/>
                  </a:cubicBezTo>
                  <a:cubicBezTo>
                    <a:pt x="174" y="246"/>
                    <a:pt x="174" y="246"/>
                    <a:pt x="174" y="246"/>
                  </a:cubicBezTo>
                  <a:cubicBezTo>
                    <a:pt x="156" y="257"/>
                    <a:pt x="156" y="257"/>
                    <a:pt x="156" y="257"/>
                  </a:cubicBezTo>
                  <a:cubicBezTo>
                    <a:pt x="152" y="259"/>
                    <a:pt x="152" y="259"/>
                    <a:pt x="152" y="259"/>
                  </a:cubicBezTo>
                  <a:cubicBezTo>
                    <a:pt x="149" y="257"/>
                    <a:pt x="149" y="257"/>
                    <a:pt x="149" y="257"/>
                  </a:cubicBezTo>
                  <a:cubicBezTo>
                    <a:pt x="137" y="250"/>
                    <a:pt x="125" y="243"/>
                    <a:pt x="112" y="237"/>
                  </a:cubicBezTo>
                  <a:cubicBezTo>
                    <a:pt x="76" y="216"/>
                    <a:pt x="76" y="216"/>
                    <a:pt x="76" y="216"/>
                  </a:cubicBezTo>
                  <a:cubicBezTo>
                    <a:pt x="40" y="195"/>
                    <a:pt x="40" y="195"/>
                    <a:pt x="40" y="195"/>
                  </a:cubicBezTo>
                  <a:cubicBezTo>
                    <a:pt x="28" y="188"/>
                    <a:pt x="16" y="180"/>
                    <a:pt x="4" y="173"/>
                  </a:cubicBezTo>
                  <a:cubicBezTo>
                    <a:pt x="0" y="171"/>
                    <a:pt x="0" y="171"/>
                    <a:pt x="0" y="171"/>
                  </a:cubicBezTo>
                  <a:cubicBezTo>
                    <a:pt x="0" y="167"/>
                    <a:pt x="0" y="167"/>
                    <a:pt x="0" y="167"/>
                  </a:cubicBezTo>
                  <a:cubicBezTo>
                    <a:pt x="1" y="146"/>
                    <a:pt x="1" y="146"/>
                    <a:pt x="1" y="146"/>
                  </a:cubicBezTo>
                  <a:cubicBezTo>
                    <a:pt x="1" y="125"/>
                    <a:pt x="1" y="125"/>
                    <a:pt x="1" y="125"/>
                  </a:cubicBezTo>
                  <a:cubicBezTo>
                    <a:pt x="2" y="111"/>
                    <a:pt x="2" y="97"/>
                    <a:pt x="3" y="84"/>
                  </a:cubicBezTo>
                  <a:cubicBezTo>
                    <a:pt x="3" y="70"/>
                    <a:pt x="4" y="56"/>
                    <a:pt x="4" y="42"/>
                  </a:cubicBezTo>
                  <a:cubicBezTo>
                    <a:pt x="5" y="28"/>
                    <a:pt x="6" y="14"/>
                    <a:pt x="7" y="0"/>
                  </a:cubicBezTo>
                  <a:cubicBezTo>
                    <a:pt x="8" y="14"/>
                    <a:pt x="9" y="28"/>
                    <a:pt x="9" y="42"/>
                  </a:cubicBezTo>
                  <a:cubicBezTo>
                    <a:pt x="10" y="56"/>
                    <a:pt x="11" y="70"/>
                    <a:pt x="11" y="84"/>
                  </a:cubicBezTo>
                  <a:cubicBezTo>
                    <a:pt x="12" y="97"/>
                    <a:pt x="12" y="111"/>
                    <a:pt x="13" y="125"/>
                  </a:cubicBezTo>
                  <a:cubicBezTo>
                    <a:pt x="13" y="146"/>
                    <a:pt x="13" y="146"/>
                    <a:pt x="13" y="146"/>
                  </a:cubicBezTo>
                  <a:cubicBezTo>
                    <a:pt x="13" y="167"/>
                    <a:pt x="13" y="167"/>
                    <a:pt x="13" y="167"/>
                  </a:cubicBezTo>
                  <a:cubicBezTo>
                    <a:pt x="10" y="162"/>
                    <a:pt x="10" y="162"/>
                    <a:pt x="10" y="162"/>
                  </a:cubicBezTo>
                  <a:cubicBezTo>
                    <a:pt x="22" y="169"/>
                    <a:pt x="35" y="175"/>
                    <a:pt x="47" y="182"/>
                  </a:cubicBezTo>
                  <a:cubicBezTo>
                    <a:pt x="83" y="203"/>
                    <a:pt x="83" y="203"/>
                    <a:pt x="83" y="203"/>
                  </a:cubicBezTo>
                  <a:cubicBezTo>
                    <a:pt x="119" y="224"/>
                    <a:pt x="119" y="224"/>
                    <a:pt x="119" y="224"/>
                  </a:cubicBezTo>
                  <a:cubicBezTo>
                    <a:pt x="132" y="231"/>
                    <a:pt x="144" y="239"/>
                    <a:pt x="156" y="246"/>
                  </a:cubicBezTo>
                  <a:cubicBezTo>
                    <a:pt x="149" y="246"/>
                    <a:pt x="149" y="246"/>
                    <a:pt x="149" y="246"/>
                  </a:cubicBezTo>
                  <a:cubicBezTo>
                    <a:pt x="167" y="236"/>
                    <a:pt x="167" y="236"/>
                    <a:pt x="167" y="236"/>
                  </a:cubicBezTo>
                  <a:cubicBezTo>
                    <a:pt x="186" y="225"/>
                    <a:pt x="186" y="225"/>
                    <a:pt x="186" y="225"/>
                  </a:cubicBezTo>
                  <a:cubicBezTo>
                    <a:pt x="198" y="219"/>
                    <a:pt x="210" y="212"/>
                    <a:pt x="223" y="206"/>
                  </a:cubicBezTo>
                  <a:cubicBezTo>
                    <a:pt x="235" y="199"/>
                    <a:pt x="248" y="193"/>
                    <a:pt x="260" y="186"/>
                  </a:cubicBezTo>
                  <a:cubicBezTo>
                    <a:pt x="272" y="180"/>
                    <a:pt x="285" y="174"/>
                    <a:pt x="298" y="167"/>
                  </a:cubicBezTo>
                  <a:close/>
                </a:path>
              </a:pathLst>
            </a:cu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6" name="Freeform 34">
              <a:extLst>
                <a:ext uri="{FF2B5EF4-FFF2-40B4-BE49-F238E27FC236}">
                  <a16:creationId xmlns:a16="http://schemas.microsoft.com/office/drawing/2014/main" id="{96E733D7-C2EF-4AFC-8F3F-8C9252251DAC}"/>
                </a:ext>
              </a:extLst>
            </p:cNvPr>
            <p:cNvSpPr>
              <a:spLocks/>
            </p:cNvSpPr>
            <p:nvPr/>
          </p:nvSpPr>
          <p:spPr bwMode="auto">
            <a:xfrm>
              <a:off x="2900893" y="2028710"/>
              <a:ext cx="451066" cy="741957"/>
            </a:xfrm>
            <a:custGeom>
              <a:avLst/>
              <a:gdLst>
                <a:gd name="T0" fmla="*/ 146 w 153"/>
                <a:gd name="T1" fmla="*/ 0 h 252"/>
                <a:gd name="T2" fmla="*/ 148 w 153"/>
                <a:gd name="T3" fmla="*/ 21 h 252"/>
                <a:gd name="T4" fmla="*/ 149 w 153"/>
                <a:gd name="T5" fmla="*/ 42 h 252"/>
                <a:gd name="T6" fmla="*/ 150 w 153"/>
                <a:gd name="T7" fmla="*/ 63 h 252"/>
                <a:gd name="T8" fmla="*/ 151 w 153"/>
                <a:gd name="T9" fmla="*/ 84 h 252"/>
                <a:gd name="T10" fmla="*/ 152 w 153"/>
                <a:gd name="T11" fmla="*/ 126 h 252"/>
                <a:gd name="T12" fmla="*/ 153 w 153"/>
                <a:gd name="T13" fmla="*/ 147 h 252"/>
                <a:gd name="T14" fmla="*/ 153 w 153"/>
                <a:gd name="T15" fmla="*/ 168 h 252"/>
                <a:gd name="T16" fmla="*/ 153 w 153"/>
                <a:gd name="T17" fmla="*/ 172 h 252"/>
                <a:gd name="T18" fmla="*/ 149 w 153"/>
                <a:gd name="T19" fmla="*/ 174 h 252"/>
                <a:gd name="T20" fmla="*/ 131 w 153"/>
                <a:gd name="T21" fmla="*/ 184 h 252"/>
                <a:gd name="T22" fmla="*/ 113 w 153"/>
                <a:gd name="T23" fmla="*/ 195 h 252"/>
                <a:gd name="T24" fmla="*/ 76 w 153"/>
                <a:gd name="T25" fmla="*/ 214 h 252"/>
                <a:gd name="T26" fmla="*/ 57 w 153"/>
                <a:gd name="T27" fmla="*/ 224 h 252"/>
                <a:gd name="T28" fmla="*/ 38 w 153"/>
                <a:gd name="T29" fmla="*/ 234 h 252"/>
                <a:gd name="T30" fmla="*/ 19 w 153"/>
                <a:gd name="T31" fmla="*/ 243 h 252"/>
                <a:gd name="T32" fmla="*/ 0 w 153"/>
                <a:gd name="T33" fmla="*/ 252 h 252"/>
                <a:gd name="T34" fmla="*/ 17 w 153"/>
                <a:gd name="T35" fmla="*/ 239 h 252"/>
                <a:gd name="T36" fmla="*/ 35 w 153"/>
                <a:gd name="T37" fmla="*/ 227 h 252"/>
                <a:gd name="T38" fmla="*/ 52 w 153"/>
                <a:gd name="T39" fmla="*/ 216 h 252"/>
                <a:gd name="T40" fmla="*/ 70 w 153"/>
                <a:gd name="T41" fmla="*/ 205 h 252"/>
                <a:gd name="T42" fmla="*/ 106 w 153"/>
                <a:gd name="T43" fmla="*/ 183 h 252"/>
                <a:gd name="T44" fmla="*/ 124 w 153"/>
                <a:gd name="T45" fmla="*/ 172 h 252"/>
                <a:gd name="T46" fmla="*/ 142 w 153"/>
                <a:gd name="T47" fmla="*/ 161 h 252"/>
                <a:gd name="T48" fmla="*/ 138 w 153"/>
                <a:gd name="T49" fmla="*/ 168 h 252"/>
                <a:gd name="T50" fmla="*/ 138 w 153"/>
                <a:gd name="T51" fmla="*/ 147 h 252"/>
                <a:gd name="T52" fmla="*/ 139 w 153"/>
                <a:gd name="T53" fmla="*/ 126 h 252"/>
                <a:gd name="T54" fmla="*/ 140 w 153"/>
                <a:gd name="T55" fmla="*/ 84 h 252"/>
                <a:gd name="T56" fmla="*/ 141 w 153"/>
                <a:gd name="T57" fmla="*/ 63 h 252"/>
                <a:gd name="T58" fmla="*/ 142 w 153"/>
                <a:gd name="T59" fmla="*/ 42 h 252"/>
                <a:gd name="T60" fmla="*/ 144 w 153"/>
                <a:gd name="T61" fmla="*/ 21 h 252"/>
                <a:gd name="T62" fmla="*/ 146 w 153"/>
                <a:gd name="T63" fmla="*/ 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3" h="252">
                  <a:moveTo>
                    <a:pt x="146" y="0"/>
                  </a:moveTo>
                  <a:cubicBezTo>
                    <a:pt x="146" y="7"/>
                    <a:pt x="147" y="14"/>
                    <a:pt x="148" y="21"/>
                  </a:cubicBezTo>
                  <a:cubicBezTo>
                    <a:pt x="148" y="28"/>
                    <a:pt x="149" y="35"/>
                    <a:pt x="149" y="42"/>
                  </a:cubicBezTo>
                  <a:cubicBezTo>
                    <a:pt x="150" y="63"/>
                    <a:pt x="150" y="63"/>
                    <a:pt x="150" y="63"/>
                  </a:cubicBezTo>
                  <a:cubicBezTo>
                    <a:pt x="151" y="70"/>
                    <a:pt x="151" y="77"/>
                    <a:pt x="151" y="84"/>
                  </a:cubicBezTo>
                  <a:cubicBezTo>
                    <a:pt x="152" y="98"/>
                    <a:pt x="152" y="112"/>
                    <a:pt x="152" y="126"/>
                  </a:cubicBezTo>
                  <a:cubicBezTo>
                    <a:pt x="153" y="133"/>
                    <a:pt x="153" y="140"/>
                    <a:pt x="153" y="147"/>
                  </a:cubicBezTo>
                  <a:cubicBezTo>
                    <a:pt x="153" y="168"/>
                    <a:pt x="153" y="168"/>
                    <a:pt x="153" y="168"/>
                  </a:cubicBezTo>
                  <a:cubicBezTo>
                    <a:pt x="153" y="172"/>
                    <a:pt x="153" y="172"/>
                    <a:pt x="153" y="172"/>
                  </a:cubicBezTo>
                  <a:cubicBezTo>
                    <a:pt x="149" y="174"/>
                    <a:pt x="149" y="174"/>
                    <a:pt x="149" y="174"/>
                  </a:cubicBezTo>
                  <a:cubicBezTo>
                    <a:pt x="131" y="184"/>
                    <a:pt x="131" y="184"/>
                    <a:pt x="131" y="184"/>
                  </a:cubicBezTo>
                  <a:cubicBezTo>
                    <a:pt x="125" y="188"/>
                    <a:pt x="119" y="191"/>
                    <a:pt x="113" y="195"/>
                  </a:cubicBezTo>
                  <a:cubicBezTo>
                    <a:pt x="100" y="201"/>
                    <a:pt x="88" y="208"/>
                    <a:pt x="76" y="214"/>
                  </a:cubicBezTo>
                  <a:cubicBezTo>
                    <a:pt x="69" y="218"/>
                    <a:pt x="63" y="221"/>
                    <a:pt x="57" y="224"/>
                  </a:cubicBezTo>
                  <a:cubicBezTo>
                    <a:pt x="38" y="234"/>
                    <a:pt x="38" y="234"/>
                    <a:pt x="38" y="234"/>
                  </a:cubicBezTo>
                  <a:cubicBezTo>
                    <a:pt x="32" y="237"/>
                    <a:pt x="26" y="240"/>
                    <a:pt x="19" y="243"/>
                  </a:cubicBezTo>
                  <a:cubicBezTo>
                    <a:pt x="13" y="246"/>
                    <a:pt x="7" y="249"/>
                    <a:pt x="0" y="252"/>
                  </a:cubicBezTo>
                  <a:cubicBezTo>
                    <a:pt x="6" y="247"/>
                    <a:pt x="12" y="243"/>
                    <a:pt x="17" y="239"/>
                  </a:cubicBezTo>
                  <a:cubicBezTo>
                    <a:pt x="23" y="235"/>
                    <a:pt x="29" y="231"/>
                    <a:pt x="35" y="227"/>
                  </a:cubicBezTo>
                  <a:cubicBezTo>
                    <a:pt x="52" y="216"/>
                    <a:pt x="52" y="216"/>
                    <a:pt x="52" y="216"/>
                  </a:cubicBezTo>
                  <a:cubicBezTo>
                    <a:pt x="58" y="212"/>
                    <a:pt x="64" y="208"/>
                    <a:pt x="70" y="205"/>
                  </a:cubicBezTo>
                  <a:cubicBezTo>
                    <a:pt x="82" y="197"/>
                    <a:pt x="94" y="190"/>
                    <a:pt x="106" y="183"/>
                  </a:cubicBezTo>
                  <a:cubicBezTo>
                    <a:pt x="112" y="179"/>
                    <a:pt x="118" y="175"/>
                    <a:pt x="124" y="172"/>
                  </a:cubicBezTo>
                  <a:cubicBezTo>
                    <a:pt x="142" y="161"/>
                    <a:pt x="142" y="161"/>
                    <a:pt x="142" y="161"/>
                  </a:cubicBezTo>
                  <a:cubicBezTo>
                    <a:pt x="138" y="168"/>
                    <a:pt x="138" y="168"/>
                    <a:pt x="138" y="168"/>
                  </a:cubicBezTo>
                  <a:cubicBezTo>
                    <a:pt x="138" y="147"/>
                    <a:pt x="138" y="147"/>
                    <a:pt x="138" y="147"/>
                  </a:cubicBezTo>
                  <a:cubicBezTo>
                    <a:pt x="138" y="140"/>
                    <a:pt x="138" y="133"/>
                    <a:pt x="139" y="126"/>
                  </a:cubicBezTo>
                  <a:cubicBezTo>
                    <a:pt x="139" y="112"/>
                    <a:pt x="139" y="98"/>
                    <a:pt x="140" y="84"/>
                  </a:cubicBezTo>
                  <a:cubicBezTo>
                    <a:pt x="140" y="77"/>
                    <a:pt x="140" y="70"/>
                    <a:pt x="141" y="63"/>
                  </a:cubicBezTo>
                  <a:cubicBezTo>
                    <a:pt x="142" y="42"/>
                    <a:pt x="142" y="42"/>
                    <a:pt x="142" y="42"/>
                  </a:cubicBezTo>
                  <a:cubicBezTo>
                    <a:pt x="142" y="35"/>
                    <a:pt x="143" y="28"/>
                    <a:pt x="144" y="21"/>
                  </a:cubicBezTo>
                  <a:cubicBezTo>
                    <a:pt x="144" y="14"/>
                    <a:pt x="145" y="7"/>
                    <a:pt x="146" y="0"/>
                  </a:cubicBezTo>
                  <a:close/>
                </a:path>
              </a:pathLst>
            </a:cu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7" name="Freeform 35">
              <a:extLst>
                <a:ext uri="{FF2B5EF4-FFF2-40B4-BE49-F238E27FC236}">
                  <a16:creationId xmlns:a16="http://schemas.microsoft.com/office/drawing/2014/main" id="{42C9A63E-3BE9-4D18-9509-860F5384844B}"/>
                </a:ext>
              </a:extLst>
            </p:cNvPr>
            <p:cNvSpPr>
              <a:spLocks/>
            </p:cNvSpPr>
            <p:nvPr/>
          </p:nvSpPr>
          <p:spPr bwMode="auto">
            <a:xfrm>
              <a:off x="3738586" y="2498185"/>
              <a:ext cx="876355" cy="764050"/>
            </a:xfrm>
            <a:custGeom>
              <a:avLst/>
              <a:gdLst>
                <a:gd name="T0" fmla="*/ 7 w 298"/>
                <a:gd name="T1" fmla="*/ 260 h 260"/>
                <a:gd name="T2" fmla="*/ 4 w 298"/>
                <a:gd name="T3" fmla="*/ 218 h 260"/>
                <a:gd name="T4" fmla="*/ 3 w 298"/>
                <a:gd name="T5" fmla="*/ 176 h 260"/>
                <a:gd name="T6" fmla="*/ 1 w 298"/>
                <a:gd name="T7" fmla="*/ 134 h 260"/>
                <a:gd name="T8" fmla="*/ 1 w 298"/>
                <a:gd name="T9" fmla="*/ 113 h 260"/>
                <a:gd name="T10" fmla="*/ 0 w 298"/>
                <a:gd name="T11" fmla="*/ 92 h 260"/>
                <a:gd name="T12" fmla="*/ 0 w 298"/>
                <a:gd name="T13" fmla="*/ 88 h 260"/>
                <a:gd name="T14" fmla="*/ 4 w 298"/>
                <a:gd name="T15" fmla="*/ 86 h 260"/>
                <a:gd name="T16" fmla="*/ 40 w 298"/>
                <a:gd name="T17" fmla="*/ 65 h 260"/>
                <a:gd name="T18" fmla="*/ 76 w 298"/>
                <a:gd name="T19" fmla="*/ 44 h 260"/>
                <a:gd name="T20" fmla="*/ 112 w 298"/>
                <a:gd name="T21" fmla="*/ 23 h 260"/>
                <a:gd name="T22" fmla="*/ 149 w 298"/>
                <a:gd name="T23" fmla="*/ 2 h 260"/>
                <a:gd name="T24" fmla="*/ 152 w 298"/>
                <a:gd name="T25" fmla="*/ 0 h 260"/>
                <a:gd name="T26" fmla="*/ 156 w 298"/>
                <a:gd name="T27" fmla="*/ 2 h 260"/>
                <a:gd name="T28" fmla="*/ 174 w 298"/>
                <a:gd name="T29" fmla="*/ 13 h 260"/>
                <a:gd name="T30" fmla="*/ 191 w 298"/>
                <a:gd name="T31" fmla="*/ 24 h 260"/>
                <a:gd name="T32" fmla="*/ 227 w 298"/>
                <a:gd name="T33" fmla="*/ 46 h 260"/>
                <a:gd name="T34" fmla="*/ 263 w 298"/>
                <a:gd name="T35" fmla="*/ 69 h 260"/>
                <a:gd name="T36" fmla="*/ 298 w 298"/>
                <a:gd name="T37" fmla="*/ 92 h 260"/>
                <a:gd name="T38" fmla="*/ 260 w 298"/>
                <a:gd name="T39" fmla="*/ 73 h 260"/>
                <a:gd name="T40" fmla="*/ 223 w 298"/>
                <a:gd name="T41" fmla="*/ 54 h 260"/>
                <a:gd name="T42" fmla="*/ 186 w 298"/>
                <a:gd name="T43" fmla="*/ 34 h 260"/>
                <a:gd name="T44" fmla="*/ 167 w 298"/>
                <a:gd name="T45" fmla="*/ 24 h 260"/>
                <a:gd name="T46" fmla="*/ 149 w 298"/>
                <a:gd name="T47" fmla="*/ 14 h 260"/>
                <a:gd name="T48" fmla="*/ 156 w 298"/>
                <a:gd name="T49" fmla="*/ 14 h 260"/>
                <a:gd name="T50" fmla="*/ 119 w 298"/>
                <a:gd name="T51" fmla="*/ 35 h 260"/>
                <a:gd name="T52" fmla="*/ 83 w 298"/>
                <a:gd name="T53" fmla="*/ 56 h 260"/>
                <a:gd name="T54" fmla="*/ 47 w 298"/>
                <a:gd name="T55" fmla="*/ 77 h 260"/>
                <a:gd name="T56" fmla="*/ 10 w 298"/>
                <a:gd name="T57" fmla="*/ 98 h 260"/>
                <a:gd name="T58" fmla="*/ 13 w 298"/>
                <a:gd name="T59" fmla="*/ 92 h 260"/>
                <a:gd name="T60" fmla="*/ 13 w 298"/>
                <a:gd name="T61" fmla="*/ 113 h 260"/>
                <a:gd name="T62" fmla="*/ 13 w 298"/>
                <a:gd name="T63" fmla="*/ 134 h 260"/>
                <a:gd name="T64" fmla="*/ 11 w 298"/>
                <a:gd name="T65" fmla="*/ 176 h 260"/>
                <a:gd name="T66" fmla="*/ 9 w 298"/>
                <a:gd name="T67" fmla="*/ 218 h 260"/>
                <a:gd name="T68" fmla="*/ 7 w 298"/>
                <a:gd name="T69" fmla="*/ 26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8" h="260">
                  <a:moveTo>
                    <a:pt x="7" y="260"/>
                  </a:moveTo>
                  <a:cubicBezTo>
                    <a:pt x="6" y="246"/>
                    <a:pt x="5" y="232"/>
                    <a:pt x="4" y="218"/>
                  </a:cubicBezTo>
                  <a:cubicBezTo>
                    <a:pt x="4" y="204"/>
                    <a:pt x="3" y="190"/>
                    <a:pt x="3" y="176"/>
                  </a:cubicBezTo>
                  <a:cubicBezTo>
                    <a:pt x="2" y="162"/>
                    <a:pt x="2" y="148"/>
                    <a:pt x="1" y="134"/>
                  </a:cubicBezTo>
                  <a:cubicBezTo>
                    <a:pt x="1" y="113"/>
                    <a:pt x="1" y="113"/>
                    <a:pt x="1" y="113"/>
                  </a:cubicBezTo>
                  <a:cubicBezTo>
                    <a:pt x="0" y="92"/>
                    <a:pt x="0" y="92"/>
                    <a:pt x="0" y="92"/>
                  </a:cubicBezTo>
                  <a:cubicBezTo>
                    <a:pt x="0" y="88"/>
                    <a:pt x="0" y="88"/>
                    <a:pt x="0" y="88"/>
                  </a:cubicBezTo>
                  <a:cubicBezTo>
                    <a:pt x="4" y="86"/>
                    <a:pt x="4" y="86"/>
                    <a:pt x="4" y="86"/>
                  </a:cubicBezTo>
                  <a:cubicBezTo>
                    <a:pt x="16" y="79"/>
                    <a:pt x="28" y="72"/>
                    <a:pt x="40" y="65"/>
                  </a:cubicBezTo>
                  <a:cubicBezTo>
                    <a:pt x="76" y="44"/>
                    <a:pt x="76" y="44"/>
                    <a:pt x="76" y="44"/>
                  </a:cubicBezTo>
                  <a:cubicBezTo>
                    <a:pt x="112" y="23"/>
                    <a:pt x="112" y="23"/>
                    <a:pt x="112" y="23"/>
                  </a:cubicBezTo>
                  <a:cubicBezTo>
                    <a:pt x="125" y="16"/>
                    <a:pt x="137" y="9"/>
                    <a:pt x="149" y="2"/>
                  </a:cubicBezTo>
                  <a:cubicBezTo>
                    <a:pt x="152" y="0"/>
                    <a:pt x="152" y="0"/>
                    <a:pt x="152" y="0"/>
                  </a:cubicBezTo>
                  <a:cubicBezTo>
                    <a:pt x="156" y="2"/>
                    <a:pt x="156" y="2"/>
                    <a:pt x="156" y="2"/>
                  </a:cubicBezTo>
                  <a:cubicBezTo>
                    <a:pt x="174" y="13"/>
                    <a:pt x="174" y="13"/>
                    <a:pt x="174" y="13"/>
                  </a:cubicBezTo>
                  <a:cubicBezTo>
                    <a:pt x="191" y="24"/>
                    <a:pt x="191" y="24"/>
                    <a:pt x="191" y="24"/>
                  </a:cubicBezTo>
                  <a:cubicBezTo>
                    <a:pt x="203" y="31"/>
                    <a:pt x="215" y="39"/>
                    <a:pt x="227" y="46"/>
                  </a:cubicBezTo>
                  <a:cubicBezTo>
                    <a:pt x="239" y="54"/>
                    <a:pt x="251" y="61"/>
                    <a:pt x="263" y="69"/>
                  </a:cubicBezTo>
                  <a:cubicBezTo>
                    <a:pt x="274" y="76"/>
                    <a:pt x="286" y="84"/>
                    <a:pt x="298" y="92"/>
                  </a:cubicBezTo>
                  <a:cubicBezTo>
                    <a:pt x="285" y="86"/>
                    <a:pt x="272" y="80"/>
                    <a:pt x="260" y="73"/>
                  </a:cubicBezTo>
                  <a:cubicBezTo>
                    <a:pt x="248" y="67"/>
                    <a:pt x="235" y="60"/>
                    <a:pt x="223" y="54"/>
                  </a:cubicBezTo>
                  <a:cubicBezTo>
                    <a:pt x="210" y="47"/>
                    <a:pt x="198" y="41"/>
                    <a:pt x="186" y="34"/>
                  </a:cubicBezTo>
                  <a:cubicBezTo>
                    <a:pt x="167" y="24"/>
                    <a:pt x="167" y="24"/>
                    <a:pt x="167" y="24"/>
                  </a:cubicBezTo>
                  <a:cubicBezTo>
                    <a:pt x="149" y="14"/>
                    <a:pt x="149" y="14"/>
                    <a:pt x="149" y="14"/>
                  </a:cubicBezTo>
                  <a:cubicBezTo>
                    <a:pt x="156" y="14"/>
                    <a:pt x="156" y="14"/>
                    <a:pt x="156" y="14"/>
                  </a:cubicBezTo>
                  <a:cubicBezTo>
                    <a:pt x="144" y="21"/>
                    <a:pt x="132" y="28"/>
                    <a:pt x="119" y="35"/>
                  </a:cubicBezTo>
                  <a:cubicBezTo>
                    <a:pt x="83" y="56"/>
                    <a:pt x="83" y="56"/>
                    <a:pt x="83" y="56"/>
                  </a:cubicBezTo>
                  <a:cubicBezTo>
                    <a:pt x="47" y="77"/>
                    <a:pt x="47" y="77"/>
                    <a:pt x="47" y="77"/>
                  </a:cubicBezTo>
                  <a:cubicBezTo>
                    <a:pt x="35" y="84"/>
                    <a:pt x="22" y="91"/>
                    <a:pt x="10" y="98"/>
                  </a:cubicBezTo>
                  <a:cubicBezTo>
                    <a:pt x="13" y="92"/>
                    <a:pt x="13" y="92"/>
                    <a:pt x="13" y="92"/>
                  </a:cubicBezTo>
                  <a:cubicBezTo>
                    <a:pt x="13" y="113"/>
                    <a:pt x="13" y="113"/>
                    <a:pt x="13" y="113"/>
                  </a:cubicBezTo>
                  <a:cubicBezTo>
                    <a:pt x="13" y="134"/>
                    <a:pt x="13" y="134"/>
                    <a:pt x="13" y="134"/>
                  </a:cubicBezTo>
                  <a:cubicBezTo>
                    <a:pt x="12" y="148"/>
                    <a:pt x="12" y="162"/>
                    <a:pt x="11" y="176"/>
                  </a:cubicBezTo>
                  <a:cubicBezTo>
                    <a:pt x="11" y="190"/>
                    <a:pt x="10" y="204"/>
                    <a:pt x="9" y="218"/>
                  </a:cubicBezTo>
                  <a:cubicBezTo>
                    <a:pt x="9" y="232"/>
                    <a:pt x="8" y="246"/>
                    <a:pt x="7" y="260"/>
                  </a:cubicBezTo>
                  <a:close/>
                </a:path>
              </a:pathLst>
            </a:cu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8" name="Freeform 36">
              <a:extLst>
                <a:ext uri="{FF2B5EF4-FFF2-40B4-BE49-F238E27FC236}">
                  <a16:creationId xmlns:a16="http://schemas.microsoft.com/office/drawing/2014/main" id="{F306BF11-A4B0-492B-A12A-2461AC2B12B7}"/>
                </a:ext>
              </a:extLst>
            </p:cNvPr>
            <p:cNvSpPr>
              <a:spLocks/>
            </p:cNvSpPr>
            <p:nvPr/>
          </p:nvSpPr>
          <p:spPr bwMode="auto">
            <a:xfrm>
              <a:off x="3331706" y="1782005"/>
              <a:ext cx="854262" cy="988662"/>
            </a:xfrm>
            <a:custGeom>
              <a:avLst/>
              <a:gdLst>
                <a:gd name="T0" fmla="*/ 0 w 464"/>
                <a:gd name="T1" fmla="*/ 134 h 537"/>
                <a:gd name="T2" fmla="*/ 232 w 464"/>
                <a:gd name="T3" fmla="*/ 0 h 537"/>
                <a:gd name="T4" fmla="*/ 464 w 464"/>
                <a:gd name="T5" fmla="*/ 134 h 537"/>
                <a:gd name="T6" fmla="*/ 464 w 464"/>
                <a:gd name="T7" fmla="*/ 403 h 537"/>
                <a:gd name="T8" fmla="*/ 232 w 464"/>
                <a:gd name="T9" fmla="*/ 537 h 537"/>
                <a:gd name="T10" fmla="*/ 0 w 464"/>
                <a:gd name="T11" fmla="*/ 403 h 537"/>
                <a:gd name="T12" fmla="*/ 0 w 464"/>
                <a:gd name="T13" fmla="*/ 134 h 537"/>
              </a:gdLst>
              <a:ahLst/>
              <a:cxnLst>
                <a:cxn ang="0">
                  <a:pos x="T0" y="T1"/>
                </a:cxn>
                <a:cxn ang="0">
                  <a:pos x="T2" y="T3"/>
                </a:cxn>
                <a:cxn ang="0">
                  <a:pos x="T4" y="T5"/>
                </a:cxn>
                <a:cxn ang="0">
                  <a:pos x="T6" y="T7"/>
                </a:cxn>
                <a:cxn ang="0">
                  <a:pos x="T8" y="T9"/>
                </a:cxn>
                <a:cxn ang="0">
                  <a:pos x="T10" y="T11"/>
                </a:cxn>
                <a:cxn ang="0">
                  <a:pos x="T12" y="T13"/>
                </a:cxn>
              </a:cxnLst>
              <a:rect l="0" t="0" r="r" b="b"/>
              <a:pathLst>
                <a:path w="464" h="537">
                  <a:moveTo>
                    <a:pt x="0" y="134"/>
                  </a:moveTo>
                  <a:lnTo>
                    <a:pt x="232" y="0"/>
                  </a:lnTo>
                  <a:lnTo>
                    <a:pt x="464" y="134"/>
                  </a:lnTo>
                  <a:lnTo>
                    <a:pt x="464" y="403"/>
                  </a:lnTo>
                  <a:lnTo>
                    <a:pt x="232" y="537"/>
                  </a:lnTo>
                  <a:lnTo>
                    <a:pt x="0" y="403"/>
                  </a:lnTo>
                  <a:lnTo>
                    <a:pt x="0" y="134"/>
                  </a:lnTo>
                  <a:close/>
                </a:path>
              </a:pathLst>
            </a:custGeom>
            <a:noFill/>
            <a:ln w="38100" cap="flat">
              <a:solidFill>
                <a:srgbClr val="FAAF3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69" name="Freeform 37">
              <a:extLst>
                <a:ext uri="{FF2B5EF4-FFF2-40B4-BE49-F238E27FC236}">
                  <a16:creationId xmlns:a16="http://schemas.microsoft.com/office/drawing/2014/main" id="{15B58AA5-ED28-4EC8-8FFB-F5AF36DED04F}"/>
                </a:ext>
              </a:extLst>
            </p:cNvPr>
            <p:cNvSpPr>
              <a:spLocks noEditPoints="1"/>
            </p:cNvSpPr>
            <p:nvPr/>
          </p:nvSpPr>
          <p:spPr bwMode="auto">
            <a:xfrm>
              <a:off x="3646532" y="2091307"/>
              <a:ext cx="224612" cy="486046"/>
            </a:xfrm>
            <a:custGeom>
              <a:avLst/>
              <a:gdLst>
                <a:gd name="T0" fmla="*/ 17 w 76"/>
                <a:gd name="T1" fmla="*/ 156 h 165"/>
                <a:gd name="T2" fmla="*/ 25 w 76"/>
                <a:gd name="T3" fmla="*/ 165 h 165"/>
                <a:gd name="T4" fmla="*/ 34 w 76"/>
                <a:gd name="T5" fmla="*/ 156 h 165"/>
                <a:gd name="T6" fmla="*/ 34 w 76"/>
                <a:gd name="T7" fmla="*/ 76 h 165"/>
                <a:gd name="T8" fmla="*/ 42 w 76"/>
                <a:gd name="T9" fmla="*/ 76 h 165"/>
                <a:gd name="T10" fmla="*/ 42 w 76"/>
                <a:gd name="T11" fmla="*/ 156 h 165"/>
                <a:gd name="T12" fmla="*/ 51 w 76"/>
                <a:gd name="T13" fmla="*/ 165 h 165"/>
                <a:gd name="T14" fmla="*/ 59 w 76"/>
                <a:gd name="T15" fmla="*/ 156 h 165"/>
                <a:gd name="T16" fmla="*/ 59 w 76"/>
                <a:gd name="T17" fmla="*/ 22 h 165"/>
                <a:gd name="T18" fmla="*/ 63 w 76"/>
                <a:gd name="T19" fmla="*/ 22 h 165"/>
                <a:gd name="T20" fmla="*/ 63 w 76"/>
                <a:gd name="T21" fmla="*/ 72 h 165"/>
                <a:gd name="T22" fmla="*/ 66 w 76"/>
                <a:gd name="T23" fmla="*/ 78 h 165"/>
                <a:gd name="T24" fmla="*/ 73 w 76"/>
                <a:gd name="T25" fmla="*/ 78 h 165"/>
                <a:gd name="T26" fmla="*/ 76 w 76"/>
                <a:gd name="T27" fmla="*/ 72 h 165"/>
                <a:gd name="T28" fmla="*/ 76 w 76"/>
                <a:gd name="T29" fmla="*/ 20 h 165"/>
                <a:gd name="T30" fmla="*/ 70 w 76"/>
                <a:gd name="T31" fmla="*/ 6 h 165"/>
                <a:gd name="T32" fmla="*/ 55 w 76"/>
                <a:gd name="T33" fmla="*/ 0 h 165"/>
                <a:gd name="T34" fmla="*/ 21 w 76"/>
                <a:gd name="T35" fmla="*/ 0 h 165"/>
                <a:gd name="T36" fmla="*/ 6 w 76"/>
                <a:gd name="T37" fmla="*/ 6 h 165"/>
                <a:gd name="T38" fmla="*/ 0 w 76"/>
                <a:gd name="T39" fmla="*/ 20 h 165"/>
                <a:gd name="T40" fmla="*/ 0 w 76"/>
                <a:gd name="T41" fmla="*/ 72 h 165"/>
                <a:gd name="T42" fmla="*/ 3 w 76"/>
                <a:gd name="T43" fmla="*/ 78 h 165"/>
                <a:gd name="T44" fmla="*/ 9 w 76"/>
                <a:gd name="T45" fmla="*/ 78 h 165"/>
                <a:gd name="T46" fmla="*/ 13 w 76"/>
                <a:gd name="T47" fmla="*/ 72 h 165"/>
                <a:gd name="T48" fmla="*/ 13 w 76"/>
                <a:gd name="T49" fmla="*/ 22 h 165"/>
                <a:gd name="T50" fmla="*/ 17 w 76"/>
                <a:gd name="T51" fmla="*/ 22 h 165"/>
                <a:gd name="T52" fmla="*/ 17 w 76"/>
                <a:gd name="T53" fmla="*/ 156 h 165"/>
                <a:gd name="T54" fmla="*/ 17 w 76"/>
                <a:gd name="T55" fmla="*/ 156 h 165"/>
                <a:gd name="T56" fmla="*/ 17 w 76"/>
                <a:gd name="T57" fmla="*/ 156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6" h="165">
                  <a:moveTo>
                    <a:pt x="17" y="156"/>
                  </a:moveTo>
                  <a:cubicBezTo>
                    <a:pt x="17" y="162"/>
                    <a:pt x="20" y="165"/>
                    <a:pt x="25" y="165"/>
                  </a:cubicBezTo>
                  <a:cubicBezTo>
                    <a:pt x="31" y="165"/>
                    <a:pt x="34" y="162"/>
                    <a:pt x="34" y="156"/>
                  </a:cubicBezTo>
                  <a:cubicBezTo>
                    <a:pt x="34" y="76"/>
                    <a:pt x="34" y="76"/>
                    <a:pt x="34" y="76"/>
                  </a:cubicBezTo>
                  <a:cubicBezTo>
                    <a:pt x="42" y="76"/>
                    <a:pt x="42" y="76"/>
                    <a:pt x="42" y="76"/>
                  </a:cubicBezTo>
                  <a:cubicBezTo>
                    <a:pt x="42" y="156"/>
                    <a:pt x="42" y="156"/>
                    <a:pt x="42" y="156"/>
                  </a:cubicBezTo>
                  <a:cubicBezTo>
                    <a:pt x="42" y="162"/>
                    <a:pt x="45" y="165"/>
                    <a:pt x="51" y="165"/>
                  </a:cubicBezTo>
                  <a:cubicBezTo>
                    <a:pt x="56" y="165"/>
                    <a:pt x="59" y="162"/>
                    <a:pt x="59" y="156"/>
                  </a:cubicBezTo>
                  <a:cubicBezTo>
                    <a:pt x="59" y="22"/>
                    <a:pt x="59" y="22"/>
                    <a:pt x="59" y="22"/>
                  </a:cubicBezTo>
                  <a:cubicBezTo>
                    <a:pt x="63" y="22"/>
                    <a:pt x="63" y="22"/>
                    <a:pt x="63" y="22"/>
                  </a:cubicBezTo>
                  <a:cubicBezTo>
                    <a:pt x="63" y="72"/>
                    <a:pt x="63" y="72"/>
                    <a:pt x="63" y="72"/>
                  </a:cubicBezTo>
                  <a:cubicBezTo>
                    <a:pt x="63" y="75"/>
                    <a:pt x="64" y="77"/>
                    <a:pt x="66" y="78"/>
                  </a:cubicBezTo>
                  <a:cubicBezTo>
                    <a:pt x="68" y="79"/>
                    <a:pt x="71" y="79"/>
                    <a:pt x="73" y="78"/>
                  </a:cubicBezTo>
                  <a:cubicBezTo>
                    <a:pt x="75" y="77"/>
                    <a:pt x="76" y="75"/>
                    <a:pt x="76" y="72"/>
                  </a:cubicBezTo>
                  <a:cubicBezTo>
                    <a:pt x="76" y="20"/>
                    <a:pt x="76" y="20"/>
                    <a:pt x="76" y="20"/>
                  </a:cubicBezTo>
                  <a:cubicBezTo>
                    <a:pt x="76" y="14"/>
                    <a:pt x="74" y="10"/>
                    <a:pt x="70" y="6"/>
                  </a:cubicBezTo>
                  <a:cubicBezTo>
                    <a:pt x="66" y="2"/>
                    <a:pt x="61" y="0"/>
                    <a:pt x="55" y="0"/>
                  </a:cubicBezTo>
                  <a:cubicBezTo>
                    <a:pt x="21" y="0"/>
                    <a:pt x="21" y="0"/>
                    <a:pt x="21" y="0"/>
                  </a:cubicBezTo>
                  <a:cubicBezTo>
                    <a:pt x="15" y="0"/>
                    <a:pt x="10" y="2"/>
                    <a:pt x="6" y="6"/>
                  </a:cubicBezTo>
                  <a:cubicBezTo>
                    <a:pt x="2" y="9"/>
                    <a:pt x="0" y="14"/>
                    <a:pt x="0" y="20"/>
                  </a:cubicBezTo>
                  <a:cubicBezTo>
                    <a:pt x="0" y="72"/>
                    <a:pt x="0" y="72"/>
                    <a:pt x="0" y="72"/>
                  </a:cubicBezTo>
                  <a:cubicBezTo>
                    <a:pt x="0" y="75"/>
                    <a:pt x="1" y="77"/>
                    <a:pt x="3" y="78"/>
                  </a:cubicBezTo>
                  <a:cubicBezTo>
                    <a:pt x="5" y="79"/>
                    <a:pt x="7" y="79"/>
                    <a:pt x="9" y="78"/>
                  </a:cubicBezTo>
                  <a:cubicBezTo>
                    <a:pt x="12" y="77"/>
                    <a:pt x="13" y="75"/>
                    <a:pt x="13" y="72"/>
                  </a:cubicBezTo>
                  <a:cubicBezTo>
                    <a:pt x="13" y="22"/>
                    <a:pt x="13" y="22"/>
                    <a:pt x="13" y="22"/>
                  </a:cubicBezTo>
                  <a:cubicBezTo>
                    <a:pt x="17" y="22"/>
                    <a:pt x="17" y="22"/>
                    <a:pt x="17" y="22"/>
                  </a:cubicBezTo>
                  <a:lnTo>
                    <a:pt x="17" y="156"/>
                  </a:lnTo>
                  <a:close/>
                  <a:moveTo>
                    <a:pt x="17" y="156"/>
                  </a:moveTo>
                  <a:cubicBezTo>
                    <a:pt x="17" y="156"/>
                    <a:pt x="17" y="156"/>
                    <a:pt x="17" y="156"/>
                  </a:cubicBezTo>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0" name="Freeform 38">
              <a:extLst>
                <a:ext uri="{FF2B5EF4-FFF2-40B4-BE49-F238E27FC236}">
                  <a16:creationId xmlns:a16="http://schemas.microsoft.com/office/drawing/2014/main" id="{AEDDDFB0-0F75-4E27-BB4E-C4E8CEA764EB}"/>
                </a:ext>
              </a:extLst>
            </p:cNvPr>
            <p:cNvSpPr>
              <a:spLocks noEditPoints="1"/>
            </p:cNvSpPr>
            <p:nvPr/>
          </p:nvSpPr>
          <p:spPr bwMode="auto">
            <a:xfrm>
              <a:off x="3705447" y="1973477"/>
              <a:ext cx="103101" cy="103101"/>
            </a:xfrm>
            <a:custGeom>
              <a:avLst/>
              <a:gdLst>
                <a:gd name="T0" fmla="*/ 0 w 35"/>
                <a:gd name="T1" fmla="*/ 18 h 35"/>
                <a:gd name="T2" fmla="*/ 5 w 35"/>
                <a:gd name="T3" fmla="*/ 30 h 35"/>
                <a:gd name="T4" fmla="*/ 17 w 35"/>
                <a:gd name="T5" fmla="*/ 35 h 35"/>
                <a:gd name="T6" fmla="*/ 30 w 35"/>
                <a:gd name="T7" fmla="*/ 30 h 35"/>
                <a:gd name="T8" fmla="*/ 35 w 35"/>
                <a:gd name="T9" fmla="*/ 18 h 35"/>
                <a:gd name="T10" fmla="*/ 30 w 35"/>
                <a:gd name="T11" fmla="*/ 5 h 35"/>
                <a:gd name="T12" fmla="*/ 17 w 35"/>
                <a:gd name="T13" fmla="*/ 0 h 35"/>
                <a:gd name="T14" fmla="*/ 5 w 35"/>
                <a:gd name="T15" fmla="*/ 5 h 35"/>
                <a:gd name="T16" fmla="*/ 0 w 35"/>
                <a:gd name="T17" fmla="*/ 18 h 35"/>
                <a:gd name="T18" fmla="*/ 0 w 35"/>
                <a:gd name="T19" fmla="*/ 18 h 35"/>
                <a:gd name="T20" fmla="*/ 0 w 35"/>
                <a:gd name="T21" fmla="*/ 1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5">
                  <a:moveTo>
                    <a:pt x="0" y="18"/>
                  </a:moveTo>
                  <a:cubicBezTo>
                    <a:pt x="0" y="23"/>
                    <a:pt x="2" y="27"/>
                    <a:pt x="5" y="30"/>
                  </a:cubicBezTo>
                  <a:cubicBezTo>
                    <a:pt x="9" y="34"/>
                    <a:pt x="13" y="35"/>
                    <a:pt x="17" y="35"/>
                  </a:cubicBezTo>
                  <a:cubicBezTo>
                    <a:pt x="22" y="35"/>
                    <a:pt x="26" y="34"/>
                    <a:pt x="30" y="30"/>
                  </a:cubicBezTo>
                  <a:cubicBezTo>
                    <a:pt x="33" y="27"/>
                    <a:pt x="35" y="23"/>
                    <a:pt x="35" y="18"/>
                  </a:cubicBezTo>
                  <a:cubicBezTo>
                    <a:pt x="35" y="13"/>
                    <a:pt x="33" y="9"/>
                    <a:pt x="30" y="5"/>
                  </a:cubicBezTo>
                  <a:cubicBezTo>
                    <a:pt x="26" y="2"/>
                    <a:pt x="22" y="0"/>
                    <a:pt x="17" y="0"/>
                  </a:cubicBezTo>
                  <a:cubicBezTo>
                    <a:pt x="13" y="0"/>
                    <a:pt x="9" y="2"/>
                    <a:pt x="5" y="5"/>
                  </a:cubicBezTo>
                  <a:cubicBezTo>
                    <a:pt x="2" y="9"/>
                    <a:pt x="0" y="13"/>
                    <a:pt x="0" y="18"/>
                  </a:cubicBezTo>
                  <a:close/>
                  <a:moveTo>
                    <a:pt x="0" y="18"/>
                  </a:moveTo>
                  <a:cubicBezTo>
                    <a:pt x="0" y="18"/>
                    <a:pt x="0" y="18"/>
                    <a:pt x="0" y="18"/>
                  </a:cubicBezTo>
                </a:path>
              </a:pathLst>
            </a:custGeom>
            <a:solidFill>
              <a:srgbClr val="98989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1" name="Freeform 39">
              <a:extLst>
                <a:ext uri="{FF2B5EF4-FFF2-40B4-BE49-F238E27FC236}">
                  <a16:creationId xmlns:a16="http://schemas.microsoft.com/office/drawing/2014/main" id="{0E8F2286-DFCC-4420-B5CD-E2DD89724532}"/>
                </a:ext>
              </a:extLst>
            </p:cNvPr>
            <p:cNvSpPr>
              <a:spLocks/>
            </p:cNvSpPr>
            <p:nvPr/>
          </p:nvSpPr>
          <p:spPr bwMode="auto">
            <a:xfrm>
              <a:off x="5898176" y="3251189"/>
              <a:ext cx="1712207" cy="988662"/>
            </a:xfrm>
            <a:custGeom>
              <a:avLst/>
              <a:gdLst>
                <a:gd name="T0" fmla="*/ 0 w 930"/>
                <a:gd name="T1" fmla="*/ 134 h 537"/>
                <a:gd name="T2" fmla="*/ 232 w 930"/>
                <a:gd name="T3" fmla="*/ 0 h 537"/>
                <a:gd name="T4" fmla="*/ 466 w 930"/>
                <a:gd name="T5" fmla="*/ 134 h 537"/>
                <a:gd name="T6" fmla="*/ 466 w 930"/>
                <a:gd name="T7" fmla="*/ 403 h 537"/>
                <a:gd name="T8" fmla="*/ 698 w 930"/>
                <a:gd name="T9" fmla="*/ 537 h 537"/>
                <a:gd name="T10" fmla="*/ 930 w 930"/>
                <a:gd name="T11" fmla="*/ 403 h 537"/>
                <a:gd name="T12" fmla="*/ 930 w 930"/>
                <a:gd name="T13" fmla="*/ 134 h 537"/>
              </a:gdLst>
              <a:ahLst/>
              <a:cxnLst>
                <a:cxn ang="0">
                  <a:pos x="T0" y="T1"/>
                </a:cxn>
                <a:cxn ang="0">
                  <a:pos x="T2" y="T3"/>
                </a:cxn>
                <a:cxn ang="0">
                  <a:pos x="T4" y="T5"/>
                </a:cxn>
                <a:cxn ang="0">
                  <a:pos x="T6" y="T7"/>
                </a:cxn>
                <a:cxn ang="0">
                  <a:pos x="T8" y="T9"/>
                </a:cxn>
                <a:cxn ang="0">
                  <a:pos x="T10" y="T11"/>
                </a:cxn>
                <a:cxn ang="0">
                  <a:pos x="T12" y="T13"/>
                </a:cxn>
              </a:cxnLst>
              <a:rect l="0" t="0" r="r" b="b"/>
              <a:pathLst>
                <a:path w="930" h="537">
                  <a:moveTo>
                    <a:pt x="0" y="134"/>
                  </a:moveTo>
                  <a:lnTo>
                    <a:pt x="232" y="0"/>
                  </a:lnTo>
                  <a:lnTo>
                    <a:pt x="466" y="134"/>
                  </a:lnTo>
                  <a:lnTo>
                    <a:pt x="466" y="403"/>
                  </a:lnTo>
                  <a:lnTo>
                    <a:pt x="698" y="537"/>
                  </a:lnTo>
                  <a:lnTo>
                    <a:pt x="930" y="403"/>
                  </a:lnTo>
                  <a:lnTo>
                    <a:pt x="930" y="134"/>
                  </a:lnTo>
                </a:path>
              </a:pathLst>
            </a:custGeom>
            <a:noFill/>
            <a:ln w="22225" cap="flat">
              <a:solidFill>
                <a:srgbClr val="8BC53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2" name="Freeform 40">
              <a:extLst>
                <a:ext uri="{FF2B5EF4-FFF2-40B4-BE49-F238E27FC236}">
                  <a16:creationId xmlns:a16="http://schemas.microsoft.com/office/drawing/2014/main" id="{D5B67848-E789-406C-87BA-B5DBD77F2981}"/>
                </a:ext>
              </a:extLst>
            </p:cNvPr>
            <p:cNvSpPr>
              <a:spLocks/>
            </p:cNvSpPr>
            <p:nvPr/>
          </p:nvSpPr>
          <p:spPr bwMode="auto">
            <a:xfrm>
              <a:off x="4185969" y="2523960"/>
              <a:ext cx="1283235" cy="727228"/>
            </a:xfrm>
            <a:custGeom>
              <a:avLst/>
              <a:gdLst>
                <a:gd name="T0" fmla="*/ 0 w 697"/>
                <a:gd name="T1" fmla="*/ 0 h 395"/>
                <a:gd name="T2" fmla="*/ 233 w 697"/>
                <a:gd name="T3" fmla="*/ 133 h 395"/>
                <a:gd name="T4" fmla="*/ 465 w 697"/>
                <a:gd name="T5" fmla="*/ 0 h 395"/>
                <a:gd name="T6" fmla="*/ 697 w 697"/>
                <a:gd name="T7" fmla="*/ 133 h 395"/>
                <a:gd name="T8" fmla="*/ 697 w 697"/>
                <a:gd name="T9" fmla="*/ 395 h 395"/>
              </a:gdLst>
              <a:ahLst/>
              <a:cxnLst>
                <a:cxn ang="0">
                  <a:pos x="T0" y="T1"/>
                </a:cxn>
                <a:cxn ang="0">
                  <a:pos x="T2" y="T3"/>
                </a:cxn>
                <a:cxn ang="0">
                  <a:pos x="T4" y="T5"/>
                </a:cxn>
                <a:cxn ang="0">
                  <a:pos x="T6" y="T7"/>
                </a:cxn>
                <a:cxn ang="0">
                  <a:pos x="T8" y="T9"/>
                </a:cxn>
              </a:cxnLst>
              <a:rect l="0" t="0" r="r" b="b"/>
              <a:pathLst>
                <a:path w="697" h="395">
                  <a:moveTo>
                    <a:pt x="0" y="0"/>
                  </a:moveTo>
                  <a:lnTo>
                    <a:pt x="233" y="133"/>
                  </a:lnTo>
                  <a:lnTo>
                    <a:pt x="465" y="0"/>
                  </a:lnTo>
                  <a:lnTo>
                    <a:pt x="697" y="133"/>
                  </a:lnTo>
                  <a:lnTo>
                    <a:pt x="697" y="395"/>
                  </a:lnTo>
                </a:path>
              </a:pathLst>
            </a:custGeom>
            <a:noFill/>
            <a:ln w="22225" cap="flat">
              <a:solidFill>
                <a:srgbClr val="FAAF3B"/>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3" name="Freeform 41">
              <a:extLst>
                <a:ext uri="{FF2B5EF4-FFF2-40B4-BE49-F238E27FC236}">
                  <a16:creationId xmlns:a16="http://schemas.microsoft.com/office/drawing/2014/main" id="{BF89200F-7326-46EC-8D3B-1E346D88EC33}"/>
                </a:ext>
              </a:extLst>
            </p:cNvPr>
            <p:cNvSpPr>
              <a:spLocks/>
            </p:cNvSpPr>
            <p:nvPr/>
          </p:nvSpPr>
          <p:spPr bwMode="auto">
            <a:xfrm>
              <a:off x="8039356" y="3251189"/>
              <a:ext cx="427131" cy="741957"/>
            </a:xfrm>
            <a:custGeom>
              <a:avLst/>
              <a:gdLst>
                <a:gd name="T0" fmla="*/ 0 w 232"/>
                <a:gd name="T1" fmla="*/ 0 h 403"/>
                <a:gd name="T2" fmla="*/ 232 w 232"/>
                <a:gd name="T3" fmla="*/ 144 h 403"/>
                <a:gd name="T4" fmla="*/ 232 w 232"/>
                <a:gd name="T5" fmla="*/ 403 h 403"/>
              </a:gdLst>
              <a:ahLst/>
              <a:cxnLst>
                <a:cxn ang="0">
                  <a:pos x="T0" y="T1"/>
                </a:cxn>
                <a:cxn ang="0">
                  <a:pos x="T2" y="T3"/>
                </a:cxn>
                <a:cxn ang="0">
                  <a:pos x="T4" y="T5"/>
                </a:cxn>
              </a:cxnLst>
              <a:rect l="0" t="0" r="r" b="b"/>
              <a:pathLst>
                <a:path w="232" h="403">
                  <a:moveTo>
                    <a:pt x="0" y="0"/>
                  </a:moveTo>
                  <a:lnTo>
                    <a:pt x="232" y="144"/>
                  </a:lnTo>
                  <a:lnTo>
                    <a:pt x="232" y="403"/>
                  </a:lnTo>
                </a:path>
              </a:pathLst>
            </a:custGeom>
            <a:noFill/>
            <a:ln w="22225" cap="flat">
              <a:solidFill>
                <a:srgbClr val="8F608A"/>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4" name="Oval 42">
              <a:extLst>
                <a:ext uri="{FF2B5EF4-FFF2-40B4-BE49-F238E27FC236}">
                  <a16:creationId xmlns:a16="http://schemas.microsoft.com/office/drawing/2014/main" id="{D9E41DE0-7CE8-4E2A-ABBD-38E3E51CC78E}"/>
                </a:ext>
              </a:extLst>
            </p:cNvPr>
            <p:cNvSpPr>
              <a:spLocks noChangeArrowheads="1"/>
            </p:cNvSpPr>
            <p:nvPr/>
          </p:nvSpPr>
          <p:spPr bwMode="auto">
            <a:xfrm>
              <a:off x="3267269" y="1964271"/>
              <a:ext cx="132558" cy="130717"/>
            </a:xfrm>
            <a:prstGeom prst="ellipse">
              <a:avLst/>
            </a:pr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5" name="Oval 43">
              <a:extLst>
                <a:ext uri="{FF2B5EF4-FFF2-40B4-BE49-F238E27FC236}">
                  <a16:creationId xmlns:a16="http://schemas.microsoft.com/office/drawing/2014/main" id="{E5C7881A-F8D8-4AA1-AE23-652B56EB6F36}"/>
                </a:ext>
              </a:extLst>
            </p:cNvPr>
            <p:cNvSpPr>
              <a:spLocks noChangeArrowheads="1"/>
            </p:cNvSpPr>
            <p:nvPr/>
          </p:nvSpPr>
          <p:spPr bwMode="auto">
            <a:xfrm>
              <a:off x="3293044" y="1988206"/>
              <a:ext cx="79167" cy="82849"/>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6" name="Oval 44">
              <a:extLst>
                <a:ext uri="{FF2B5EF4-FFF2-40B4-BE49-F238E27FC236}">
                  <a16:creationId xmlns:a16="http://schemas.microsoft.com/office/drawing/2014/main" id="{F518173F-8565-4731-9795-E44E1E8E4071}"/>
                </a:ext>
              </a:extLst>
            </p:cNvPr>
            <p:cNvSpPr>
              <a:spLocks noChangeArrowheads="1"/>
            </p:cNvSpPr>
            <p:nvPr/>
          </p:nvSpPr>
          <p:spPr bwMode="auto">
            <a:xfrm>
              <a:off x="5404766" y="3195956"/>
              <a:ext cx="132558" cy="132558"/>
            </a:xfrm>
            <a:prstGeom prst="ellipse">
              <a:avLst/>
            </a:prstGeom>
            <a:solidFill>
              <a:srgbClr val="FAAF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7" name="Oval 45">
              <a:extLst>
                <a:ext uri="{FF2B5EF4-FFF2-40B4-BE49-F238E27FC236}">
                  <a16:creationId xmlns:a16="http://schemas.microsoft.com/office/drawing/2014/main" id="{1FA1F3FB-4FA8-4254-85AD-6826891FB30A}"/>
                </a:ext>
              </a:extLst>
            </p:cNvPr>
            <p:cNvSpPr>
              <a:spLocks noChangeArrowheads="1"/>
            </p:cNvSpPr>
            <p:nvPr/>
          </p:nvSpPr>
          <p:spPr bwMode="auto">
            <a:xfrm>
              <a:off x="5430541" y="3221731"/>
              <a:ext cx="79167" cy="79167"/>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8" name="Oval 46">
              <a:extLst>
                <a:ext uri="{FF2B5EF4-FFF2-40B4-BE49-F238E27FC236}">
                  <a16:creationId xmlns:a16="http://schemas.microsoft.com/office/drawing/2014/main" id="{132CDAA3-0A59-47C5-8B60-34A5F012FD20}"/>
                </a:ext>
              </a:extLst>
            </p:cNvPr>
            <p:cNvSpPr>
              <a:spLocks noChangeArrowheads="1"/>
            </p:cNvSpPr>
            <p:nvPr/>
          </p:nvSpPr>
          <p:spPr bwMode="auto">
            <a:xfrm>
              <a:off x="7544104" y="3451866"/>
              <a:ext cx="132558" cy="132558"/>
            </a:xfrm>
            <a:prstGeom prst="ellipse">
              <a:avLst/>
            </a:prstGeom>
            <a:solidFill>
              <a:srgbClr val="8BC5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79" name="Oval 47">
              <a:extLst>
                <a:ext uri="{FF2B5EF4-FFF2-40B4-BE49-F238E27FC236}">
                  <a16:creationId xmlns:a16="http://schemas.microsoft.com/office/drawing/2014/main" id="{9E634146-698C-43F1-8A1D-7F7367781CE5}"/>
                </a:ext>
              </a:extLst>
            </p:cNvPr>
            <p:cNvSpPr>
              <a:spLocks noChangeArrowheads="1"/>
            </p:cNvSpPr>
            <p:nvPr/>
          </p:nvSpPr>
          <p:spPr bwMode="auto">
            <a:xfrm>
              <a:off x="7571721" y="3477641"/>
              <a:ext cx="79167" cy="79167"/>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80" name="Oval 48">
              <a:extLst>
                <a:ext uri="{FF2B5EF4-FFF2-40B4-BE49-F238E27FC236}">
                  <a16:creationId xmlns:a16="http://schemas.microsoft.com/office/drawing/2014/main" id="{44D691EC-4CAA-4050-8B73-5545381E581C}"/>
                </a:ext>
              </a:extLst>
            </p:cNvPr>
            <p:cNvSpPr>
              <a:spLocks noChangeArrowheads="1"/>
            </p:cNvSpPr>
            <p:nvPr/>
          </p:nvSpPr>
          <p:spPr bwMode="auto">
            <a:xfrm>
              <a:off x="8402048" y="3925025"/>
              <a:ext cx="128876" cy="132558"/>
            </a:xfrm>
            <a:prstGeom prst="ellipse">
              <a:avLst/>
            </a:prstGeom>
            <a:solidFill>
              <a:srgbClr val="8F608A"/>
            </a:soli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81" name="Oval 49">
              <a:extLst>
                <a:ext uri="{FF2B5EF4-FFF2-40B4-BE49-F238E27FC236}">
                  <a16:creationId xmlns:a16="http://schemas.microsoft.com/office/drawing/2014/main" id="{F03F4222-B29D-47D8-86B1-B69B775386CD}"/>
                </a:ext>
              </a:extLst>
            </p:cNvPr>
            <p:cNvSpPr>
              <a:spLocks noChangeArrowheads="1"/>
            </p:cNvSpPr>
            <p:nvPr/>
          </p:nvSpPr>
          <p:spPr bwMode="auto">
            <a:xfrm>
              <a:off x="8425983" y="3952641"/>
              <a:ext cx="81008" cy="79167"/>
            </a:xfrm>
            <a:prstGeom prst="ellipse">
              <a:avLst/>
            </a:pr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sp>
          <p:nvSpPr>
            <p:cNvPr id="82" name="Freeform 8">
              <a:extLst>
                <a:ext uri="{FF2B5EF4-FFF2-40B4-BE49-F238E27FC236}">
                  <a16:creationId xmlns:a16="http://schemas.microsoft.com/office/drawing/2014/main" id="{D889C00A-EB26-40B1-8730-6591197802BA}"/>
                </a:ext>
              </a:extLst>
            </p:cNvPr>
            <p:cNvSpPr>
              <a:spLocks noEditPoints="1"/>
            </p:cNvSpPr>
            <p:nvPr/>
          </p:nvSpPr>
          <p:spPr bwMode="auto">
            <a:xfrm>
              <a:off x="8146226" y="4240456"/>
              <a:ext cx="600013" cy="459059"/>
            </a:xfrm>
            <a:custGeom>
              <a:avLst/>
              <a:gdLst>
                <a:gd name="T0" fmla="*/ 80634546 w 1232"/>
                <a:gd name="T1" fmla="*/ 236336130 h 944"/>
                <a:gd name="T2" fmla="*/ 104766321 w 1232"/>
                <a:gd name="T3" fmla="*/ 237802509 h 944"/>
                <a:gd name="T4" fmla="*/ 135666104 w 1232"/>
                <a:gd name="T5" fmla="*/ 232231026 h 944"/>
                <a:gd name="T6" fmla="*/ 135372079 w 1232"/>
                <a:gd name="T7" fmla="*/ 194992144 h 944"/>
                <a:gd name="T8" fmla="*/ 168332209 w 1232"/>
                <a:gd name="T9" fmla="*/ 166549371 h 944"/>
                <a:gd name="T10" fmla="*/ 111828896 w 1232"/>
                <a:gd name="T11" fmla="*/ 198803755 h 944"/>
                <a:gd name="T12" fmla="*/ 135372079 w 1232"/>
                <a:gd name="T13" fmla="*/ 166549371 h 944"/>
                <a:gd name="T14" fmla="*/ 72688810 w 1232"/>
                <a:gd name="T15" fmla="*/ 186488445 h 944"/>
                <a:gd name="T16" fmla="*/ 92405866 w 1232"/>
                <a:gd name="T17" fmla="*/ 166549371 h 944"/>
                <a:gd name="T18" fmla="*/ 49734220 w 1232"/>
                <a:gd name="T19" fmla="*/ 187661331 h 944"/>
                <a:gd name="T20" fmla="*/ 48557577 w 1232"/>
                <a:gd name="T21" fmla="*/ 166549371 h 944"/>
                <a:gd name="T22" fmla="*/ 158620694 w 1232"/>
                <a:gd name="T23" fmla="*/ 276800721 h 944"/>
                <a:gd name="T24" fmla="*/ 192758010 w 1232"/>
                <a:gd name="T25" fmla="*/ 192646371 h 944"/>
                <a:gd name="T26" fmla="*/ 205706516 w 1232"/>
                <a:gd name="T27" fmla="*/ 173000248 h 944"/>
                <a:gd name="T28" fmla="*/ 213652252 w 1232"/>
                <a:gd name="T29" fmla="*/ 153647617 h 944"/>
                <a:gd name="T30" fmla="*/ 176277945 w 1232"/>
                <a:gd name="T31" fmla="*/ 154234060 h 944"/>
                <a:gd name="T32" fmla="*/ 156266321 w 1232"/>
                <a:gd name="T33" fmla="*/ 124325991 h 944"/>
                <a:gd name="T34" fmla="*/ 141846061 w 1232"/>
                <a:gd name="T35" fmla="*/ 139572976 h 944"/>
                <a:gd name="T36" fmla="*/ 55914719 w 1232"/>
                <a:gd name="T37" fmla="*/ 139572976 h 944"/>
                <a:gd name="T38" fmla="*/ 54442965 w 1232"/>
                <a:gd name="T39" fmla="*/ 124325991 h 944"/>
                <a:gd name="T40" fmla="*/ 44731450 w 1232"/>
                <a:gd name="T41" fmla="*/ 154234060 h 944"/>
                <a:gd name="T42" fmla="*/ 152440737 w 1232"/>
                <a:gd name="T43" fmla="*/ 82102069 h 944"/>
                <a:gd name="T44" fmla="*/ 182751927 w 1232"/>
                <a:gd name="T45" fmla="*/ 101747651 h 944"/>
                <a:gd name="T46" fmla="*/ 104766321 w 1232"/>
                <a:gd name="T47" fmla="*/ 82102069 h 944"/>
                <a:gd name="T48" fmla="*/ 138903638 w 1232"/>
                <a:gd name="T49" fmla="*/ 82102069 h 944"/>
                <a:gd name="T50" fmla="*/ 54442965 w 1232"/>
                <a:gd name="T51" fmla="*/ 111717188 h 944"/>
                <a:gd name="T52" fmla="*/ 20894242 w 1232"/>
                <a:gd name="T53" fmla="*/ 82102069 h 944"/>
                <a:gd name="T54" fmla="*/ 40905866 w 1232"/>
                <a:gd name="T55" fmla="*/ 111717188 h 944"/>
                <a:gd name="T56" fmla="*/ 229543724 w 1232"/>
                <a:gd name="T57" fmla="*/ 70666153 h 944"/>
                <a:gd name="T58" fmla="*/ 229543724 w 1232"/>
                <a:gd name="T59" fmla="*/ 70666153 h 944"/>
                <a:gd name="T60" fmla="*/ 148909178 w 1232"/>
                <a:gd name="T61" fmla="*/ 69493267 h 944"/>
                <a:gd name="T62" fmla="*/ 144495001 w 1232"/>
                <a:gd name="T63" fmla="*/ 46915468 h 944"/>
                <a:gd name="T64" fmla="*/ 43848832 w 1232"/>
                <a:gd name="T65" fmla="*/ 53366345 h 944"/>
                <a:gd name="T66" fmla="*/ 52677186 w 1232"/>
                <a:gd name="T67" fmla="*/ 58937286 h 944"/>
                <a:gd name="T68" fmla="*/ 104766321 w 1232"/>
                <a:gd name="T69" fmla="*/ 69493267 h 944"/>
                <a:gd name="T70" fmla="*/ 118892014 w 1232"/>
                <a:gd name="T71" fmla="*/ 42810365 h 944"/>
                <a:gd name="T72" fmla="*/ 85343291 w 1232"/>
                <a:gd name="T73" fmla="*/ 37532375 h 944"/>
                <a:gd name="T74" fmla="*/ 62388701 w 1232"/>
                <a:gd name="T75" fmla="*/ 69493267 h 944"/>
                <a:gd name="T76" fmla="*/ 104766321 w 1232"/>
                <a:gd name="T77" fmla="*/ 19939074 h 944"/>
                <a:gd name="T78" fmla="*/ 145083594 w 1232"/>
                <a:gd name="T79" fmla="*/ 31667941 h 944"/>
                <a:gd name="T80" fmla="*/ 184223681 w 1232"/>
                <a:gd name="T81" fmla="*/ 69493267 h 944"/>
                <a:gd name="T82" fmla="*/ 190697663 w 1232"/>
                <a:gd name="T83" fmla="*/ 82102069 h 944"/>
                <a:gd name="T84" fmla="*/ 197760780 w 1232"/>
                <a:gd name="T85" fmla="*/ 124325991 h 944"/>
                <a:gd name="T86" fmla="*/ 191286256 w 1232"/>
                <a:gd name="T87" fmla="*/ 154234060 h 944"/>
                <a:gd name="T88" fmla="*/ 176277945 w 1232"/>
                <a:gd name="T89" fmla="*/ 178571730 h 944"/>
                <a:gd name="T90" fmla="*/ 132429113 w 1232"/>
                <a:gd name="T91" fmla="*/ 210239671 h 944"/>
                <a:gd name="T92" fmla="*/ 92405866 w 1232"/>
                <a:gd name="T93" fmla="*/ 216397056 h 944"/>
                <a:gd name="T94" fmla="*/ 52677186 w 1232"/>
                <a:gd name="T95" fmla="*/ 204668189 h 944"/>
                <a:gd name="T96" fmla="*/ 12948506 w 1232"/>
                <a:gd name="T97" fmla="*/ 166549371 h 944"/>
                <a:gd name="T98" fmla="*/ 6768550 w 1232"/>
                <a:gd name="T99" fmla="*/ 154234060 h 944"/>
                <a:gd name="T100" fmla="*/ 0 w 1232"/>
                <a:gd name="T101" fmla="*/ 111717188 h 944"/>
                <a:gd name="T102" fmla="*/ 5885931 w 1232"/>
                <a:gd name="T103" fmla="*/ 82102069 h 944"/>
                <a:gd name="T104" fmla="*/ 20894242 w 1232"/>
                <a:gd name="T105" fmla="*/ 58057892 h 944"/>
                <a:gd name="T106" fmla="*/ 65331667 w 1232"/>
                <a:gd name="T107" fmla="*/ 26096458 h 944"/>
                <a:gd name="T108" fmla="*/ 307529872 w 1232"/>
                <a:gd name="T109" fmla="*/ 0 h 944"/>
                <a:gd name="T110" fmla="*/ 307529872 w 1232"/>
                <a:gd name="T111" fmla="*/ 0 h 94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32" h="944">
                  <a:moveTo>
                    <a:pt x="461" y="792"/>
                  </a:moveTo>
                  <a:lnTo>
                    <a:pt x="461" y="944"/>
                  </a:lnTo>
                  <a:lnTo>
                    <a:pt x="274" y="944"/>
                  </a:lnTo>
                  <a:lnTo>
                    <a:pt x="274" y="806"/>
                  </a:lnTo>
                  <a:lnTo>
                    <a:pt x="295" y="809"/>
                  </a:lnTo>
                  <a:lnTo>
                    <a:pt x="304" y="811"/>
                  </a:lnTo>
                  <a:lnTo>
                    <a:pt x="314" y="811"/>
                  </a:lnTo>
                  <a:lnTo>
                    <a:pt x="356" y="811"/>
                  </a:lnTo>
                  <a:lnTo>
                    <a:pt x="368" y="811"/>
                  </a:lnTo>
                  <a:lnTo>
                    <a:pt x="377" y="809"/>
                  </a:lnTo>
                  <a:lnTo>
                    <a:pt x="420" y="803"/>
                  </a:lnTo>
                  <a:lnTo>
                    <a:pt x="461" y="792"/>
                  </a:lnTo>
                  <a:close/>
                  <a:moveTo>
                    <a:pt x="506" y="568"/>
                  </a:moveTo>
                  <a:lnTo>
                    <a:pt x="493" y="605"/>
                  </a:lnTo>
                  <a:lnTo>
                    <a:pt x="477" y="636"/>
                  </a:lnTo>
                  <a:lnTo>
                    <a:pt x="460" y="665"/>
                  </a:lnTo>
                  <a:lnTo>
                    <a:pt x="491" y="646"/>
                  </a:lnTo>
                  <a:lnTo>
                    <a:pt x="521" y="624"/>
                  </a:lnTo>
                  <a:lnTo>
                    <a:pt x="548" y="598"/>
                  </a:lnTo>
                  <a:lnTo>
                    <a:pt x="572" y="568"/>
                  </a:lnTo>
                  <a:lnTo>
                    <a:pt x="506" y="568"/>
                  </a:lnTo>
                  <a:close/>
                  <a:moveTo>
                    <a:pt x="356" y="568"/>
                  </a:moveTo>
                  <a:lnTo>
                    <a:pt x="356" y="689"/>
                  </a:lnTo>
                  <a:lnTo>
                    <a:pt x="380" y="678"/>
                  </a:lnTo>
                  <a:lnTo>
                    <a:pt x="404" y="660"/>
                  </a:lnTo>
                  <a:lnTo>
                    <a:pt x="425" y="636"/>
                  </a:lnTo>
                  <a:lnTo>
                    <a:pt x="444" y="605"/>
                  </a:lnTo>
                  <a:lnTo>
                    <a:pt x="460" y="568"/>
                  </a:lnTo>
                  <a:lnTo>
                    <a:pt x="356" y="568"/>
                  </a:lnTo>
                  <a:close/>
                  <a:moveTo>
                    <a:pt x="212" y="568"/>
                  </a:moveTo>
                  <a:lnTo>
                    <a:pt x="228" y="605"/>
                  </a:lnTo>
                  <a:lnTo>
                    <a:pt x="247" y="636"/>
                  </a:lnTo>
                  <a:lnTo>
                    <a:pt x="268" y="660"/>
                  </a:lnTo>
                  <a:lnTo>
                    <a:pt x="290" y="678"/>
                  </a:lnTo>
                  <a:lnTo>
                    <a:pt x="314" y="689"/>
                  </a:lnTo>
                  <a:lnTo>
                    <a:pt x="314" y="568"/>
                  </a:lnTo>
                  <a:lnTo>
                    <a:pt x="212" y="568"/>
                  </a:lnTo>
                  <a:close/>
                  <a:moveTo>
                    <a:pt x="98" y="568"/>
                  </a:moveTo>
                  <a:lnTo>
                    <a:pt x="131" y="608"/>
                  </a:lnTo>
                  <a:lnTo>
                    <a:pt x="169" y="640"/>
                  </a:lnTo>
                  <a:lnTo>
                    <a:pt x="212" y="665"/>
                  </a:lnTo>
                  <a:lnTo>
                    <a:pt x="195" y="636"/>
                  </a:lnTo>
                  <a:lnTo>
                    <a:pt x="179" y="605"/>
                  </a:lnTo>
                  <a:lnTo>
                    <a:pt x="165" y="568"/>
                  </a:lnTo>
                  <a:lnTo>
                    <a:pt x="98" y="568"/>
                  </a:lnTo>
                  <a:close/>
                  <a:moveTo>
                    <a:pt x="726" y="524"/>
                  </a:moveTo>
                  <a:lnTo>
                    <a:pt x="726" y="944"/>
                  </a:lnTo>
                  <a:lnTo>
                    <a:pt x="539" y="944"/>
                  </a:lnTo>
                  <a:lnTo>
                    <a:pt x="539" y="757"/>
                  </a:lnTo>
                  <a:lnTo>
                    <a:pt x="582" y="728"/>
                  </a:lnTo>
                  <a:lnTo>
                    <a:pt x="620" y="695"/>
                  </a:lnTo>
                  <a:lnTo>
                    <a:pt x="655" y="657"/>
                  </a:lnTo>
                  <a:lnTo>
                    <a:pt x="685" y="616"/>
                  </a:lnTo>
                  <a:lnTo>
                    <a:pt x="688" y="609"/>
                  </a:lnTo>
                  <a:lnTo>
                    <a:pt x="693" y="603"/>
                  </a:lnTo>
                  <a:lnTo>
                    <a:pt x="699" y="590"/>
                  </a:lnTo>
                  <a:lnTo>
                    <a:pt x="715" y="559"/>
                  </a:lnTo>
                  <a:lnTo>
                    <a:pt x="720" y="546"/>
                  </a:lnTo>
                  <a:lnTo>
                    <a:pt x="723" y="533"/>
                  </a:lnTo>
                  <a:lnTo>
                    <a:pt x="726" y="524"/>
                  </a:lnTo>
                  <a:close/>
                  <a:moveTo>
                    <a:pt x="531" y="424"/>
                  </a:moveTo>
                  <a:lnTo>
                    <a:pt x="528" y="476"/>
                  </a:lnTo>
                  <a:lnTo>
                    <a:pt x="518" y="526"/>
                  </a:lnTo>
                  <a:lnTo>
                    <a:pt x="599" y="526"/>
                  </a:lnTo>
                  <a:lnTo>
                    <a:pt x="612" y="492"/>
                  </a:lnTo>
                  <a:lnTo>
                    <a:pt x="621" y="459"/>
                  </a:lnTo>
                  <a:lnTo>
                    <a:pt x="626" y="424"/>
                  </a:lnTo>
                  <a:lnTo>
                    <a:pt x="531" y="424"/>
                  </a:lnTo>
                  <a:close/>
                  <a:moveTo>
                    <a:pt x="356" y="424"/>
                  </a:moveTo>
                  <a:lnTo>
                    <a:pt x="356" y="526"/>
                  </a:lnTo>
                  <a:lnTo>
                    <a:pt x="472" y="526"/>
                  </a:lnTo>
                  <a:lnTo>
                    <a:pt x="482" y="476"/>
                  </a:lnTo>
                  <a:lnTo>
                    <a:pt x="485" y="424"/>
                  </a:lnTo>
                  <a:lnTo>
                    <a:pt x="356" y="424"/>
                  </a:lnTo>
                  <a:close/>
                  <a:moveTo>
                    <a:pt x="185" y="424"/>
                  </a:moveTo>
                  <a:lnTo>
                    <a:pt x="190" y="476"/>
                  </a:lnTo>
                  <a:lnTo>
                    <a:pt x="199" y="526"/>
                  </a:lnTo>
                  <a:lnTo>
                    <a:pt x="314" y="526"/>
                  </a:lnTo>
                  <a:lnTo>
                    <a:pt x="314" y="424"/>
                  </a:lnTo>
                  <a:lnTo>
                    <a:pt x="185" y="424"/>
                  </a:lnTo>
                  <a:close/>
                  <a:moveTo>
                    <a:pt x="46" y="424"/>
                  </a:moveTo>
                  <a:lnTo>
                    <a:pt x="54" y="476"/>
                  </a:lnTo>
                  <a:lnTo>
                    <a:pt x="71" y="526"/>
                  </a:lnTo>
                  <a:lnTo>
                    <a:pt x="152" y="526"/>
                  </a:lnTo>
                  <a:lnTo>
                    <a:pt x="144" y="476"/>
                  </a:lnTo>
                  <a:lnTo>
                    <a:pt x="139" y="424"/>
                  </a:lnTo>
                  <a:lnTo>
                    <a:pt x="46" y="424"/>
                  </a:lnTo>
                  <a:close/>
                  <a:moveTo>
                    <a:pt x="518" y="280"/>
                  </a:moveTo>
                  <a:lnTo>
                    <a:pt x="528" y="329"/>
                  </a:lnTo>
                  <a:lnTo>
                    <a:pt x="531" y="381"/>
                  </a:lnTo>
                  <a:lnTo>
                    <a:pt x="626" y="381"/>
                  </a:lnTo>
                  <a:lnTo>
                    <a:pt x="621" y="347"/>
                  </a:lnTo>
                  <a:lnTo>
                    <a:pt x="612" y="313"/>
                  </a:lnTo>
                  <a:lnTo>
                    <a:pt x="599" y="280"/>
                  </a:lnTo>
                  <a:lnTo>
                    <a:pt x="518" y="280"/>
                  </a:lnTo>
                  <a:close/>
                  <a:moveTo>
                    <a:pt x="356" y="280"/>
                  </a:moveTo>
                  <a:lnTo>
                    <a:pt x="356" y="381"/>
                  </a:lnTo>
                  <a:lnTo>
                    <a:pt x="485" y="381"/>
                  </a:lnTo>
                  <a:lnTo>
                    <a:pt x="482" y="329"/>
                  </a:lnTo>
                  <a:lnTo>
                    <a:pt x="472" y="280"/>
                  </a:lnTo>
                  <a:lnTo>
                    <a:pt x="356" y="280"/>
                  </a:lnTo>
                  <a:close/>
                  <a:moveTo>
                    <a:pt x="199" y="280"/>
                  </a:moveTo>
                  <a:lnTo>
                    <a:pt x="190" y="329"/>
                  </a:lnTo>
                  <a:lnTo>
                    <a:pt x="185" y="381"/>
                  </a:lnTo>
                  <a:lnTo>
                    <a:pt x="314" y="381"/>
                  </a:lnTo>
                  <a:lnTo>
                    <a:pt x="314" y="280"/>
                  </a:lnTo>
                  <a:lnTo>
                    <a:pt x="199" y="280"/>
                  </a:lnTo>
                  <a:close/>
                  <a:moveTo>
                    <a:pt x="71" y="280"/>
                  </a:moveTo>
                  <a:lnTo>
                    <a:pt x="58" y="313"/>
                  </a:lnTo>
                  <a:lnTo>
                    <a:pt x="50" y="347"/>
                  </a:lnTo>
                  <a:lnTo>
                    <a:pt x="46" y="381"/>
                  </a:lnTo>
                  <a:lnTo>
                    <a:pt x="139" y="381"/>
                  </a:lnTo>
                  <a:lnTo>
                    <a:pt x="144" y="329"/>
                  </a:lnTo>
                  <a:lnTo>
                    <a:pt x="152" y="280"/>
                  </a:lnTo>
                  <a:lnTo>
                    <a:pt x="71" y="280"/>
                  </a:lnTo>
                  <a:close/>
                  <a:moveTo>
                    <a:pt x="780" y="241"/>
                  </a:moveTo>
                  <a:lnTo>
                    <a:pt x="967" y="241"/>
                  </a:lnTo>
                  <a:lnTo>
                    <a:pt x="967" y="944"/>
                  </a:lnTo>
                  <a:lnTo>
                    <a:pt x="780" y="944"/>
                  </a:lnTo>
                  <a:lnTo>
                    <a:pt x="780" y="241"/>
                  </a:lnTo>
                  <a:close/>
                  <a:moveTo>
                    <a:pt x="460" y="141"/>
                  </a:moveTo>
                  <a:lnTo>
                    <a:pt x="477" y="169"/>
                  </a:lnTo>
                  <a:lnTo>
                    <a:pt x="493" y="201"/>
                  </a:lnTo>
                  <a:lnTo>
                    <a:pt x="506" y="237"/>
                  </a:lnTo>
                  <a:lnTo>
                    <a:pt x="572" y="237"/>
                  </a:lnTo>
                  <a:lnTo>
                    <a:pt x="548" y="207"/>
                  </a:lnTo>
                  <a:lnTo>
                    <a:pt x="521" y="182"/>
                  </a:lnTo>
                  <a:lnTo>
                    <a:pt x="491" y="160"/>
                  </a:lnTo>
                  <a:lnTo>
                    <a:pt x="460" y="141"/>
                  </a:lnTo>
                  <a:close/>
                  <a:moveTo>
                    <a:pt x="212" y="141"/>
                  </a:moveTo>
                  <a:lnTo>
                    <a:pt x="179" y="160"/>
                  </a:lnTo>
                  <a:lnTo>
                    <a:pt x="149" y="182"/>
                  </a:lnTo>
                  <a:lnTo>
                    <a:pt x="122" y="207"/>
                  </a:lnTo>
                  <a:lnTo>
                    <a:pt x="98" y="237"/>
                  </a:lnTo>
                  <a:lnTo>
                    <a:pt x="165" y="237"/>
                  </a:lnTo>
                  <a:lnTo>
                    <a:pt x="179" y="201"/>
                  </a:lnTo>
                  <a:lnTo>
                    <a:pt x="195" y="169"/>
                  </a:lnTo>
                  <a:lnTo>
                    <a:pt x="212" y="141"/>
                  </a:lnTo>
                  <a:close/>
                  <a:moveTo>
                    <a:pt x="356" y="117"/>
                  </a:moveTo>
                  <a:lnTo>
                    <a:pt x="356" y="237"/>
                  </a:lnTo>
                  <a:lnTo>
                    <a:pt x="460" y="237"/>
                  </a:lnTo>
                  <a:lnTo>
                    <a:pt x="444" y="201"/>
                  </a:lnTo>
                  <a:lnTo>
                    <a:pt x="425" y="169"/>
                  </a:lnTo>
                  <a:lnTo>
                    <a:pt x="404" y="146"/>
                  </a:lnTo>
                  <a:lnTo>
                    <a:pt x="380" y="128"/>
                  </a:lnTo>
                  <a:lnTo>
                    <a:pt x="356" y="117"/>
                  </a:lnTo>
                  <a:close/>
                  <a:moveTo>
                    <a:pt x="314" y="117"/>
                  </a:moveTo>
                  <a:lnTo>
                    <a:pt x="290" y="128"/>
                  </a:lnTo>
                  <a:lnTo>
                    <a:pt x="268" y="146"/>
                  </a:lnTo>
                  <a:lnTo>
                    <a:pt x="247" y="169"/>
                  </a:lnTo>
                  <a:lnTo>
                    <a:pt x="228" y="201"/>
                  </a:lnTo>
                  <a:lnTo>
                    <a:pt x="212" y="237"/>
                  </a:lnTo>
                  <a:lnTo>
                    <a:pt x="314" y="237"/>
                  </a:lnTo>
                  <a:lnTo>
                    <a:pt x="314" y="117"/>
                  </a:lnTo>
                  <a:close/>
                  <a:moveTo>
                    <a:pt x="314" y="68"/>
                  </a:moveTo>
                  <a:lnTo>
                    <a:pt x="356" y="68"/>
                  </a:lnTo>
                  <a:lnTo>
                    <a:pt x="356" y="70"/>
                  </a:lnTo>
                  <a:lnTo>
                    <a:pt x="404" y="76"/>
                  </a:lnTo>
                  <a:lnTo>
                    <a:pt x="450" y="89"/>
                  </a:lnTo>
                  <a:lnTo>
                    <a:pt x="493" y="108"/>
                  </a:lnTo>
                  <a:lnTo>
                    <a:pt x="533" y="131"/>
                  </a:lnTo>
                  <a:lnTo>
                    <a:pt x="569" y="161"/>
                  </a:lnTo>
                  <a:lnTo>
                    <a:pt x="599" y="198"/>
                  </a:lnTo>
                  <a:lnTo>
                    <a:pt x="626" y="237"/>
                  </a:lnTo>
                  <a:lnTo>
                    <a:pt x="628" y="237"/>
                  </a:lnTo>
                  <a:lnTo>
                    <a:pt x="634" y="248"/>
                  </a:lnTo>
                  <a:lnTo>
                    <a:pt x="650" y="280"/>
                  </a:lnTo>
                  <a:lnTo>
                    <a:pt x="648" y="280"/>
                  </a:lnTo>
                  <a:lnTo>
                    <a:pt x="663" y="329"/>
                  </a:lnTo>
                  <a:lnTo>
                    <a:pt x="671" y="381"/>
                  </a:lnTo>
                  <a:lnTo>
                    <a:pt x="672" y="381"/>
                  </a:lnTo>
                  <a:lnTo>
                    <a:pt x="672" y="424"/>
                  </a:lnTo>
                  <a:lnTo>
                    <a:pt x="671" y="424"/>
                  </a:lnTo>
                  <a:lnTo>
                    <a:pt x="663" y="476"/>
                  </a:lnTo>
                  <a:lnTo>
                    <a:pt x="648" y="526"/>
                  </a:lnTo>
                  <a:lnTo>
                    <a:pt x="650" y="526"/>
                  </a:lnTo>
                  <a:lnTo>
                    <a:pt x="634" y="557"/>
                  </a:lnTo>
                  <a:lnTo>
                    <a:pt x="628" y="568"/>
                  </a:lnTo>
                  <a:lnTo>
                    <a:pt x="626" y="568"/>
                  </a:lnTo>
                  <a:lnTo>
                    <a:pt x="599" y="609"/>
                  </a:lnTo>
                  <a:lnTo>
                    <a:pt x="569" y="644"/>
                  </a:lnTo>
                  <a:lnTo>
                    <a:pt x="533" y="674"/>
                  </a:lnTo>
                  <a:lnTo>
                    <a:pt x="493" y="698"/>
                  </a:lnTo>
                  <a:lnTo>
                    <a:pt x="450" y="717"/>
                  </a:lnTo>
                  <a:lnTo>
                    <a:pt x="404" y="730"/>
                  </a:lnTo>
                  <a:lnTo>
                    <a:pt x="356" y="736"/>
                  </a:lnTo>
                  <a:lnTo>
                    <a:pt x="356" y="738"/>
                  </a:lnTo>
                  <a:lnTo>
                    <a:pt x="314" y="738"/>
                  </a:lnTo>
                  <a:lnTo>
                    <a:pt x="314" y="736"/>
                  </a:lnTo>
                  <a:lnTo>
                    <a:pt x="266" y="730"/>
                  </a:lnTo>
                  <a:lnTo>
                    <a:pt x="222" y="717"/>
                  </a:lnTo>
                  <a:lnTo>
                    <a:pt x="179" y="698"/>
                  </a:lnTo>
                  <a:lnTo>
                    <a:pt x="139" y="674"/>
                  </a:lnTo>
                  <a:lnTo>
                    <a:pt x="103" y="644"/>
                  </a:lnTo>
                  <a:lnTo>
                    <a:pt x="71" y="609"/>
                  </a:lnTo>
                  <a:lnTo>
                    <a:pt x="44" y="568"/>
                  </a:lnTo>
                  <a:lnTo>
                    <a:pt x="38" y="557"/>
                  </a:lnTo>
                  <a:lnTo>
                    <a:pt x="20" y="526"/>
                  </a:lnTo>
                  <a:lnTo>
                    <a:pt x="23" y="526"/>
                  </a:lnTo>
                  <a:lnTo>
                    <a:pt x="8" y="476"/>
                  </a:lnTo>
                  <a:lnTo>
                    <a:pt x="1" y="424"/>
                  </a:lnTo>
                  <a:lnTo>
                    <a:pt x="0" y="424"/>
                  </a:lnTo>
                  <a:lnTo>
                    <a:pt x="0" y="381"/>
                  </a:lnTo>
                  <a:lnTo>
                    <a:pt x="1" y="381"/>
                  </a:lnTo>
                  <a:lnTo>
                    <a:pt x="8" y="329"/>
                  </a:lnTo>
                  <a:lnTo>
                    <a:pt x="23" y="280"/>
                  </a:lnTo>
                  <a:lnTo>
                    <a:pt x="20" y="280"/>
                  </a:lnTo>
                  <a:lnTo>
                    <a:pt x="38" y="248"/>
                  </a:lnTo>
                  <a:lnTo>
                    <a:pt x="44" y="237"/>
                  </a:lnTo>
                  <a:lnTo>
                    <a:pt x="71" y="198"/>
                  </a:lnTo>
                  <a:lnTo>
                    <a:pt x="103" y="161"/>
                  </a:lnTo>
                  <a:lnTo>
                    <a:pt x="139" y="131"/>
                  </a:lnTo>
                  <a:lnTo>
                    <a:pt x="179" y="108"/>
                  </a:lnTo>
                  <a:lnTo>
                    <a:pt x="222" y="89"/>
                  </a:lnTo>
                  <a:lnTo>
                    <a:pt x="266" y="76"/>
                  </a:lnTo>
                  <a:lnTo>
                    <a:pt x="314" y="70"/>
                  </a:lnTo>
                  <a:lnTo>
                    <a:pt x="314" y="68"/>
                  </a:lnTo>
                  <a:close/>
                  <a:moveTo>
                    <a:pt x="1045" y="0"/>
                  </a:moveTo>
                  <a:lnTo>
                    <a:pt x="1232" y="0"/>
                  </a:lnTo>
                  <a:lnTo>
                    <a:pt x="1232" y="944"/>
                  </a:lnTo>
                  <a:lnTo>
                    <a:pt x="1045" y="944"/>
                  </a:lnTo>
                  <a:lnTo>
                    <a:pt x="1045" y="0"/>
                  </a:lnTo>
                  <a:close/>
                </a:path>
              </a:pathLst>
            </a:custGeom>
            <a:solidFill>
              <a:schemeClr val="bg1">
                <a:lumMod val="65000"/>
              </a:schemeClr>
            </a:solidFill>
            <a:ln>
              <a:noFill/>
            </a:ln>
            <a:extLst/>
          </p:spPr>
          <p:txBody>
            <a:bodyPr lIns="91424" tIns="45712" rIns="91424" bIns="45712"/>
            <a:lstStyle/>
            <a:p>
              <a:pPr defTabSz="685800" eaLnBrk="0" fontAlgn="base" hangingPunct="0">
                <a:spcBef>
                  <a:spcPct val="0"/>
                </a:spcBef>
                <a:spcAft>
                  <a:spcPct val="0"/>
                </a:spcAft>
              </a:pPr>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83" name="TextBox 18">
            <a:extLst>
              <a:ext uri="{FF2B5EF4-FFF2-40B4-BE49-F238E27FC236}">
                <a16:creationId xmlns:a16="http://schemas.microsoft.com/office/drawing/2014/main" id="{744D7A51-3F1F-4E0B-8BD7-9070CDD5ABA5}"/>
              </a:ext>
            </a:extLst>
          </p:cNvPr>
          <p:cNvSpPr txBox="1"/>
          <p:nvPr/>
        </p:nvSpPr>
        <p:spPr>
          <a:xfrm>
            <a:off x="790568" y="1735018"/>
            <a:ext cx="2107035" cy="892552"/>
          </a:xfrm>
          <a:prstGeom prst="rect">
            <a:avLst/>
          </a:prstGeom>
          <a:noFill/>
        </p:spPr>
        <p:txBody>
          <a:bodyPr wrap="square" rtlCol="0">
            <a:spAutoFit/>
          </a:bodyPr>
          <a:lstStyle/>
          <a:p>
            <a:pPr algn="ctr"/>
            <a:r>
              <a:rPr lang="zh-CN" altLang="en-US" sz="1600" b="1" dirty="0">
                <a:solidFill>
                  <a:srgbClr val="EDAC5D"/>
                </a:solidFill>
                <a:latin typeface="微软雅黑" panose="020B0503020204020204" pitchFamily="34" charset="-122"/>
                <a:ea typeface="微软雅黑" panose="020B0503020204020204" pitchFamily="34" charset="-122"/>
              </a:rPr>
              <a:t>点击添加标题</a:t>
            </a:r>
            <a:endParaRPr lang="en-US" altLang="zh-CN" sz="1600" b="1" dirty="0">
              <a:solidFill>
                <a:srgbClr val="EDAC5D"/>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84" name="TextBox 18">
            <a:extLst>
              <a:ext uri="{FF2B5EF4-FFF2-40B4-BE49-F238E27FC236}">
                <a16:creationId xmlns:a16="http://schemas.microsoft.com/office/drawing/2014/main" id="{E194B9C7-5A9F-4C14-94BF-03A31D1BD821}"/>
              </a:ext>
            </a:extLst>
          </p:cNvPr>
          <p:cNvSpPr txBox="1"/>
          <p:nvPr/>
        </p:nvSpPr>
        <p:spPr>
          <a:xfrm>
            <a:off x="2614747" y="3395857"/>
            <a:ext cx="2107035" cy="892552"/>
          </a:xfrm>
          <a:prstGeom prst="rect">
            <a:avLst/>
          </a:prstGeom>
          <a:noFill/>
        </p:spPr>
        <p:txBody>
          <a:bodyPr wrap="square" rtlCol="0">
            <a:spAutoFit/>
          </a:bodyPr>
          <a:lstStyle/>
          <a:p>
            <a:pPr algn="ctr"/>
            <a:r>
              <a:rPr lang="zh-CN" altLang="en-US" sz="1600" b="1" dirty="0">
                <a:solidFill>
                  <a:srgbClr val="92D050"/>
                </a:solidFill>
                <a:latin typeface="微软雅黑" panose="020B0503020204020204" pitchFamily="34" charset="-122"/>
                <a:ea typeface="微软雅黑" panose="020B0503020204020204" pitchFamily="34" charset="-122"/>
              </a:rPr>
              <a:t>点击添加标题</a:t>
            </a:r>
            <a:endParaRPr lang="en-US" altLang="zh-CN" sz="1600" b="1" dirty="0">
              <a:solidFill>
                <a:srgbClr val="92D050"/>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85" name="TextBox 18">
            <a:extLst>
              <a:ext uri="{FF2B5EF4-FFF2-40B4-BE49-F238E27FC236}">
                <a16:creationId xmlns:a16="http://schemas.microsoft.com/office/drawing/2014/main" id="{AB951B56-3117-4810-8CB5-A54F4444700C}"/>
              </a:ext>
            </a:extLst>
          </p:cNvPr>
          <p:cNvSpPr txBox="1"/>
          <p:nvPr/>
        </p:nvSpPr>
        <p:spPr>
          <a:xfrm>
            <a:off x="5532328" y="4531517"/>
            <a:ext cx="2107035" cy="892552"/>
          </a:xfrm>
          <a:prstGeom prst="rect">
            <a:avLst/>
          </a:prstGeom>
          <a:noFill/>
        </p:spPr>
        <p:txBody>
          <a:bodyPr wrap="square" rtlCol="0">
            <a:spAutoFit/>
          </a:bodyPr>
          <a:lstStyle/>
          <a:p>
            <a:pPr algn="ctr"/>
            <a:r>
              <a:rPr lang="zh-CN" altLang="en-US" sz="1600" b="1" dirty="0">
                <a:solidFill>
                  <a:srgbClr val="00B0F0"/>
                </a:solidFill>
                <a:latin typeface="微软雅黑" panose="020B0503020204020204" pitchFamily="34" charset="-122"/>
                <a:ea typeface="微软雅黑" panose="020B0503020204020204" pitchFamily="34" charset="-122"/>
              </a:rPr>
              <a:t>点击添加标题</a:t>
            </a:r>
            <a:endParaRPr lang="en-US" altLang="zh-CN" sz="1600" b="1" dirty="0">
              <a:solidFill>
                <a:srgbClr val="00B0F0"/>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86" name="TextBox 18">
            <a:extLst>
              <a:ext uri="{FF2B5EF4-FFF2-40B4-BE49-F238E27FC236}">
                <a16:creationId xmlns:a16="http://schemas.microsoft.com/office/drawing/2014/main" id="{0CCE6E1B-7802-4E01-97AB-0CF9483A9E50}"/>
              </a:ext>
            </a:extLst>
          </p:cNvPr>
          <p:cNvSpPr txBox="1"/>
          <p:nvPr/>
        </p:nvSpPr>
        <p:spPr>
          <a:xfrm>
            <a:off x="8282379" y="2547162"/>
            <a:ext cx="2107035" cy="892552"/>
          </a:xfrm>
          <a:prstGeom prst="rect">
            <a:avLst/>
          </a:prstGeom>
          <a:noFill/>
        </p:spPr>
        <p:txBody>
          <a:bodyPr wrap="square" rtlCol="0">
            <a:spAutoFit/>
          </a:bodyPr>
          <a:lstStyle/>
          <a:p>
            <a:pPr algn="ctr"/>
            <a:r>
              <a:rPr lang="zh-CN" altLang="en-US" sz="1600" b="1" dirty="0">
                <a:solidFill>
                  <a:srgbClr val="8F608A"/>
                </a:solidFill>
                <a:latin typeface="微软雅黑" panose="020B0503020204020204" pitchFamily="34" charset="-122"/>
                <a:ea typeface="微软雅黑" panose="020B0503020204020204" pitchFamily="34" charset="-122"/>
              </a:rPr>
              <a:t>点击添加标题</a:t>
            </a:r>
            <a:endParaRPr lang="en-US" altLang="zh-CN" sz="1600" b="1" dirty="0">
              <a:solidFill>
                <a:srgbClr val="8F608A"/>
              </a:solidFill>
              <a:latin typeface="微软雅黑" panose="020B0503020204020204" pitchFamily="34" charset="-122"/>
              <a:ea typeface="微软雅黑" panose="020B0503020204020204" pitchFamily="34" charset="-122"/>
            </a:endParaRPr>
          </a:p>
          <a:p>
            <a:pPr algn="ctr"/>
            <a:r>
              <a:rPr lang="zh-CN" altLang="en-US" sz="1200" dirty="0">
                <a:solidFill>
                  <a:schemeClr val="tx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Tree>
  </p:cSld>
  <p:clrMapOvr>
    <a:masterClrMapping/>
  </p:clrMapOvr>
  <mc:AlternateContent xmlns:mc="http://schemas.openxmlformats.org/markup-compatibility/2006" xmlns:p14="http://schemas.microsoft.com/office/powerpoint/2010/main">
    <mc:Choice Requires="p14">
      <p:transition spd="slow" p14:dur="1500" advClick="0" advTm="1451">
        <p:random/>
      </p:transition>
    </mc:Choice>
    <mc:Fallback xmlns="">
      <p:transition spd="slow" advClick="0" advTm="145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fade">
                                      <p:cBhvr>
                                        <p:cTn id="11" dur="1000"/>
                                        <p:tgtEl>
                                          <p:spTgt spid="83"/>
                                        </p:tgtEl>
                                      </p:cBhvr>
                                    </p:animEffect>
                                    <p:anim calcmode="lin" valueType="num">
                                      <p:cBhvr>
                                        <p:cTn id="12" dur="1000" fill="hold"/>
                                        <p:tgtEl>
                                          <p:spTgt spid="83"/>
                                        </p:tgtEl>
                                        <p:attrNameLst>
                                          <p:attrName>ppt_x</p:attrName>
                                        </p:attrNameLst>
                                      </p:cBhvr>
                                      <p:tavLst>
                                        <p:tav tm="0">
                                          <p:val>
                                            <p:strVal val="#ppt_x"/>
                                          </p:val>
                                        </p:tav>
                                        <p:tav tm="100000">
                                          <p:val>
                                            <p:strVal val="#ppt_x"/>
                                          </p:val>
                                        </p:tav>
                                      </p:tavLst>
                                    </p:anim>
                                    <p:anim calcmode="lin" valueType="num">
                                      <p:cBhvr>
                                        <p:cTn id="13" dur="1000" fill="hold"/>
                                        <p:tgtEl>
                                          <p:spTgt spid="8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1000"/>
                                        <p:tgtEl>
                                          <p:spTgt spid="84"/>
                                        </p:tgtEl>
                                      </p:cBhvr>
                                    </p:animEffect>
                                    <p:anim calcmode="lin" valueType="num">
                                      <p:cBhvr>
                                        <p:cTn id="18" dur="1000" fill="hold"/>
                                        <p:tgtEl>
                                          <p:spTgt spid="84"/>
                                        </p:tgtEl>
                                        <p:attrNameLst>
                                          <p:attrName>ppt_x</p:attrName>
                                        </p:attrNameLst>
                                      </p:cBhvr>
                                      <p:tavLst>
                                        <p:tav tm="0">
                                          <p:val>
                                            <p:strVal val="#ppt_x"/>
                                          </p:val>
                                        </p:tav>
                                        <p:tav tm="100000">
                                          <p:val>
                                            <p:strVal val="#ppt_x"/>
                                          </p:val>
                                        </p:tav>
                                      </p:tavLst>
                                    </p:anim>
                                    <p:anim calcmode="lin" valueType="num">
                                      <p:cBhvr>
                                        <p:cTn id="19" dur="1000" fill="hold"/>
                                        <p:tgtEl>
                                          <p:spTgt spid="8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fade">
                                      <p:cBhvr>
                                        <p:cTn id="23" dur="1000"/>
                                        <p:tgtEl>
                                          <p:spTgt spid="85"/>
                                        </p:tgtEl>
                                      </p:cBhvr>
                                    </p:animEffect>
                                    <p:anim calcmode="lin" valueType="num">
                                      <p:cBhvr>
                                        <p:cTn id="24" dur="1000" fill="hold"/>
                                        <p:tgtEl>
                                          <p:spTgt spid="85"/>
                                        </p:tgtEl>
                                        <p:attrNameLst>
                                          <p:attrName>ppt_x</p:attrName>
                                        </p:attrNameLst>
                                      </p:cBhvr>
                                      <p:tavLst>
                                        <p:tav tm="0">
                                          <p:val>
                                            <p:strVal val="#ppt_x"/>
                                          </p:val>
                                        </p:tav>
                                        <p:tav tm="100000">
                                          <p:val>
                                            <p:strVal val="#ppt_x"/>
                                          </p:val>
                                        </p:tav>
                                      </p:tavLst>
                                    </p:anim>
                                    <p:anim calcmode="lin" valueType="num">
                                      <p:cBhvr>
                                        <p:cTn id="25" dur="1000" fill="hold"/>
                                        <p:tgtEl>
                                          <p:spTgt spid="8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1000"/>
                                        <p:tgtEl>
                                          <p:spTgt spid="86"/>
                                        </p:tgtEl>
                                      </p:cBhvr>
                                    </p:animEffect>
                                    <p:anim calcmode="lin" valueType="num">
                                      <p:cBhvr>
                                        <p:cTn id="30" dur="1000" fill="hold"/>
                                        <p:tgtEl>
                                          <p:spTgt spid="86"/>
                                        </p:tgtEl>
                                        <p:attrNameLst>
                                          <p:attrName>ppt_x</p:attrName>
                                        </p:attrNameLst>
                                      </p:cBhvr>
                                      <p:tavLst>
                                        <p:tav tm="0">
                                          <p:val>
                                            <p:strVal val="#ppt_x"/>
                                          </p:val>
                                        </p:tav>
                                        <p:tav tm="100000">
                                          <p:val>
                                            <p:strVal val="#ppt_x"/>
                                          </p:val>
                                        </p:tav>
                                      </p:tavLst>
                                    </p:anim>
                                    <p:anim calcmode="lin" valueType="num">
                                      <p:cBhvr>
                                        <p:cTn id="31" dur="1000" fill="hold"/>
                                        <p:tgtEl>
                                          <p:spTgt spid="86"/>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4" presetClass="entr" presetSubtype="1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randombar(horizontal)">
                                      <p:cBhvr>
                                        <p:cTn id="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83" grpId="0"/>
      <p:bldP spid="84" grpId="0"/>
      <p:bldP spid="85" grpId="0"/>
      <p:bldP spid="8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a:extLst>
              <a:ext uri="{FF2B5EF4-FFF2-40B4-BE49-F238E27FC236}">
                <a16:creationId xmlns:a16="http://schemas.microsoft.com/office/drawing/2014/main" id="{3F47CBC9-4BFA-4BB5-AA7C-CA2A01B67E7D}"/>
              </a:ext>
            </a:extLst>
          </p:cNvPr>
          <p:cNvGrpSpPr/>
          <p:nvPr/>
        </p:nvGrpSpPr>
        <p:grpSpPr>
          <a:xfrm>
            <a:off x="1148009" y="1898088"/>
            <a:ext cx="2872983" cy="1882759"/>
            <a:chOff x="1148009" y="1898088"/>
            <a:chExt cx="2872983" cy="1882759"/>
          </a:xfrm>
        </p:grpSpPr>
        <p:grpSp>
          <p:nvGrpSpPr>
            <p:cNvPr id="49" name="Group 4">
              <a:extLst>
                <a:ext uri="{FF2B5EF4-FFF2-40B4-BE49-F238E27FC236}">
                  <a16:creationId xmlns:a16="http://schemas.microsoft.com/office/drawing/2014/main" id="{8B971283-5DEA-438C-8F97-0DCA10D1207C}"/>
                </a:ext>
              </a:extLst>
            </p:cNvPr>
            <p:cNvGrpSpPr/>
            <p:nvPr/>
          </p:nvGrpSpPr>
          <p:grpSpPr>
            <a:xfrm>
              <a:off x="2137509" y="1898088"/>
              <a:ext cx="765907" cy="765907"/>
              <a:chOff x="6432061" y="1396370"/>
              <a:chExt cx="765907" cy="765907"/>
            </a:xfrm>
          </p:grpSpPr>
          <p:sp>
            <p:nvSpPr>
              <p:cNvPr id="53" name="Oval 8">
                <a:extLst>
                  <a:ext uri="{FF2B5EF4-FFF2-40B4-BE49-F238E27FC236}">
                    <a16:creationId xmlns:a16="http://schemas.microsoft.com/office/drawing/2014/main" id="{11A4AFDB-67F8-435A-8D8A-1C576A0E72E4}"/>
                  </a:ext>
                </a:extLst>
              </p:cNvPr>
              <p:cNvSpPr/>
              <p:nvPr/>
            </p:nvSpPr>
            <p:spPr>
              <a:xfrm>
                <a:off x="6432061" y="1396370"/>
                <a:ext cx="765907" cy="765907"/>
              </a:xfrm>
              <a:prstGeom prst="ellipse">
                <a:avLst/>
              </a:prstGeom>
              <a:solidFill>
                <a:srgbClr val="D17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6F8F8"/>
                  </a:solidFill>
                  <a:effectLst/>
                  <a:uLnTx/>
                  <a:uFillTx/>
                  <a:cs typeface="+mn-ea"/>
                  <a:sym typeface="+mn-lt"/>
                </a:endParaRPr>
              </a:p>
            </p:txBody>
          </p:sp>
          <p:sp>
            <p:nvSpPr>
              <p:cNvPr id="56" name="AutoShape 250">
                <a:extLst>
                  <a:ext uri="{FF2B5EF4-FFF2-40B4-BE49-F238E27FC236}">
                    <a16:creationId xmlns:a16="http://schemas.microsoft.com/office/drawing/2014/main" id="{7658C318-29A2-4429-A46C-8BABA144F57C}"/>
                  </a:ext>
                </a:extLst>
              </p:cNvPr>
              <p:cNvSpPr>
                <a:spLocks/>
              </p:cNvSpPr>
              <p:nvPr/>
            </p:nvSpPr>
            <p:spPr bwMode="auto">
              <a:xfrm>
                <a:off x="6627098" y="1634048"/>
                <a:ext cx="375833" cy="273567"/>
              </a:xfrm>
              <a:custGeom>
                <a:avLst/>
                <a:gdLst>
                  <a:gd name="T0" fmla="*/ 284074652 w 21600"/>
                  <a:gd name="T1" fmla="*/ 9591959 h 21600"/>
                  <a:gd name="T2" fmla="*/ 130722003 w 21600"/>
                  <a:gd name="T3" fmla="*/ 9591959 h 21600"/>
                  <a:gd name="T4" fmla="*/ 130613565 w 21600"/>
                  <a:gd name="T5" fmla="*/ 9477184 h 21600"/>
                  <a:gd name="T6" fmla="*/ 120845572 w 21600"/>
                  <a:gd name="T7" fmla="*/ 3495796 h 21600"/>
                  <a:gd name="T8" fmla="*/ 106076264 w 21600"/>
                  <a:gd name="T9" fmla="*/ 0 h 21600"/>
                  <a:gd name="T10" fmla="*/ 62397606 w 21600"/>
                  <a:gd name="T11" fmla="*/ 0 h 21600"/>
                  <a:gd name="T12" fmla="*/ 47629465 w 21600"/>
                  <a:gd name="T13" fmla="*/ 3495796 h 21600"/>
                  <a:gd name="T14" fmla="*/ 37875355 w 21600"/>
                  <a:gd name="T15" fmla="*/ 9477184 h 21600"/>
                  <a:gd name="T16" fmla="*/ 37751749 w 21600"/>
                  <a:gd name="T17" fmla="*/ 9591959 h 21600"/>
                  <a:gd name="T18" fmla="*/ 10204304 w 21600"/>
                  <a:gd name="T19" fmla="*/ 9591959 h 21600"/>
                  <a:gd name="T20" fmla="*/ 0 w 21600"/>
                  <a:gd name="T21" fmla="*/ 13504517 h 21600"/>
                  <a:gd name="T22" fmla="*/ 0 w 21600"/>
                  <a:gd name="T23" fmla="*/ 78701562 h 21600"/>
                  <a:gd name="T24" fmla="*/ 10204304 w 21600"/>
                  <a:gd name="T25" fmla="*/ 82610220 h 21600"/>
                  <a:gd name="T26" fmla="*/ 284074652 w 21600"/>
                  <a:gd name="T27" fmla="*/ 82610220 h 21600"/>
                  <a:gd name="T28" fmla="*/ 294279076 w 21600"/>
                  <a:gd name="T29" fmla="*/ 78701562 h 21600"/>
                  <a:gd name="T30" fmla="*/ 294279076 w 21600"/>
                  <a:gd name="T31" fmla="*/ 13504517 h 21600"/>
                  <a:gd name="T32" fmla="*/ 284074652 w 21600"/>
                  <a:gd name="T33" fmla="*/ 9591959 h 21600"/>
                  <a:gd name="T34" fmla="*/ 43284027 w 21600"/>
                  <a:gd name="T35" fmla="*/ 76204222 h 21600"/>
                  <a:gd name="T36" fmla="*/ 8255980 w 21600"/>
                  <a:gd name="T37" fmla="*/ 76204222 h 21600"/>
                  <a:gd name="T38" fmla="*/ 8255980 w 21600"/>
                  <a:gd name="T39" fmla="*/ 16108848 h 21600"/>
                  <a:gd name="T40" fmla="*/ 43284027 w 21600"/>
                  <a:gd name="T41" fmla="*/ 16108848 h 21600"/>
                  <a:gd name="T42" fmla="*/ 43284027 w 21600"/>
                  <a:gd name="T43" fmla="*/ 76204222 h 21600"/>
                  <a:gd name="T44" fmla="*/ 146771280 w 21600"/>
                  <a:gd name="T45" fmla="*/ 70237863 h 21600"/>
                  <a:gd name="T46" fmla="*/ 83951256 w 21600"/>
                  <a:gd name="T47" fmla="*/ 46154616 h 21600"/>
                  <a:gd name="T48" fmla="*/ 146771280 w 21600"/>
                  <a:gd name="T49" fmla="*/ 22075207 h 21600"/>
                  <a:gd name="T50" fmla="*/ 209578696 w 21600"/>
                  <a:gd name="T51" fmla="*/ 46154616 h 21600"/>
                  <a:gd name="T52" fmla="*/ 146771280 w 21600"/>
                  <a:gd name="T53" fmla="*/ 70237863 h 21600"/>
                  <a:gd name="T54" fmla="*/ 266281437 w 21600"/>
                  <a:gd name="T55" fmla="*/ 35713491 h 21600"/>
                  <a:gd name="T56" fmla="*/ 229592674 w 21600"/>
                  <a:gd name="T57" fmla="*/ 35713491 h 21600"/>
                  <a:gd name="T58" fmla="*/ 229592674 w 21600"/>
                  <a:gd name="T59" fmla="*/ 21650651 h 21600"/>
                  <a:gd name="T60" fmla="*/ 266281437 w 21600"/>
                  <a:gd name="T61" fmla="*/ 21650651 h 21600"/>
                  <a:gd name="T62" fmla="*/ 266281437 w 21600"/>
                  <a:gd name="T63" fmla="*/ 35713491 h 21600"/>
                  <a:gd name="T64" fmla="*/ 266281437 w 21600"/>
                  <a:gd name="T65" fmla="*/ 35713491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20851" y="2508"/>
                    </a:moveTo>
                    <a:lnTo>
                      <a:pt x="9595" y="2508"/>
                    </a:lnTo>
                    <a:cubicBezTo>
                      <a:pt x="9592" y="2498"/>
                      <a:pt x="9590" y="2487"/>
                      <a:pt x="9587" y="2478"/>
                    </a:cubicBezTo>
                    <a:lnTo>
                      <a:pt x="8870" y="914"/>
                    </a:lnTo>
                    <a:cubicBezTo>
                      <a:pt x="8686" y="411"/>
                      <a:pt x="8199" y="0"/>
                      <a:pt x="7786" y="0"/>
                    </a:cubicBezTo>
                    <a:lnTo>
                      <a:pt x="4580" y="0"/>
                    </a:lnTo>
                    <a:cubicBezTo>
                      <a:pt x="4168" y="0"/>
                      <a:pt x="3680" y="412"/>
                      <a:pt x="3496" y="914"/>
                    </a:cubicBezTo>
                    <a:lnTo>
                      <a:pt x="2780" y="2478"/>
                    </a:lnTo>
                    <a:cubicBezTo>
                      <a:pt x="2776" y="2487"/>
                      <a:pt x="2775" y="2498"/>
                      <a:pt x="2771" y="2508"/>
                    </a:cubicBezTo>
                    <a:lnTo>
                      <a:pt x="749" y="2508"/>
                    </a:lnTo>
                    <a:cubicBezTo>
                      <a:pt x="337" y="2508"/>
                      <a:pt x="0" y="2968"/>
                      <a:pt x="0" y="3531"/>
                    </a:cubicBezTo>
                    <a:lnTo>
                      <a:pt x="0" y="20578"/>
                    </a:lnTo>
                    <a:cubicBezTo>
                      <a:pt x="0" y="21140"/>
                      <a:pt x="337" y="21600"/>
                      <a:pt x="749" y="21600"/>
                    </a:cubicBezTo>
                    <a:lnTo>
                      <a:pt x="20851" y="21600"/>
                    </a:lnTo>
                    <a:cubicBezTo>
                      <a:pt x="21263" y="21600"/>
                      <a:pt x="21600" y="21140"/>
                      <a:pt x="21600" y="20578"/>
                    </a:cubicBezTo>
                    <a:lnTo>
                      <a:pt x="21600" y="3531"/>
                    </a:lnTo>
                    <a:cubicBezTo>
                      <a:pt x="21600" y="2968"/>
                      <a:pt x="21263" y="2508"/>
                      <a:pt x="20851" y="2508"/>
                    </a:cubicBezTo>
                    <a:close/>
                    <a:moveTo>
                      <a:pt x="3177" y="19925"/>
                    </a:moveTo>
                    <a:lnTo>
                      <a:pt x="606" y="19925"/>
                    </a:lnTo>
                    <a:lnTo>
                      <a:pt x="606" y="4212"/>
                    </a:lnTo>
                    <a:lnTo>
                      <a:pt x="3177" y="4212"/>
                    </a:lnTo>
                    <a:lnTo>
                      <a:pt x="3177" y="19925"/>
                    </a:lnTo>
                    <a:close/>
                    <a:moveTo>
                      <a:pt x="10773" y="18365"/>
                    </a:moveTo>
                    <a:cubicBezTo>
                      <a:pt x="8226" y="18365"/>
                      <a:pt x="6162" y="15546"/>
                      <a:pt x="6162" y="12068"/>
                    </a:cubicBezTo>
                    <a:cubicBezTo>
                      <a:pt x="6162" y="8591"/>
                      <a:pt x="8226" y="5772"/>
                      <a:pt x="10773" y="5772"/>
                    </a:cubicBezTo>
                    <a:cubicBezTo>
                      <a:pt x="13319" y="5772"/>
                      <a:pt x="15383" y="8591"/>
                      <a:pt x="15383" y="12068"/>
                    </a:cubicBezTo>
                    <a:cubicBezTo>
                      <a:pt x="15383" y="15546"/>
                      <a:pt x="13319" y="18365"/>
                      <a:pt x="10773" y="18365"/>
                    </a:cubicBezTo>
                    <a:close/>
                    <a:moveTo>
                      <a:pt x="19545" y="9338"/>
                    </a:moveTo>
                    <a:lnTo>
                      <a:pt x="16852" y="9338"/>
                    </a:lnTo>
                    <a:lnTo>
                      <a:pt x="16852" y="5661"/>
                    </a:lnTo>
                    <a:lnTo>
                      <a:pt x="19545" y="5661"/>
                    </a:lnTo>
                    <a:lnTo>
                      <a:pt x="19545" y="9338"/>
                    </a:lnTo>
                    <a:close/>
                    <a:moveTo>
                      <a:pt x="19545" y="9338"/>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grpSp>
        <p:sp>
          <p:nvSpPr>
            <p:cNvPr id="50" name="TextBox 22">
              <a:extLst>
                <a:ext uri="{FF2B5EF4-FFF2-40B4-BE49-F238E27FC236}">
                  <a16:creationId xmlns:a16="http://schemas.microsoft.com/office/drawing/2014/main" id="{2B418B92-BBB2-4E76-B535-576F7BD99DB6}"/>
                </a:ext>
              </a:extLst>
            </p:cNvPr>
            <p:cNvSpPr txBox="1"/>
            <p:nvPr/>
          </p:nvSpPr>
          <p:spPr>
            <a:xfrm>
              <a:off x="1148009" y="3078795"/>
              <a:ext cx="2872983" cy="702052"/>
            </a:xfrm>
            <a:prstGeom prst="rect">
              <a:avLst/>
            </a:prstGeom>
            <a:noFill/>
          </p:spPr>
          <p:txBody>
            <a:bodyPr wrap="square" rtlCol="0">
              <a:spAutoFit/>
            </a:bodyPr>
            <a:lstStyle/>
            <a:p>
              <a:pPr algn="ct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51" name="TextBox 21">
              <a:extLst>
                <a:ext uri="{FF2B5EF4-FFF2-40B4-BE49-F238E27FC236}">
                  <a16:creationId xmlns:a16="http://schemas.microsoft.com/office/drawing/2014/main" id="{DB5F0A54-043C-458F-B48B-556C97ECF119}"/>
                </a:ext>
              </a:extLst>
            </p:cNvPr>
            <p:cNvSpPr txBox="1"/>
            <p:nvPr/>
          </p:nvSpPr>
          <p:spPr>
            <a:xfrm>
              <a:off x="1180370" y="2605590"/>
              <a:ext cx="2304352" cy="507831"/>
            </a:xfrm>
            <a:prstGeom prst="rect">
              <a:avLst/>
            </a:prstGeom>
            <a:noFill/>
          </p:spPr>
          <p:txBody>
            <a:bodyPr wrap="square" rtlCol="0">
              <a:spAutoFit/>
            </a:bodyPr>
            <a:lstStyle/>
            <a:p>
              <a:pPr algn="r">
                <a:lnSpc>
                  <a:spcPct val="150000"/>
                </a:lnSpc>
              </a:pPr>
              <a:r>
                <a:rPr lang="zh-CN" altLang="en-US" dirty="0">
                  <a:solidFill>
                    <a:srgbClr val="7F7F7F"/>
                  </a:solidFill>
                  <a:latin typeface="微软雅黑" pitchFamily="34" charset="-122"/>
                  <a:ea typeface="微软雅黑" pitchFamily="34" charset="-122"/>
                  <a:cs typeface="华文黑体" pitchFamily="2" charset="-122"/>
                </a:rPr>
                <a:t>点击此处添加标题</a:t>
              </a:r>
            </a:p>
          </p:txBody>
        </p:sp>
      </p:grpSp>
      <p:grpSp>
        <p:nvGrpSpPr>
          <p:cNvPr id="57" name="组合 56">
            <a:extLst>
              <a:ext uri="{FF2B5EF4-FFF2-40B4-BE49-F238E27FC236}">
                <a16:creationId xmlns:a16="http://schemas.microsoft.com/office/drawing/2014/main" id="{04D30FC6-B8E8-4403-ACFC-3CD360E3BCD8}"/>
              </a:ext>
            </a:extLst>
          </p:cNvPr>
          <p:cNvGrpSpPr/>
          <p:nvPr/>
        </p:nvGrpSpPr>
        <p:grpSpPr>
          <a:xfrm>
            <a:off x="4829129" y="1898088"/>
            <a:ext cx="2872983" cy="1882759"/>
            <a:chOff x="4829129" y="1898088"/>
            <a:chExt cx="2872983" cy="1882759"/>
          </a:xfrm>
        </p:grpSpPr>
        <p:grpSp>
          <p:nvGrpSpPr>
            <p:cNvPr id="58" name="Group 10">
              <a:extLst>
                <a:ext uri="{FF2B5EF4-FFF2-40B4-BE49-F238E27FC236}">
                  <a16:creationId xmlns:a16="http://schemas.microsoft.com/office/drawing/2014/main" id="{9641DF77-BC45-4897-A2A9-66C1D6D630EB}"/>
                </a:ext>
              </a:extLst>
            </p:cNvPr>
            <p:cNvGrpSpPr/>
            <p:nvPr/>
          </p:nvGrpSpPr>
          <p:grpSpPr>
            <a:xfrm>
              <a:off x="5713046" y="1898088"/>
              <a:ext cx="765907" cy="765907"/>
              <a:chOff x="5713046" y="1806971"/>
              <a:chExt cx="765907" cy="765907"/>
            </a:xfrm>
          </p:grpSpPr>
          <p:sp>
            <p:nvSpPr>
              <p:cNvPr id="61" name="Oval 11">
                <a:extLst>
                  <a:ext uri="{FF2B5EF4-FFF2-40B4-BE49-F238E27FC236}">
                    <a16:creationId xmlns:a16="http://schemas.microsoft.com/office/drawing/2014/main" id="{B142DC5C-DFC4-4B5E-A73D-28319E35EA5A}"/>
                  </a:ext>
                </a:extLst>
              </p:cNvPr>
              <p:cNvSpPr/>
              <p:nvPr/>
            </p:nvSpPr>
            <p:spPr>
              <a:xfrm>
                <a:off x="5713046" y="1806971"/>
                <a:ext cx="765907" cy="765907"/>
              </a:xfrm>
              <a:prstGeom prst="ellipse">
                <a:avLst/>
              </a:prstGeom>
              <a:solidFill>
                <a:srgbClr val="39A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6F8F8"/>
                  </a:solidFill>
                  <a:effectLst/>
                  <a:uLnTx/>
                  <a:uFillTx/>
                  <a:cs typeface="+mn-ea"/>
                  <a:sym typeface="+mn-lt"/>
                </a:endParaRPr>
              </a:p>
            </p:txBody>
          </p:sp>
          <p:grpSp>
            <p:nvGrpSpPr>
              <p:cNvPr id="62" name="Group 109">
                <a:extLst>
                  <a:ext uri="{FF2B5EF4-FFF2-40B4-BE49-F238E27FC236}">
                    <a16:creationId xmlns:a16="http://schemas.microsoft.com/office/drawing/2014/main" id="{CA50D96E-1FF2-4FCE-82AD-86864490F492}"/>
                  </a:ext>
                </a:extLst>
              </p:cNvPr>
              <p:cNvGrpSpPr>
                <a:grpSpLocks/>
              </p:cNvGrpSpPr>
              <p:nvPr/>
            </p:nvGrpSpPr>
            <p:grpSpPr bwMode="auto">
              <a:xfrm>
                <a:off x="5868000" y="1959593"/>
                <a:ext cx="455997" cy="455997"/>
                <a:chOff x="0" y="0"/>
                <a:chExt cx="576" cy="576"/>
              </a:xfrm>
              <a:solidFill>
                <a:srgbClr val="FFFFFF"/>
              </a:solidFill>
            </p:grpSpPr>
            <p:sp>
              <p:nvSpPr>
                <p:cNvPr id="64" name="AutoShape 90">
                  <a:extLst>
                    <a:ext uri="{FF2B5EF4-FFF2-40B4-BE49-F238E27FC236}">
                      <a16:creationId xmlns:a16="http://schemas.microsoft.com/office/drawing/2014/main" id="{9C7C58B4-582E-4617-A1FD-D5295C3A121E}"/>
                    </a:ext>
                  </a:extLst>
                </p:cNvPr>
                <p:cNvSpPr>
                  <a:spLocks/>
                </p:cNvSpPr>
                <p:nvPr/>
              </p:nvSpPr>
              <p:spPr bwMode="auto">
                <a:xfrm>
                  <a:off x="0" y="0"/>
                  <a:ext cx="576"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w 21600"/>
                    <a:gd name="T57" fmla="*/ 0 h 21600"/>
                    <a:gd name="T58" fmla="*/ 0 w 21600"/>
                    <a:gd name="T59" fmla="*/ 0 h 21600"/>
                    <a:gd name="T60" fmla="*/ 0 w 21600"/>
                    <a:gd name="T61" fmla="*/ 0 h 21600"/>
                    <a:gd name="T62" fmla="*/ 0 w 21600"/>
                    <a:gd name="T63" fmla="*/ 0 h 21600"/>
                    <a:gd name="T64" fmla="*/ 0 w 21600"/>
                    <a:gd name="T65" fmla="*/ 0 h 21600"/>
                    <a:gd name="T66" fmla="*/ 0 w 21600"/>
                    <a:gd name="T67" fmla="*/ 0 h 21600"/>
                    <a:gd name="T68" fmla="*/ 0 w 21600"/>
                    <a:gd name="T69" fmla="*/ 0 h 21600"/>
                    <a:gd name="T70" fmla="*/ 0 w 21600"/>
                    <a:gd name="T71" fmla="*/ 0 h 21600"/>
                    <a:gd name="T72" fmla="*/ 0 w 21600"/>
                    <a:gd name="T73" fmla="*/ 0 h 21600"/>
                    <a:gd name="T74" fmla="*/ 0 w 21600"/>
                    <a:gd name="T75" fmla="*/ 0 h 21600"/>
                    <a:gd name="T76" fmla="*/ 0 w 21600"/>
                    <a:gd name="T77" fmla="*/ 0 h 21600"/>
                    <a:gd name="T78" fmla="*/ 0 w 21600"/>
                    <a:gd name="T79" fmla="*/ 0 h 21600"/>
                    <a:gd name="T80" fmla="*/ 0 w 21600"/>
                    <a:gd name="T81" fmla="*/ 0 h 21600"/>
                    <a:gd name="T82" fmla="*/ 0 w 21600"/>
                    <a:gd name="T83" fmla="*/ 0 h 21600"/>
                    <a:gd name="T84" fmla="*/ 0 w 21600"/>
                    <a:gd name="T85" fmla="*/ 0 h 21600"/>
                    <a:gd name="T86" fmla="*/ 0 w 21600"/>
                    <a:gd name="T87" fmla="*/ 0 h 21600"/>
                    <a:gd name="T88" fmla="*/ 0 w 21600"/>
                    <a:gd name="T89" fmla="*/ 0 h 21600"/>
                    <a:gd name="T90" fmla="*/ 0 w 21600"/>
                    <a:gd name="T91" fmla="*/ 0 h 21600"/>
                    <a:gd name="T92" fmla="*/ 0 w 21600"/>
                    <a:gd name="T93" fmla="*/ 0 h 21600"/>
                    <a:gd name="T94" fmla="*/ 0 w 21600"/>
                    <a:gd name="T95" fmla="*/ 0 h 21600"/>
                    <a:gd name="T96" fmla="*/ 0 w 21600"/>
                    <a:gd name="T97" fmla="*/ 0 h 21600"/>
                    <a:gd name="T98" fmla="*/ 0 w 21600"/>
                    <a:gd name="T99" fmla="*/ 0 h 21600"/>
                    <a:gd name="T100" fmla="*/ 0 w 21600"/>
                    <a:gd name="T101" fmla="*/ 0 h 21600"/>
                    <a:gd name="T102" fmla="*/ 0 w 21600"/>
                    <a:gd name="T103" fmla="*/ 0 h 21600"/>
                    <a:gd name="T104" fmla="*/ 0 w 21600"/>
                    <a:gd name="T105" fmla="*/ 0 h 21600"/>
                    <a:gd name="T106" fmla="*/ 0 w 21600"/>
                    <a:gd name="T107" fmla="*/ 0 h 21600"/>
                    <a:gd name="T108" fmla="*/ 0 w 21600"/>
                    <a:gd name="T109" fmla="*/ 0 h 21600"/>
                    <a:gd name="T110" fmla="*/ 0 w 21600"/>
                    <a:gd name="T111" fmla="*/ 0 h 21600"/>
                    <a:gd name="T112" fmla="*/ 0 w 21600"/>
                    <a:gd name="T113" fmla="*/ 0 h 21600"/>
                    <a:gd name="T114" fmla="*/ 0 w 21600"/>
                    <a:gd name="T115" fmla="*/ 0 h 21600"/>
                    <a:gd name="T116" fmla="*/ 0 w 21600"/>
                    <a:gd name="T117" fmla="*/ 0 h 216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moveTo>
                        <a:pt x="16109" y="8099"/>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65" name="AutoShape 91">
                  <a:extLst>
                    <a:ext uri="{FF2B5EF4-FFF2-40B4-BE49-F238E27FC236}">
                      <a16:creationId xmlns:a16="http://schemas.microsoft.com/office/drawing/2014/main" id="{77451E6A-BB62-4F2A-A5AA-EA3083DDBAFA}"/>
                    </a:ext>
                  </a:extLst>
                </p:cNvPr>
                <p:cNvSpPr>
                  <a:spLocks/>
                </p:cNvSpPr>
                <p:nvPr/>
              </p:nvSpPr>
              <p:spPr bwMode="auto">
                <a:xfrm>
                  <a:off x="304" y="144"/>
                  <a:ext cx="22" cy="7"/>
                </a:xfrm>
                <a:custGeom>
                  <a:avLst/>
                  <a:gdLst>
                    <a:gd name="T0" fmla="*/ 0 w 20542"/>
                    <a:gd name="T1" fmla="*/ 0 h 17263"/>
                    <a:gd name="T2" fmla="*/ 0 w 20542"/>
                    <a:gd name="T3" fmla="*/ 0 h 17263"/>
                    <a:gd name="T4" fmla="*/ 0 w 20542"/>
                    <a:gd name="T5" fmla="*/ 0 h 17263"/>
                    <a:gd name="T6" fmla="*/ 0 w 20542"/>
                    <a:gd name="T7" fmla="*/ 0 h 17263"/>
                    <a:gd name="T8" fmla="*/ 0 w 20542"/>
                    <a:gd name="T9" fmla="*/ 0 h 17263"/>
                    <a:gd name="T10" fmla="*/ 0 w 20542"/>
                    <a:gd name="T11" fmla="*/ 0 h 17263"/>
                    <a:gd name="T12" fmla="*/ 0 w 20542"/>
                    <a:gd name="T13" fmla="*/ 0 h 17263"/>
                    <a:gd name="T14" fmla="*/ 0 w 20542"/>
                    <a:gd name="T15" fmla="*/ 0 h 17263"/>
                    <a:gd name="T16" fmla="*/ 0 w 20542"/>
                    <a:gd name="T17" fmla="*/ 0 h 17263"/>
                    <a:gd name="T18" fmla="*/ 0 w 20542"/>
                    <a:gd name="T19" fmla="*/ 0 h 17263"/>
                    <a:gd name="T20" fmla="*/ 0 w 20542"/>
                    <a:gd name="T21" fmla="*/ 0 h 17263"/>
                    <a:gd name="T22" fmla="*/ 0 w 20542"/>
                    <a:gd name="T23" fmla="*/ 0 h 17263"/>
                    <a:gd name="T24" fmla="*/ 0 w 20542"/>
                    <a:gd name="T25" fmla="*/ 0 h 172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542" h="17263">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moveTo>
                        <a:pt x="19936" y="4186"/>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66" name="AutoShape 92">
                  <a:extLst>
                    <a:ext uri="{FF2B5EF4-FFF2-40B4-BE49-F238E27FC236}">
                      <a16:creationId xmlns:a16="http://schemas.microsoft.com/office/drawing/2014/main" id="{0E298F56-2716-44FC-A3F7-9BA1A3DAA365}"/>
                    </a:ext>
                  </a:extLst>
                </p:cNvPr>
                <p:cNvSpPr>
                  <a:spLocks/>
                </p:cNvSpPr>
                <p:nvPr/>
              </p:nvSpPr>
              <p:spPr bwMode="auto">
                <a:xfrm>
                  <a:off x="352" y="168"/>
                  <a:ext cx="18" cy="23"/>
                </a:xfrm>
                <a:custGeom>
                  <a:avLst/>
                  <a:gdLst>
                    <a:gd name="T0" fmla="*/ 0 w 20330"/>
                    <a:gd name="T1" fmla="*/ 0 h 21462"/>
                    <a:gd name="T2" fmla="*/ 0 w 20330"/>
                    <a:gd name="T3" fmla="*/ 0 h 21462"/>
                    <a:gd name="T4" fmla="*/ 0 w 20330"/>
                    <a:gd name="T5" fmla="*/ 0 h 21462"/>
                    <a:gd name="T6" fmla="*/ 0 w 20330"/>
                    <a:gd name="T7" fmla="*/ 0 h 21462"/>
                    <a:gd name="T8" fmla="*/ 0 w 20330"/>
                    <a:gd name="T9" fmla="*/ 0 h 21462"/>
                    <a:gd name="T10" fmla="*/ 0 w 20330"/>
                    <a:gd name="T11" fmla="*/ 0 h 21462"/>
                    <a:gd name="T12" fmla="*/ 0 w 20330"/>
                    <a:gd name="T13" fmla="*/ 0 h 21462"/>
                    <a:gd name="T14" fmla="*/ 0 w 20330"/>
                    <a:gd name="T15" fmla="*/ 0 h 21462"/>
                    <a:gd name="T16" fmla="*/ 0 w 20330"/>
                    <a:gd name="T17" fmla="*/ 0 h 21462"/>
                    <a:gd name="T18" fmla="*/ 0 w 20330"/>
                    <a:gd name="T19" fmla="*/ 0 h 21462"/>
                    <a:gd name="T20" fmla="*/ 0 w 20330"/>
                    <a:gd name="T21" fmla="*/ 0 h 21462"/>
                    <a:gd name="T22" fmla="*/ 0 w 20330"/>
                    <a:gd name="T23" fmla="*/ 0 h 21462"/>
                    <a:gd name="T24" fmla="*/ 0 w 20330"/>
                    <a:gd name="T25" fmla="*/ 0 h 21462"/>
                    <a:gd name="T26" fmla="*/ 0 w 20330"/>
                    <a:gd name="T27" fmla="*/ 0 h 21462"/>
                    <a:gd name="T28" fmla="*/ 0 w 20330"/>
                    <a:gd name="T29" fmla="*/ 0 h 21462"/>
                    <a:gd name="T30" fmla="*/ 0 w 20330"/>
                    <a:gd name="T31" fmla="*/ 0 h 21462"/>
                    <a:gd name="T32" fmla="*/ 0 w 20330"/>
                    <a:gd name="T33" fmla="*/ 0 h 214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0330" h="21462">
                      <a:moveTo>
                        <a:pt x="1685" y="9330"/>
                      </a:moveTo>
                      <a:cubicBezTo>
                        <a:pt x="5927" y="9330"/>
                        <a:pt x="6974" y="10452"/>
                        <a:pt x="7227" y="14183"/>
                      </a:cubicBezTo>
                      <a:cubicBezTo>
                        <a:pt x="12255" y="15539"/>
                        <a:pt x="3833" y="15223"/>
                        <a:pt x="3391" y="15223"/>
                      </a:cubicBezTo>
                      <a:cubicBezTo>
                        <a:pt x="3319" y="16960"/>
                        <a:pt x="268" y="20457"/>
                        <a:pt x="4176" y="19489"/>
                      </a:cubicBezTo>
                      <a:cubicBezTo>
                        <a:pt x="7019" y="18785"/>
                        <a:pt x="7633" y="18947"/>
                        <a:pt x="7651" y="21461"/>
                      </a:cubicBezTo>
                      <a:cubicBezTo>
                        <a:pt x="11424" y="21461"/>
                        <a:pt x="16723" y="21600"/>
                        <a:pt x="18745" y="18346"/>
                      </a:cubicBezTo>
                      <a:cubicBezTo>
                        <a:pt x="20776" y="18346"/>
                        <a:pt x="20938" y="16755"/>
                        <a:pt x="18745" y="16264"/>
                      </a:cubicBezTo>
                      <a:cubicBezTo>
                        <a:pt x="18745" y="18089"/>
                        <a:pt x="18853" y="18001"/>
                        <a:pt x="16605" y="18001"/>
                      </a:cubicBezTo>
                      <a:cubicBezTo>
                        <a:pt x="17427" y="14256"/>
                        <a:pt x="16840" y="11075"/>
                        <a:pt x="12769" y="11075"/>
                      </a:cubicBezTo>
                      <a:cubicBezTo>
                        <a:pt x="13428" y="9477"/>
                        <a:pt x="11731" y="8238"/>
                        <a:pt x="10079" y="7183"/>
                      </a:cubicBezTo>
                      <a:cubicBezTo>
                        <a:pt x="6965" y="5197"/>
                        <a:pt x="10152" y="4742"/>
                        <a:pt x="10639" y="2419"/>
                      </a:cubicBezTo>
                      <a:cubicBezTo>
                        <a:pt x="8337" y="2880"/>
                        <a:pt x="8274" y="4471"/>
                        <a:pt x="5097" y="4500"/>
                      </a:cubicBezTo>
                      <a:cubicBezTo>
                        <a:pt x="5097" y="3951"/>
                        <a:pt x="5783" y="2265"/>
                        <a:pt x="5214" y="2082"/>
                      </a:cubicBezTo>
                      <a:cubicBezTo>
                        <a:pt x="5972" y="2074"/>
                        <a:pt x="8987" y="0"/>
                        <a:pt x="5530" y="0"/>
                      </a:cubicBezTo>
                      <a:cubicBezTo>
                        <a:pt x="4032" y="4486"/>
                        <a:pt x="-662" y="88"/>
                        <a:pt x="78" y="4200"/>
                      </a:cubicBezTo>
                      <a:cubicBezTo>
                        <a:pt x="593" y="6970"/>
                        <a:pt x="1685" y="6780"/>
                        <a:pt x="1685" y="9330"/>
                      </a:cubicBezTo>
                      <a:close/>
                      <a:moveTo>
                        <a:pt x="1685" y="933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67" name="AutoShape 93">
                  <a:extLst>
                    <a:ext uri="{FF2B5EF4-FFF2-40B4-BE49-F238E27FC236}">
                      <a16:creationId xmlns:a16="http://schemas.microsoft.com/office/drawing/2014/main" id="{9AC56C58-6DFD-443C-8C3D-4C454F27364A}"/>
                    </a:ext>
                  </a:extLst>
                </p:cNvPr>
                <p:cNvSpPr>
                  <a:spLocks/>
                </p:cNvSpPr>
                <p:nvPr/>
              </p:nvSpPr>
              <p:spPr bwMode="auto">
                <a:xfrm>
                  <a:off x="336" y="176"/>
                  <a:ext cx="9" cy="11"/>
                </a:xfrm>
                <a:custGeom>
                  <a:avLst/>
                  <a:gdLst>
                    <a:gd name="T0" fmla="*/ 0 w 15938"/>
                    <a:gd name="T1" fmla="*/ 0 h 19489"/>
                    <a:gd name="T2" fmla="*/ 0 w 15938"/>
                    <a:gd name="T3" fmla="*/ 0 h 19489"/>
                    <a:gd name="T4" fmla="*/ 0 w 15938"/>
                    <a:gd name="T5" fmla="*/ 0 h 19489"/>
                    <a:gd name="T6" fmla="*/ 0 w 15938"/>
                    <a:gd name="T7" fmla="*/ 0 h 19489"/>
                    <a:gd name="T8" fmla="*/ 0 w 15938"/>
                    <a:gd name="T9" fmla="*/ 0 h 19489"/>
                    <a:gd name="T10" fmla="*/ 0 w 15938"/>
                    <a:gd name="T11" fmla="*/ 0 h 19489"/>
                    <a:gd name="T12" fmla="*/ 0 w 15938"/>
                    <a:gd name="T13" fmla="*/ 0 h 19489"/>
                    <a:gd name="T14" fmla="*/ 0 w 15938"/>
                    <a:gd name="T15" fmla="*/ 0 h 194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938" h="19489">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moveTo>
                        <a:pt x="1447" y="19489"/>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68" name="AutoShape 94">
                  <a:extLst>
                    <a:ext uri="{FF2B5EF4-FFF2-40B4-BE49-F238E27FC236}">
                      <a16:creationId xmlns:a16="http://schemas.microsoft.com/office/drawing/2014/main" id="{A6B6D1F3-91E2-46F2-8076-B67370D01253}"/>
                    </a:ext>
                  </a:extLst>
                </p:cNvPr>
                <p:cNvSpPr>
                  <a:spLocks/>
                </p:cNvSpPr>
                <p:nvPr/>
              </p:nvSpPr>
              <p:spPr bwMode="auto">
                <a:xfrm>
                  <a:off x="352" y="192"/>
                  <a:ext cx="2" cy="1"/>
                </a:xfrm>
                <a:custGeom>
                  <a:avLst/>
                  <a:gdLst>
                    <a:gd name="T0" fmla="*/ 0 w 21600"/>
                    <a:gd name="T1" fmla="*/ 0 h 13852"/>
                    <a:gd name="T2" fmla="*/ 0 w 21600"/>
                    <a:gd name="T3" fmla="*/ 0 h 13852"/>
                    <a:gd name="T4" fmla="*/ 0 w 21600"/>
                    <a:gd name="T5" fmla="*/ 0 h 13852"/>
                    <a:gd name="T6" fmla="*/ 0 w 21600"/>
                    <a:gd name="T7" fmla="*/ 0 h 13852"/>
                    <a:gd name="T8" fmla="*/ 0 w 21600"/>
                    <a:gd name="T9" fmla="*/ 0 h 138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13852">
                      <a:moveTo>
                        <a:pt x="0" y="4834"/>
                      </a:moveTo>
                      <a:cubicBezTo>
                        <a:pt x="3511" y="21600"/>
                        <a:pt x="21600" y="12034"/>
                        <a:pt x="21600" y="0"/>
                      </a:cubicBezTo>
                      <a:cubicBezTo>
                        <a:pt x="15647" y="0"/>
                        <a:pt x="9617" y="0"/>
                        <a:pt x="3511" y="0"/>
                      </a:cubicBezTo>
                      <a:cubicBezTo>
                        <a:pt x="4732" y="4834"/>
                        <a:pt x="3435" y="6480"/>
                        <a:pt x="0" y="4834"/>
                      </a:cubicBezTo>
                      <a:close/>
                      <a:moveTo>
                        <a:pt x="0" y="4834"/>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69" name="AutoShape 95">
                  <a:extLst>
                    <a:ext uri="{FF2B5EF4-FFF2-40B4-BE49-F238E27FC236}">
                      <a16:creationId xmlns:a16="http://schemas.microsoft.com/office/drawing/2014/main" id="{237B8EA8-B3B4-42E0-83FF-62FA80E79915}"/>
                    </a:ext>
                  </a:extLst>
                </p:cNvPr>
                <p:cNvSpPr>
                  <a:spLocks/>
                </p:cNvSpPr>
                <p:nvPr/>
              </p:nvSpPr>
              <p:spPr bwMode="auto">
                <a:xfrm>
                  <a:off x="240" y="200"/>
                  <a:ext cx="3" cy="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cubicBezTo>
                        <a:pt x="14954" y="20491"/>
                        <a:pt x="21600" y="16184"/>
                        <a:pt x="21600" y="0"/>
                      </a:cubicBezTo>
                      <a:cubicBezTo>
                        <a:pt x="7849" y="9201"/>
                        <a:pt x="3208" y="6526"/>
                        <a:pt x="0" y="21600"/>
                      </a:cubicBezTo>
                      <a:close/>
                      <a:moveTo>
                        <a:pt x="0" y="2160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71" name="AutoShape 96">
                  <a:extLst>
                    <a:ext uri="{FF2B5EF4-FFF2-40B4-BE49-F238E27FC236}">
                      <a16:creationId xmlns:a16="http://schemas.microsoft.com/office/drawing/2014/main" id="{2E87B978-3159-43B6-AE79-08CBC5C4B4E3}"/>
                    </a:ext>
                  </a:extLst>
                </p:cNvPr>
                <p:cNvSpPr>
                  <a:spLocks/>
                </p:cNvSpPr>
                <p:nvPr/>
              </p:nvSpPr>
              <p:spPr bwMode="auto">
                <a:xfrm>
                  <a:off x="376" y="216"/>
                  <a:ext cx="3" cy="4"/>
                </a:xfrm>
                <a:custGeom>
                  <a:avLst/>
                  <a:gdLst>
                    <a:gd name="T0" fmla="*/ 0 w 15151"/>
                    <a:gd name="T1" fmla="*/ 0 h 21600"/>
                    <a:gd name="T2" fmla="*/ 0 w 15151"/>
                    <a:gd name="T3" fmla="*/ 0 h 21600"/>
                    <a:gd name="T4" fmla="*/ 0 w 15151"/>
                    <a:gd name="T5" fmla="*/ 0 h 21600"/>
                    <a:gd name="T6" fmla="*/ 0 w 15151"/>
                    <a:gd name="T7" fmla="*/ 0 h 21600"/>
                    <a:gd name="T8" fmla="*/ 0 w 15151"/>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51" h="21600">
                      <a:moveTo>
                        <a:pt x="10724" y="0"/>
                      </a:moveTo>
                      <a:cubicBezTo>
                        <a:pt x="11899" y="6522"/>
                        <a:pt x="8375" y="7809"/>
                        <a:pt x="0" y="3905"/>
                      </a:cubicBezTo>
                      <a:cubicBezTo>
                        <a:pt x="3373" y="13417"/>
                        <a:pt x="1667" y="15535"/>
                        <a:pt x="7124" y="21600"/>
                      </a:cubicBezTo>
                      <a:cubicBezTo>
                        <a:pt x="9284" y="12503"/>
                        <a:pt x="21600" y="3905"/>
                        <a:pt x="10724" y="0"/>
                      </a:cubicBezTo>
                      <a:close/>
                      <a:moveTo>
                        <a:pt x="10724"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72" name="AutoShape 97">
                  <a:extLst>
                    <a:ext uri="{FF2B5EF4-FFF2-40B4-BE49-F238E27FC236}">
                      <a16:creationId xmlns:a16="http://schemas.microsoft.com/office/drawing/2014/main" id="{C1E08BDB-B5BE-404E-8AE6-DE9D6772675E}"/>
                    </a:ext>
                  </a:extLst>
                </p:cNvPr>
                <p:cNvSpPr>
                  <a:spLocks/>
                </p:cNvSpPr>
                <p:nvPr/>
              </p:nvSpPr>
              <p:spPr bwMode="auto">
                <a:xfrm>
                  <a:off x="376" y="216"/>
                  <a:ext cx="3" cy="5"/>
                </a:xfrm>
                <a:custGeom>
                  <a:avLst/>
                  <a:gdLst>
                    <a:gd name="T0" fmla="*/ 0 w 14680"/>
                    <a:gd name="T1" fmla="*/ 0 h 18108"/>
                    <a:gd name="T2" fmla="*/ 0 w 14680"/>
                    <a:gd name="T3" fmla="*/ 0 h 18108"/>
                    <a:gd name="T4" fmla="*/ 0 w 14680"/>
                    <a:gd name="T5" fmla="*/ 0 h 18108"/>
                    <a:gd name="T6" fmla="*/ 0 w 14680"/>
                    <a:gd name="T7" fmla="*/ 0 h 18108"/>
                    <a:gd name="T8" fmla="*/ 0 w 14680"/>
                    <a:gd name="T9" fmla="*/ 0 h 181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80" h="18108">
                      <a:moveTo>
                        <a:pt x="10298" y="0"/>
                      </a:moveTo>
                      <a:cubicBezTo>
                        <a:pt x="10298" y="7291"/>
                        <a:pt x="8417" y="10676"/>
                        <a:pt x="5725" y="2364"/>
                      </a:cubicBezTo>
                      <a:cubicBezTo>
                        <a:pt x="-3356" y="2364"/>
                        <a:pt x="1087" y="12243"/>
                        <a:pt x="1087" y="17618"/>
                      </a:cubicBezTo>
                      <a:cubicBezTo>
                        <a:pt x="18244" y="21600"/>
                        <a:pt x="16493" y="0"/>
                        <a:pt x="10298" y="0"/>
                      </a:cubicBezTo>
                      <a:close/>
                      <a:moveTo>
                        <a:pt x="10298"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74" name="AutoShape 98">
                  <a:extLst>
                    <a:ext uri="{FF2B5EF4-FFF2-40B4-BE49-F238E27FC236}">
                      <a16:creationId xmlns:a16="http://schemas.microsoft.com/office/drawing/2014/main" id="{3CDC52AA-91E1-4048-9534-C6D343F37B1D}"/>
                    </a:ext>
                  </a:extLst>
                </p:cNvPr>
                <p:cNvSpPr>
                  <a:spLocks/>
                </p:cNvSpPr>
                <p:nvPr/>
              </p:nvSpPr>
              <p:spPr bwMode="auto">
                <a:xfrm>
                  <a:off x="392" y="232"/>
                  <a:ext cx="7" cy="3"/>
                </a:xfrm>
                <a:custGeom>
                  <a:avLst/>
                  <a:gdLst>
                    <a:gd name="T0" fmla="*/ 0 w 21600"/>
                    <a:gd name="T1" fmla="*/ 0 h 9393"/>
                    <a:gd name="T2" fmla="*/ 0 w 21600"/>
                    <a:gd name="T3" fmla="*/ 0 h 9393"/>
                    <a:gd name="T4" fmla="*/ 0 w 21600"/>
                    <a:gd name="T5" fmla="*/ 0 h 9393"/>
                    <a:gd name="T6" fmla="*/ 0 w 21600"/>
                    <a:gd name="T7" fmla="*/ 0 h 9393"/>
                    <a:gd name="T8" fmla="*/ 0 w 21600"/>
                    <a:gd name="T9" fmla="*/ 0 h 93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9393">
                      <a:moveTo>
                        <a:pt x="21600" y="0"/>
                      </a:moveTo>
                      <a:cubicBezTo>
                        <a:pt x="15130" y="2920"/>
                        <a:pt x="18136" y="5863"/>
                        <a:pt x="9453" y="3062"/>
                      </a:cubicBezTo>
                      <a:cubicBezTo>
                        <a:pt x="5701" y="1875"/>
                        <a:pt x="1732" y="-3323"/>
                        <a:pt x="0" y="3371"/>
                      </a:cubicBezTo>
                      <a:cubicBezTo>
                        <a:pt x="11016" y="4439"/>
                        <a:pt x="21600" y="18277"/>
                        <a:pt x="21600" y="0"/>
                      </a:cubicBezTo>
                      <a:close/>
                      <a:moveTo>
                        <a:pt x="21600"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75" name="AutoShape 99">
                  <a:extLst>
                    <a:ext uri="{FF2B5EF4-FFF2-40B4-BE49-F238E27FC236}">
                      <a16:creationId xmlns:a16="http://schemas.microsoft.com/office/drawing/2014/main" id="{DF662464-93F2-464E-BBDA-7FD6100AD17A}"/>
                    </a:ext>
                  </a:extLst>
                </p:cNvPr>
                <p:cNvSpPr>
                  <a:spLocks/>
                </p:cNvSpPr>
                <p:nvPr/>
              </p:nvSpPr>
              <p:spPr bwMode="auto">
                <a:xfrm>
                  <a:off x="320" y="232"/>
                  <a:ext cx="166" cy="223"/>
                </a:xfrm>
                <a:custGeom>
                  <a:avLst/>
                  <a:gdLst>
                    <a:gd name="T0" fmla="*/ 0 w 21517"/>
                    <a:gd name="T1" fmla="*/ 0 h 21336"/>
                    <a:gd name="T2" fmla="*/ 0 w 21517"/>
                    <a:gd name="T3" fmla="*/ 0 h 21336"/>
                    <a:gd name="T4" fmla="*/ 0 w 21517"/>
                    <a:gd name="T5" fmla="*/ 0 h 21336"/>
                    <a:gd name="T6" fmla="*/ 0 w 21517"/>
                    <a:gd name="T7" fmla="*/ 0 h 21336"/>
                    <a:gd name="T8" fmla="*/ 0 w 21517"/>
                    <a:gd name="T9" fmla="*/ 0 h 21336"/>
                    <a:gd name="T10" fmla="*/ 0 w 21517"/>
                    <a:gd name="T11" fmla="*/ 0 h 21336"/>
                    <a:gd name="T12" fmla="*/ 0 w 21517"/>
                    <a:gd name="T13" fmla="*/ 0 h 21336"/>
                    <a:gd name="T14" fmla="*/ 0 w 21517"/>
                    <a:gd name="T15" fmla="*/ 0 h 21336"/>
                    <a:gd name="T16" fmla="*/ 0 w 21517"/>
                    <a:gd name="T17" fmla="*/ 0 h 21336"/>
                    <a:gd name="T18" fmla="*/ 0 w 21517"/>
                    <a:gd name="T19" fmla="*/ 0 h 21336"/>
                    <a:gd name="T20" fmla="*/ 0 w 21517"/>
                    <a:gd name="T21" fmla="*/ 0 h 21336"/>
                    <a:gd name="T22" fmla="*/ 0 w 21517"/>
                    <a:gd name="T23" fmla="*/ 0 h 21336"/>
                    <a:gd name="T24" fmla="*/ 0 w 21517"/>
                    <a:gd name="T25" fmla="*/ 0 h 21336"/>
                    <a:gd name="T26" fmla="*/ 0 w 21517"/>
                    <a:gd name="T27" fmla="*/ 0 h 21336"/>
                    <a:gd name="T28" fmla="*/ 0 w 21517"/>
                    <a:gd name="T29" fmla="*/ 0 h 21336"/>
                    <a:gd name="T30" fmla="*/ 0 w 21517"/>
                    <a:gd name="T31" fmla="*/ 0 h 21336"/>
                    <a:gd name="T32" fmla="*/ 0 w 21517"/>
                    <a:gd name="T33" fmla="*/ 0 h 21336"/>
                    <a:gd name="T34" fmla="*/ 0 w 21517"/>
                    <a:gd name="T35" fmla="*/ 0 h 21336"/>
                    <a:gd name="T36" fmla="*/ 0 w 21517"/>
                    <a:gd name="T37" fmla="*/ 0 h 21336"/>
                    <a:gd name="T38" fmla="*/ 0 w 21517"/>
                    <a:gd name="T39" fmla="*/ 0 h 21336"/>
                    <a:gd name="T40" fmla="*/ 0 w 21517"/>
                    <a:gd name="T41" fmla="*/ 0 h 21336"/>
                    <a:gd name="T42" fmla="*/ 0 w 21517"/>
                    <a:gd name="T43" fmla="*/ 0 h 21336"/>
                    <a:gd name="T44" fmla="*/ 0 w 21517"/>
                    <a:gd name="T45" fmla="*/ 0 h 21336"/>
                    <a:gd name="T46" fmla="*/ 0 w 21517"/>
                    <a:gd name="T47" fmla="*/ 0 h 21336"/>
                    <a:gd name="T48" fmla="*/ 0 w 21517"/>
                    <a:gd name="T49" fmla="*/ 0 h 21336"/>
                    <a:gd name="T50" fmla="*/ 0 w 21517"/>
                    <a:gd name="T51" fmla="*/ 0 h 21336"/>
                    <a:gd name="T52" fmla="*/ 0 w 21517"/>
                    <a:gd name="T53" fmla="*/ 0 h 21336"/>
                    <a:gd name="T54" fmla="*/ 0 w 21517"/>
                    <a:gd name="T55" fmla="*/ 0 h 21336"/>
                    <a:gd name="T56" fmla="*/ 0 w 21517"/>
                    <a:gd name="T57" fmla="*/ 0 h 21336"/>
                    <a:gd name="T58" fmla="*/ 0 w 21517"/>
                    <a:gd name="T59" fmla="*/ 0 h 21336"/>
                    <a:gd name="T60" fmla="*/ 0 w 21517"/>
                    <a:gd name="T61" fmla="*/ 0 h 21336"/>
                    <a:gd name="T62" fmla="*/ 0 w 21517"/>
                    <a:gd name="T63" fmla="*/ 0 h 21336"/>
                    <a:gd name="T64" fmla="*/ 0 w 21517"/>
                    <a:gd name="T65" fmla="*/ 0 h 213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517" h="21336">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moveTo>
                        <a:pt x="19567" y="7931"/>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87" name="AutoShape 100">
                  <a:extLst>
                    <a:ext uri="{FF2B5EF4-FFF2-40B4-BE49-F238E27FC236}">
                      <a16:creationId xmlns:a16="http://schemas.microsoft.com/office/drawing/2014/main" id="{3118239A-6305-4687-8EE8-B0D6CFCC58B2}"/>
                    </a:ext>
                  </a:extLst>
                </p:cNvPr>
                <p:cNvSpPr>
                  <a:spLocks/>
                </p:cNvSpPr>
                <p:nvPr/>
              </p:nvSpPr>
              <p:spPr bwMode="auto">
                <a:xfrm>
                  <a:off x="184" y="272"/>
                  <a:ext cx="3" cy="2"/>
                </a:xfrm>
                <a:custGeom>
                  <a:avLst/>
                  <a:gdLst>
                    <a:gd name="T0" fmla="*/ 0 w 16989"/>
                    <a:gd name="T1" fmla="*/ 0 h 15334"/>
                    <a:gd name="T2" fmla="*/ 0 w 16989"/>
                    <a:gd name="T3" fmla="*/ 0 h 15334"/>
                    <a:gd name="T4" fmla="*/ 0 w 16989"/>
                    <a:gd name="T5" fmla="*/ 0 h 15334"/>
                    <a:gd name="T6" fmla="*/ 0 w 16989"/>
                    <a:gd name="T7" fmla="*/ 0 h 15334"/>
                    <a:gd name="T8" fmla="*/ 0 w 16989"/>
                    <a:gd name="T9" fmla="*/ 0 h 153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989" h="15334">
                      <a:moveTo>
                        <a:pt x="5730" y="2266"/>
                      </a:moveTo>
                      <a:cubicBezTo>
                        <a:pt x="4165" y="1591"/>
                        <a:pt x="2498" y="771"/>
                        <a:pt x="900" y="0"/>
                      </a:cubicBezTo>
                      <a:cubicBezTo>
                        <a:pt x="-4611" y="21600"/>
                        <a:pt x="16989" y="17743"/>
                        <a:pt x="16989" y="4629"/>
                      </a:cubicBezTo>
                      <a:cubicBezTo>
                        <a:pt x="12159" y="7955"/>
                        <a:pt x="7839" y="13596"/>
                        <a:pt x="5730" y="2266"/>
                      </a:cubicBezTo>
                      <a:close/>
                      <a:moveTo>
                        <a:pt x="5730" y="2266"/>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90" name="AutoShape 101">
                  <a:extLst>
                    <a:ext uri="{FF2B5EF4-FFF2-40B4-BE49-F238E27FC236}">
                      <a16:creationId xmlns:a16="http://schemas.microsoft.com/office/drawing/2014/main" id="{94AD4715-C722-4FE5-AB57-FB5AE1DD8214}"/>
                    </a:ext>
                  </a:extLst>
                </p:cNvPr>
                <p:cNvSpPr>
                  <a:spLocks/>
                </p:cNvSpPr>
                <p:nvPr/>
              </p:nvSpPr>
              <p:spPr bwMode="auto">
                <a:xfrm>
                  <a:off x="192" y="272"/>
                  <a:ext cx="16" cy="8"/>
                </a:xfrm>
                <a:custGeom>
                  <a:avLst/>
                  <a:gdLst>
                    <a:gd name="T0" fmla="*/ 0 w 18999"/>
                    <a:gd name="T1" fmla="*/ 0 h 20934"/>
                    <a:gd name="T2" fmla="*/ 0 w 18999"/>
                    <a:gd name="T3" fmla="*/ 0 h 20934"/>
                    <a:gd name="T4" fmla="*/ 0 w 18999"/>
                    <a:gd name="T5" fmla="*/ 0 h 20934"/>
                    <a:gd name="T6" fmla="*/ 0 w 18999"/>
                    <a:gd name="T7" fmla="*/ 0 h 20934"/>
                    <a:gd name="T8" fmla="*/ 0 w 18999"/>
                    <a:gd name="T9" fmla="*/ 0 h 20934"/>
                    <a:gd name="T10" fmla="*/ 0 w 18999"/>
                    <a:gd name="T11" fmla="*/ 0 h 20934"/>
                    <a:gd name="T12" fmla="*/ 0 w 18999"/>
                    <a:gd name="T13" fmla="*/ 0 h 209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999" h="20934">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moveTo>
                        <a:pt x="5636"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93" name="AutoShape 102">
                  <a:extLst>
                    <a:ext uri="{FF2B5EF4-FFF2-40B4-BE49-F238E27FC236}">
                      <a16:creationId xmlns:a16="http://schemas.microsoft.com/office/drawing/2014/main" id="{D12A6760-CE98-4D67-AB6A-100EEF4396A4}"/>
                    </a:ext>
                  </a:extLst>
                </p:cNvPr>
                <p:cNvSpPr>
                  <a:spLocks/>
                </p:cNvSpPr>
                <p:nvPr/>
              </p:nvSpPr>
              <p:spPr bwMode="auto">
                <a:xfrm>
                  <a:off x="208" y="288"/>
                  <a:ext cx="15" cy="4"/>
                </a:xfrm>
                <a:custGeom>
                  <a:avLst/>
                  <a:gdLst>
                    <a:gd name="T0" fmla="*/ 0 w 21600"/>
                    <a:gd name="T1" fmla="*/ 0 h 19826"/>
                    <a:gd name="T2" fmla="*/ 0 w 21600"/>
                    <a:gd name="T3" fmla="*/ 0 h 19826"/>
                    <a:gd name="T4" fmla="*/ 0 w 21600"/>
                    <a:gd name="T5" fmla="*/ 0 h 19826"/>
                    <a:gd name="T6" fmla="*/ 0 w 21600"/>
                    <a:gd name="T7" fmla="*/ 0 h 19826"/>
                    <a:gd name="T8" fmla="*/ 0 w 21600"/>
                    <a:gd name="T9" fmla="*/ 0 h 19826"/>
                    <a:gd name="T10" fmla="*/ 0 w 21600"/>
                    <a:gd name="T11" fmla="*/ 0 h 19826"/>
                    <a:gd name="T12" fmla="*/ 0 w 21600"/>
                    <a:gd name="T13" fmla="*/ 0 h 19826"/>
                    <a:gd name="T14" fmla="*/ 0 w 21600"/>
                    <a:gd name="T15" fmla="*/ 0 h 19826"/>
                    <a:gd name="T16" fmla="*/ 0 w 21600"/>
                    <a:gd name="T17" fmla="*/ 0 h 198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19826">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moveTo>
                        <a:pt x="15657"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96" name="AutoShape 103">
                  <a:extLst>
                    <a:ext uri="{FF2B5EF4-FFF2-40B4-BE49-F238E27FC236}">
                      <a16:creationId xmlns:a16="http://schemas.microsoft.com/office/drawing/2014/main" id="{0AC915AE-8FF4-4C82-9BDC-7B04B772012B}"/>
                    </a:ext>
                  </a:extLst>
                </p:cNvPr>
                <p:cNvSpPr>
                  <a:spLocks/>
                </p:cNvSpPr>
                <p:nvPr/>
              </p:nvSpPr>
              <p:spPr bwMode="auto">
                <a:xfrm>
                  <a:off x="200" y="288"/>
                  <a:ext cx="2" cy="2"/>
                </a:xfrm>
                <a:custGeom>
                  <a:avLst/>
                  <a:gdLst>
                    <a:gd name="T0" fmla="*/ 0 w 16604"/>
                    <a:gd name="T1" fmla="*/ 0 h 17442"/>
                    <a:gd name="T2" fmla="*/ 0 w 16604"/>
                    <a:gd name="T3" fmla="*/ 0 h 17442"/>
                    <a:gd name="T4" fmla="*/ 0 w 16604"/>
                    <a:gd name="T5" fmla="*/ 0 h 17442"/>
                    <a:gd name="T6" fmla="*/ 0 w 16604"/>
                    <a:gd name="T7" fmla="*/ 0 h 174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604" h="17442">
                      <a:moveTo>
                        <a:pt x="1543" y="0"/>
                      </a:moveTo>
                      <a:cubicBezTo>
                        <a:pt x="-4492" y="21600"/>
                        <a:pt x="8577" y="17040"/>
                        <a:pt x="16563" y="17040"/>
                      </a:cubicBezTo>
                      <a:cubicBezTo>
                        <a:pt x="17108" y="7620"/>
                        <a:pt x="12116" y="1920"/>
                        <a:pt x="1543" y="0"/>
                      </a:cubicBezTo>
                      <a:close/>
                      <a:moveTo>
                        <a:pt x="1543"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99" name="AutoShape 104">
                  <a:extLst>
                    <a:ext uri="{FF2B5EF4-FFF2-40B4-BE49-F238E27FC236}">
                      <a16:creationId xmlns:a16="http://schemas.microsoft.com/office/drawing/2014/main" id="{EE48E91D-B555-4F13-8636-AAD17A06D984}"/>
                    </a:ext>
                  </a:extLst>
                </p:cNvPr>
                <p:cNvSpPr>
                  <a:spLocks/>
                </p:cNvSpPr>
                <p:nvPr/>
              </p:nvSpPr>
              <p:spPr bwMode="auto">
                <a:xfrm>
                  <a:off x="200" y="288"/>
                  <a:ext cx="2" cy="2"/>
                </a:xfrm>
                <a:custGeom>
                  <a:avLst/>
                  <a:gdLst>
                    <a:gd name="T0" fmla="*/ 0 w 21600"/>
                    <a:gd name="T1" fmla="*/ 0 h 12742"/>
                    <a:gd name="T2" fmla="*/ 0 w 21600"/>
                    <a:gd name="T3" fmla="*/ 0 h 12742"/>
                    <a:gd name="T4" fmla="*/ 0 w 21600"/>
                    <a:gd name="T5" fmla="*/ 0 h 12742"/>
                    <a:gd name="T6" fmla="*/ 0 w 21600"/>
                    <a:gd name="T7" fmla="*/ 0 h 127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2742">
                      <a:moveTo>
                        <a:pt x="0" y="12742"/>
                      </a:moveTo>
                      <a:cubicBezTo>
                        <a:pt x="7251" y="11994"/>
                        <a:pt x="14425" y="11339"/>
                        <a:pt x="21600" y="10545"/>
                      </a:cubicBezTo>
                      <a:cubicBezTo>
                        <a:pt x="17860" y="-8858"/>
                        <a:pt x="2137" y="2550"/>
                        <a:pt x="0" y="12742"/>
                      </a:cubicBezTo>
                      <a:close/>
                      <a:moveTo>
                        <a:pt x="0" y="12742"/>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02" name="AutoShape 105">
                  <a:extLst>
                    <a:ext uri="{FF2B5EF4-FFF2-40B4-BE49-F238E27FC236}">
                      <a16:creationId xmlns:a16="http://schemas.microsoft.com/office/drawing/2014/main" id="{9C2A2679-C6EC-4859-B777-E598A61E2AAE}"/>
                    </a:ext>
                  </a:extLst>
                </p:cNvPr>
                <p:cNvSpPr>
                  <a:spLocks/>
                </p:cNvSpPr>
                <p:nvPr/>
              </p:nvSpPr>
              <p:spPr bwMode="auto">
                <a:xfrm>
                  <a:off x="232" y="288"/>
                  <a:ext cx="2" cy="1"/>
                </a:xfrm>
                <a:custGeom>
                  <a:avLst/>
                  <a:gdLst>
                    <a:gd name="T0" fmla="*/ 0 w 17161"/>
                    <a:gd name="T1" fmla="*/ 0 h 13638"/>
                    <a:gd name="T2" fmla="*/ 0 w 17161"/>
                    <a:gd name="T3" fmla="*/ 0 h 13638"/>
                    <a:gd name="T4" fmla="*/ 0 w 17161"/>
                    <a:gd name="T5" fmla="*/ 0 h 13638"/>
                    <a:gd name="T6" fmla="*/ 0 w 17161"/>
                    <a:gd name="T7" fmla="*/ 0 h 136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7161" h="13638">
                      <a:moveTo>
                        <a:pt x="1582" y="0"/>
                      </a:moveTo>
                      <a:cubicBezTo>
                        <a:pt x="-4374" y="21600"/>
                        <a:pt x="7735" y="11073"/>
                        <a:pt x="17161" y="11073"/>
                      </a:cubicBezTo>
                      <a:cubicBezTo>
                        <a:pt x="17226" y="3353"/>
                        <a:pt x="8782" y="0"/>
                        <a:pt x="1582" y="0"/>
                      </a:cubicBezTo>
                      <a:close/>
                      <a:moveTo>
                        <a:pt x="1582"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03" name="AutoShape 106">
                  <a:extLst>
                    <a:ext uri="{FF2B5EF4-FFF2-40B4-BE49-F238E27FC236}">
                      <a16:creationId xmlns:a16="http://schemas.microsoft.com/office/drawing/2014/main" id="{15AA6237-3E67-4F37-A063-811AC59AAAE5}"/>
                    </a:ext>
                  </a:extLst>
                </p:cNvPr>
                <p:cNvSpPr>
                  <a:spLocks/>
                </p:cNvSpPr>
                <p:nvPr/>
              </p:nvSpPr>
              <p:spPr bwMode="auto">
                <a:xfrm>
                  <a:off x="224" y="288"/>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cubicBezTo>
                        <a:pt x="0" y="7500"/>
                        <a:pt x="0" y="14250"/>
                        <a:pt x="0" y="21600"/>
                      </a:cubicBezTo>
                      <a:cubicBezTo>
                        <a:pt x="8975" y="18750"/>
                        <a:pt x="12777" y="14250"/>
                        <a:pt x="21600" y="14250"/>
                      </a:cubicBezTo>
                      <a:cubicBezTo>
                        <a:pt x="21600" y="5100"/>
                        <a:pt x="9279" y="0"/>
                        <a:pt x="0" y="0"/>
                      </a:cubicBezTo>
                      <a:close/>
                      <a:moveTo>
                        <a:pt x="0"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04" name="AutoShape 107">
                  <a:extLst>
                    <a:ext uri="{FF2B5EF4-FFF2-40B4-BE49-F238E27FC236}">
                      <a16:creationId xmlns:a16="http://schemas.microsoft.com/office/drawing/2014/main" id="{845A2463-117B-43C9-B81B-A84A3EDA6A85}"/>
                    </a:ext>
                  </a:extLst>
                </p:cNvPr>
                <p:cNvSpPr>
                  <a:spLocks/>
                </p:cNvSpPr>
                <p:nvPr/>
              </p:nvSpPr>
              <p:spPr bwMode="auto">
                <a:xfrm>
                  <a:off x="216" y="304"/>
                  <a:ext cx="1" cy="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cubicBezTo>
                        <a:pt x="17923" y="21600"/>
                        <a:pt x="17234" y="20571"/>
                        <a:pt x="21600" y="5371"/>
                      </a:cubicBezTo>
                      <a:cubicBezTo>
                        <a:pt x="16200" y="3429"/>
                        <a:pt x="10915" y="1714"/>
                        <a:pt x="5285" y="0"/>
                      </a:cubicBezTo>
                      <a:cubicBezTo>
                        <a:pt x="3447" y="7200"/>
                        <a:pt x="1838" y="14400"/>
                        <a:pt x="0" y="21600"/>
                      </a:cubicBezTo>
                      <a:close/>
                      <a:moveTo>
                        <a:pt x="0" y="2160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05" name="AutoShape 108">
                  <a:extLst>
                    <a:ext uri="{FF2B5EF4-FFF2-40B4-BE49-F238E27FC236}">
                      <a16:creationId xmlns:a16="http://schemas.microsoft.com/office/drawing/2014/main" id="{7B2C8F0C-FE9A-495F-9489-024217C6D252}"/>
                    </a:ext>
                  </a:extLst>
                </p:cNvPr>
                <p:cNvSpPr>
                  <a:spLocks/>
                </p:cNvSpPr>
                <p:nvPr/>
              </p:nvSpPr>
              <p:spPr bwMode="auto">
                <a:xfrm>
                  <a:off x="480" y="384"/>
                  <a:ext cx="1" cy="2"/>
                </a:xfrm>
                <a:custGeom>
                  <a:avLst/>
                  <a:gdLst>
                    <a:gd name="T0" fmla="*/ 0 w 16557"/>
                    <a:gd name="T1" fmla="*/ 0 h 18344"/>
                    <a:gd name="T2" fmla="*/ 0 w 16557"/>
                    <a:gd name="T3" fmla="*/ 0 h 18344"/>
                    <a:gd name="T4" fmla="*/ 0 w 16557"/>
                    <a:gd name="T5" fmla="*/ 0 h 18344"/>
                    <a:gd name="T6" fmla="*/ 0 w 16557"/>
                    <a:gd name="T7" fmla="*/ 0 h 183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557" h="18344">
                      <a:moveTo>
                        <a:pt x="0" y="16234"/>
                      </a:moveTo>
                      <a:cubicBezTo>
                        <a:pt x="21600" y="21600"/>
                        <a:pt x="17408" y="16922"/>
                        <a:pt x="13033" y="0"/>
                      </a:cubicBezTo>
                      <a:cubicBezTo>
                        <a:pt x="2734" y="5916"/>
                        <a:pt x="0" y="4471"/>
                        <a:pt x="0" y="16234"/>
                      </a:cubicBezTo>
                      <a:close/>
                      <a:moveTo>
                        <a:pt x="0" y="16234"/>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grpSp>
        </p:grpSp>
        <p:sp>
          <p:nvSpPr>
            <p:cNvPr id="59" name="TextBox 22">
              <a:extLst>
                <a:ext uri="{FF2B5EF4-FFF2-40B4-BE49-F238E27FC236}">
                  <a16:creationId xmlns:a16="http://schemas.microsoft.com/office/drawing/2014/main" id="{71488588-EC49-4C4D-B6C3-A8740E95FCAC}"/>
                </a:ext>
              </a:extLst>
            </p:cNvPr>
            <p:cNvSpPr txBox="1"/>
            <p:nvPr/>
          </p:nvSpPr>
          <p:spPr>
            <a:xfrm>
              <a:off x="4829129" y="3078795"/>
              <a:ext cx="2872983" cy="702052"/>
            </a:xfrm>
            <a:prstGeom prst="rect">
              <a:avLst/>
            </a:prstGeom>
            <a:noFill/>
          </p:spPr>
          <p:txBody>
            <a:bodyPr wrap="square" rtlCol="0">
              <a:spAutoFit/>
            </a:bodyPr>
            <a:lstStyle/>
            <a:p>
              <a:pPr algn="ct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0" name="TextBox 21">
              <a:extLst>
                <a:ext uri="{FF2B5EF4-FFF2-40B4-BE49-F238E27FC236}">
                  <a16:creationId xmlns:a16="http://schemas.microsoft.com/office/drawing/2014/main" id="{3733C814-E8A4-4D1E-AA7C-51F7FEBD480F}"/>
                </a:ext>
              </a:extLst>
            </p:cNvPr>
            <p:cNvSpPr txBox="1"/>
            <p:nvPr/>
          </p:nvSpPr>
          <p:spPr>
            <a:xfrm>
              <a:off x="4861490" y="2605590"/>
              <a:ext cx="2304352" cy="458908"/>
            </a:xfrm>
            <a:prstGeom prst="rect">
              <a:avLst/>
            </a:prstGeom>
            <a:noFill/>
          </p:spPr>
          <p:txBody>
            <a:bodyPr wrap="square" rtlCol="0">
              <a:spAutoFit/>
            </a:bodyPr>
            <a:lstStyle/>
            <a:p>
              <a:pPr algn="r">
                <a:lnSpc>
                  <a:spcPct val="150000"/>
                </a:lnSpc>
              </a:pPr>
              <a:r>
                <a:rPr lang="zh-CN" altLang="en-US" dirty="0">
                  <a:solidFill>
                    <a:srgbClr val="39A097"/>
                  </a:solidFill>
                  <a:latin typeface="微软雅黑" pitchFamily="34" charset="-122"/>
                  <a:ea typeface="微软雅黑" pitchFamily="34" charset="-122"/>
                  <a:cs typeface="华文黑体" pitchFamily="2" charset="-122"/>
                </a:rPr>
                <a:t>点击此处添加标题</a:t>
              </a:r>
            </a:p>
          </p:txBody>
        </p:sp>
      </p:grpSp>
      <p:grpSp>
        <p:nvGrpSpPr>
          <p:cNvPr id="106" name="组合 105">
            <a:extLst>
              <a:ext uri="{FF2B5EF4-FFF2-40B4-BE49-F238E27FC236}">
                <a16:creationId xmlns:a16="http://schemas.microsoft.com/office/drawing/2014/main" id="{D8BF4FED-B2D9-4C88-963D-5469A012A4F2}"/>
              </a:ext>
            </a:extLst>
          </p:cNvPr>
          <p:cNvGrpSpPr/>
          <p:nvPr/>
        </p:nvGrpSpPr>
        <p:grpSpPr>
          <a:xfrm>
            <a:off x="8325520" y="1898088"/>
            <a:ext cx="2872983" cy="1885382"/>
            <a:chOff x="8325520" y="1898088"/>
            <a:chExt cx="2872983" cy="1885382"/>
          </a:xfrm>
        </p:grpSpPr>
        <p:grpSp>
          <p:nvGrpSpPr>
            <p:cNvPr id="107" name="Group 50">
              <a:extLst>
                <a:ext uri="{FF2B5EF4-FFF2-40B4-BE49-F238E27FC236}">
                  <a16:creationId xmlns:a16="http://schemas.microsoft.com/office/drawing/2014/main" id="{F489A13A-F4FF-4461-A706-DEEB3F93D2E1}"/>
                </a:ext>
              </a:extLst>
            </p:cNvPr>
            <p:cNvGrpSpPr/>
            <p:nvPr/>
          </p:nvGrpSpPr>
          <p:grpSpPr>
            <a:xfrm>
              <a:off x="9288583" y="1898088"/>
              <a:ext cx="765907" cy="765907"/>
              <a:chOff x="9288583" y="1806971"/>
              <a:chExt cx="765907" cy="765907"/>
            </a:xfrm>
          </p:grpSpPr>
          <p:sp>
            <p:nvSpPr>
              <p:cNvPr id="110" name="Oval 51">
                <a:extLst>
                  <a:ext uri="{FF2B5EF4-FFF2-40B4-BE49-F238E27FC236}">
                    <a16:creationId xmlns:a16="http://schemas.microsoft.com/office/drawing/2014/main" id="{F4FE703B-66EE-4F70-8741-5F64D4AC87D6}"/>
                  </a:ext>
                </a:extLst>
              </p:cNvPr>
              <p:cNvSpPr/>
              <p:nvPr/>
            </p:nvSpPr>
            <p:spPr>
              <a:xfrm>
                <a:off x="9288583" y="1806971"/>
                <a:ext cx="765907" cy="765907"/>
              </a:xfrm>
              <a:prstGeom prst="ellipse">
                <a:avLst/>
              </a:prstGeom>
              <a:solidFill>
                <a:srgbClr val="F7C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6F8F8"/>
                  </a:solidFill>
                  <a:effectLst/>
                  <a:uLnTx/>
                  <a:uFillTx/>
                  <a:cs typeface="+mn-ea"/>
                  <a:sym typeface="+mn-lt"/>
                </a:endParaRPr>
              </a:p>
            </p:txBody>
          </p:sp>
          <p:sp>
            <p:nvSpPr>
              <p:cNvPr id="111" name="AutoShape 28">
                <a:extLst>
                  <a:ext uri="{FF2B5EF4-FFF2-40B4-BE49-F238E27FC236}">
                    <a16:creationId xmlns:a16="http://schemas.microsoft.com/office/drawing/2014/main" id="{BD9E6F2B-B182-4F8A-8B44-82E2CF951E4E}"/>
                  </a:ext>
                </a:extLst>
              </p:cNvPr>
              <p:cNvSpPr>
                <a:spLocks/>
              </p:cNvSpPr>
              <p:nvPr/>
            </p:nvSpPr>
            <p:spPr bwMode="auto">
              <a:xfrm>
                <a:off x="9540238" y="1962994"/>
                <a:ext cx="222738" cy="451664"/>
              </a:xfrm>
              <a:custGeom>
                <a:avLst/>
                <a:gdLst>
                  <a:gd name="T0" fmla="*/ 9818418 w 21600"/>
                  <a:gd name="T1" fmla="*/ 143204158 h 21600"/>
                  <a:gd name="T2" fmla="*/ 9798114 w 21600"/>
                  <a:gd name="T3" fmla="*/ 143031217 h 21600"/>
                  <a:gd name="T4" fmla="*/ 16936514 w 21600"/>
                  <a:gd name="T5" fmla="*/ 83559759 h 21600"/>
                  <a:gd name="T6" fmla="*/ 6907075 w 21600"/>
                  <a:gd name="T7" fmla="*/ 0 h 21600"/>
                  <a:gd name="T8" fmla="*/ 6907075 w 21600"/>
                  <a:gd name="T9" fmla="*/ 118942928 h 21600"/>
                  <a:gd name="T10" fmla="*/ 1686544 w 21600"/>
                  <a:gd name="T11" fmla="*/ 75433996 h 21600"/>
                  <a:gd name="T12" fmla="*/ 0 w 21600"/>
                  <a:gd name="T13" fmla="*/ 89486353 h 21600"/>
                  <a:gd name="T14" fmla="*/ 6446838 w 21600"/>
                  <a:gd name="T15" fmla="*/ 143204158 h 21600"/>
                  <a:gd name="T16" fmla="*/ 0 w 21600"/>
                  <a:gd name="T17" fmla="*/ 196921963 h 21600"/>
                  <a:gd name="T18" fmla="*/ 1686544 w 21600"/>
                  <a:gd name="T19" fmla="*/ 210974438 h 21600"/>
                  <a:gd name="T20" fmla="*/ 6907075 w 21600"/>
                  <a:gd name="T21" fmla="*/ 167464241 h 21600"/>
                  <a:gd name="T22" fmla="*/ 6907075 w 21600"/>
                  <a:gd name="T23" fmla="*/ 286355233 h 21600"/>
                  <a:gd name="T24" fmla="*/ 16936514 w 21600"/>
                  <a:gd name="T25" fmla="*/ 202768305 h 21600"/>
                  <a:gd name="T26" fmla="*/ 9801982 w 21600"/>
                  <a:gd name="T27" fmla="*/ 143336334 h 21600"/>
                  <a:gd name="T28" fmla="*/ 9818418 w 21600"/>
                  <a:gd name="T29" fmla="*/ 143204158 h 21600"/>
                  <a:gd name="T30" fmla="*/ 9291511 w 21600"/>
                  <a:gd name="T31" fmla="*/ 47951715 h 21600"/>
                  <a:gd name="T32" fmla="*/ 13564907 w 21600"/>
                  <a:gd name="T33" fmla="*/ 83559759 h 21600"/>
                  <a:gd name="T34" fmla="*/ 9291511 w 21600"/>
                  <a:gd name="T35" fmla="*/ 119168940 h 21600"/>
                  <a:gd name="T36" fmla="*/ 9291511 w 21600"/>
                  <a:gd name="T37" fmla="*/ 47951715 h 21600"/>
                  <a:gd name="T38" fmla="*/ 9291511 w 21600"/>
                  <a:gd name="T39" fmla="*/ 238377497 h 21600"/>
                  <a:gd name="T40" fmla="*/ 9291511 w 21600"/>
                  <a:gd name="T41" fmla="*/ 167160272 h 21600"/>
                  <a:gd name="T42" fmla="*/ 13564907 w 21600"/>
                  <a:gd name="T43" fmla="*/ 202768305 h 21600"/>
                  <a:gd name="T44" fmla="*/ 9291511 w 21600"/>
                  <a:gd name="T45" fmla="*/ 238377497 h 21600"/>
                  <a:gd name="T46" fmla="*/ 9291511 w 21600"/>
                  <a:gd name="T47" fmla="*/ 238377497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12522" y="10802"/>
                    </a:moveTo>
                    <a:lnTo>
                      <a:pt x="12496" y="10789"/>
                    </a:lnTo>
                    <a:lnTo>
                      <a:pt x="21600" y="6303"/>
                    </a:lnTo>
                    <a:lnTo>
                      <a:pt x="8809" y="0"/>
                    </a:lnTo>
                    <a:lnTo>
                      <a:pt x="8809" y="8972"/>
                    </a:lnTo>
                    <a:lnTo>
                      <a:pt x="2151" y="5690"/>
                    </a:lnTo>
                    <a:lnTo>
                      <a:pt x="0" y="6750"/>
                    </a:lnTo>
                    <a:lnTo>
                      <a:pt x="8222" y="10802"/>
                    </a:lnTo>
                    <a:lnTo>
                      <a:pt x="0" y="14854"/>
                    </a:lnTo>
                    <a:lnTo>
                      <a:pt x="2151" y="15914"/>
                    </a:lnTo>
                    <a:lnTo>
                      <a:pt x="8809" y="12632"/>
                    </a:lnTo>
                    <a:lnTo>
                      <a:pt x="8809" y="21600"/>
                    </a:lnTo>
                    <a:lnTo>
                      <a:pt x="21600" y="15295"/>
                    </a:lnTo>
                    <a:lnTo>
                      <a:pt x="12501" y="10812"/>
                    </a:lnTo>
                    <a:lnTo>
                      <a:pt x="12522" y="10802"/>
                    </a:lnTo>
                    <a:close/>
                    <a:moveTo>
                      <a:pt x="11850" y="3617"/>
                    </a:moveTo>
                    <a:lnTo>
                      <a:pt x="17300" y="6303"/>
                    </a:lnTo>
                    <a:lnTo>
                      <a:pt x="11850" y="8989"/>
                    </a:lnTo>
                    <a:lnTo>
                      <a:pt x="11850" y="3617"/>
                    </a:lnTo>
                    <a:close/>
                    <a:moveTo>
                      <a:pt x="11850" y="17981"/>
                    </a:moveTo>
                    <a:lnTo>
                      <a:pt x="11850" y="12609"/>
                    </a:lnTo>
                    <a:lnTo>
                      <a:pt x="17300" y="15295"/>
                    </a:lnTo>
                    <a:lnTo>
                      <a:pt x="11850" y="17981"/>
                    </a:lnTo>
                    <a:close/>
                    <a:moveTo>
                      <a:pt x="11850" y="17981"/>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grpSp>
        <p:sp>
          <p:nvSpPr>
            <p:cNvPr id="108" name="TextBox 22">
              <a:extLst>
                <a:ext uri="{FF2B5EF4-FFF2-40B4-BE49-F238E27FC236}">
                  <a16:creationId xmlns:a16="http://schemas.microsoft.com/office/drawing/2014/main" id="{B1AC5D0A-BFCF-4931-9819-2D5B611B8D49}"/>
                </a:ext>
              </a:extLst>
            </p:cNvPr>
            <p:cNvSpPr txBox="1"/>
            <p:nvPr/>
          </p:nvSpPr>
          <p:spPr>
            <a:xfrm>
              <a:off x="8325520" y="3081418"/>
              <a:ext cx="2872983" cy="702052"/>
            </a:xfrm>
            <a:prstGeom prst="rect">
              <a:avLst/>
            </a:prstGeom>
            <a:noFill/>
          </p:spPr>
          <p:txBody>
            <a:bodyPr wrap="square" rtlCol="0">
              <a:spAutoFit/>
            </a:bodyPr>
            <a:lstStyle/>
            <a:p>
              <a:pPr algn="ct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09" name="TextBox 21">
              <a:extLst>
                <a:ext uri="{FF2B5EF4-FFF2-40B4-BE49-F238E27FC236}">
                  <a16:creationId xmlns:a16="http://schemas.microsoft.com/office/drawing/2014/main" id="{A139F792-24A7-4776-A783-FD8198E7241B}"/>
                </a:ext>
              </a:extLst>
            </p:cNvPr>
            <p:cNvSpPr txBox="1"/>
            <p:nvPr/>
          </p:nvSpPr>
          <p:spPr>
            <a:xfrm>
              <a:off x="8357881" y="2608213"/>
              <a:ext cx="2304352" cy="458908"/>
            </a:xfrm>
            <a:prstGeom prst="rect">
              <a:avLst/>
            </a:prstGeom>
            <a:noFill/>
          </p:spPr>
          <p:txBody>
            <a:bodyPr wrap="square" rtlCol="0">
              <a:spAutoFit/>
            </a:bodyPr>
            <a:lstStyle/>
            <a:p>
              <a:pPr algn="r">
                <a:lnSpc>
                  <a:spcPct val="150000"/>
                </a:lnSpc>
              </a:pPr>
              <a:r>
                <a:rPr lang="zh-CN" altLang="en-US" dirty="0">
                  <a:solidFill>
                    <a:schemeClr val="bg1">
                      <a:lumMod val="50000"/>
                    </a:schemeClr>
                  </a:solidFill>
                  <a:latin typeface="微软雅黑" pitchFamily="34" charset="-122"/>
                  <a:ea typeface="微软雅黑" pitchFamily="34" charset="-122"/>
                  <a:cs typeface="华文黑体" pitchFamily="2" charset="-122"/>
                </a:rPr>
                <a:t>点击此处添加标题</a:t>
              </a:r>
            </a:p>
          </p:txBody>
        </p:sp>
      </p:grpSp>
      <p:grpSp>
        <p:nvGrpSpPr>
          <p:cNvPr id="112" name="组合 111">
            <a:extLst>
              <a:ext uri="{FF2B5EF4-FFF2-40B4-BE49-F238E27FC236}">
                <a16:creationId xmlns:a16="http://schemas.microsoft.com/office/drawing/2014/main" id="{B3754C48-7EA3-4C59-9392-B73FBB1A1391}"/>
              </a:ext>
            </a:extLst>
          </p:cNvPr>
          <p:cNvGrpSpPr/>
          <p:nvPr/>
        </p:nvGrpSpPr>
        <p:grpSpPr>
          <a:xfrm>
            <a:off x="1091317" y="3985802"/>
            <a:ext cx="2872983" cy="2099396"/>
            <a:chOff x="1091317" y="3985802"/>
            <a:chExt cx="2872983" cy="2099396"/>
          </a:xfrm>
        </p:grpSpPr>
        <p:grpSp>
          <p:nvGrpSpPr>
            <p:cNvPr id="113" name="Group 41">
              <a:extLst>
                <a:ext uri="{FF2B5EF4-FFF2-40B4-BE49-F238E27FC236}">
                  <a16:creationId xmlns:a16="http://schemas.microsoft.com/office/drawing/2014/main" id="{DF8512E5-0CBB-49F3-ACAB-94941DF26781}"/>
                </a:ext>
              </a:extLst>
            </p:cNvPr>
            <p:cNvGrpSpPr/>
            <p:nvPr/>
          </p:nvGrpSpPr>
          <p:grpSpPr>
            <a:xfrm>
              <a:off x="2137509" y="3985802"/>
              <a:ext cx="765907" cy="765907"/>
              <a:chOff x="2137509" y="4118663"/>
              <a:chExt cx="765907" cy="765907"/>
            </a:xfrm>
          </p:grpSpPr>
          <p:sp>
            <p:nvSpPr>
              <p:cNvPr id="116" name="Oval 42">
                <a:extLst>
                  <a:ext uri="{FF2B5EF4-FFF2-40B4-BE49-F238E27FC236}">
                    <a16:creationId xmlns:a16="http://schemas.microsoft.com/office/drawing/2014/main" id="{6597FA32-74B0-41F2-AC1B-08F10CEF27D1}"/>
                  </a:ext>
                </a:extLst>
              </p:cNvPr>
              <p:cNvSpPr/>
              <p:nvPr/>
            </p:nvSpPr>
            <p:spPr>
              <a:xfrm>
                <a:off x="2137509" y="4118663"/>
                <a:ext cx="765907" cy="765907"/>
              </a:xfrm>
              <a:prstGeom prst="ellipse">
                <a:avLst/>
              </a:prstGeom>
              <a:solidFill>
                <a:srgbClr val="8F6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6F8F8"/>
                  </a:solidFill>
                  <a:effectLst/>
                  <a:uLnTx/>
                  <a:uFillTx/>
                  <a:cs typeface="+mn-ea"/>
                  <a:sym typeface="+mn-lt"/>
                </a:endParaRPr>
              </a:p>
            </p:txBody>
          </p:sp>
          <p:grpSp>
            <p:nvGrpSpPr>
              <p:cNvPr id="117" name="Group 842">
                <a:extLst>
                  <a:ext uri="{FF2B5EF4-FFF2-40B4-BE49-F238E27FC236}">
                    <a16:creationId xmlns:a16="http://schemas.microsoft.com/office/drawing/2014/main" id="{C0970C5B-7D01-46FE-9A25-70DD826B6B18}"/>
                  </a:ext>
                </a:extLst>
              </p:cNvPr>
              <p:cNvGrpSpPr>
                <a:grpSpLocks/>
              </p:cNvGrpSpPr>
              <p:nvPr/>
            </p:nvGrpSpPr>
            <p:grpSpPr bwMode="auto">
              <a:xfrm>
                <a:off x="2353462" y="4341599"/>
                <a:ext cx="347102" cy="350504"/>
                <a:chOff x="0" y="0"/>
                <a:chExt cx="436" cy="438"/>
              </a:xfrm>
              <a:solidFill>
                <a:srgbClr val="FFFFFF"/>
              </a:solidFill>
            </p:grpSpPr>
            <p:sp>
              <p:nvSpPr>
                <p:cNvPr id="118" name="AutoShape 839">
                  <a:extLst>
                    <a:ext uri="{FF2B5EF4-FFF2-40B4-BE49-F238E27FC236}">
                      <a16:creationId xmlns:a16="http://schemas.microsoft.com/office/drawing/2014/main" id="{39317CD5-CCE4-49A8-95F4-EC53A66E01A9}"/>
                    </a:ext>
                  </a:extLst>
                </p:cNvPr>
                <p:cNvSpPr>
                  <a:spLocks/>
                </p:cNvSpPr>
                <p:nvPr/>
              </p:nvSpPr>
              <p:spPr bwMode="auto">
                <a:xfrm>
                  <a:off x="0" y="0"/>
                  <a:ext cx="219" cy="43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7217" y="7218"/>
                      </a:moveTo>
                      <a:lnTo>
                        <a:pt x="0" y="7218"/>
                      </a:lnTo>
                      <a:lnTo>
                        <a:pt x="0" y="14420"/>
                      </a:lnTo>
                      <a:lnTo>
                        <a:pt x="7266" y="14420"/>
                      </a:lnTo>
                      <a:lnTo>
                        <a:pt x="21600" y="21600"/>
                      </a:lnTo>
                      <a:lnTo>
                        <a:pt x="21600" y="0"/>
                      </a:lnTo>
                      <a:lnTo>
                        <a:pt x="7217" y="7218"/>
                      </a:lnTo>
                      <a:close/>
                      <a:moveTo>
                        <a:pt x="7217" y="7218"/>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19" name="AutoShape 840">
                  <a:extLst>
                    <a:ext uri="{FF2B5EF4-FFF2-40B4-BE49-F238E27FC236}">
                      <a16:creationId xmlns:a16="http://schemas.microsoft.com/office/drawing/2014/main" id="{97ACD707-41BE-4699-AC08-DBD92C9AC6F0}"/>
                    </a:ext>
                  </a:extLst>
                </p:cNvPr>
                <p:cNvSpPr>
                  <a:spLocks/>
                </p:cNvSpPr>
                <p:nvPr/>
              </p:nvSpPr>
              <p:spPr bwMode="auto">
                <a:xfrm>
                  <a:off x="255" y="128"/>
                  <a:ext cx="72" cy="183"/>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6662" y="0"/>
                      </a:moveTo>
                      <a:lnTo>
                        <a:pt x="0" y="5104"/>
                      </a:lnTo>
                      <a:lnTo>
                        <a:pt x="0" y="5227"/>
                      </a:lnTo>
                      <a:cubicBezTo>
                        <a:pt x="4177" y="6554"/>
                        <a:pt x="6906" y="8552"/>
                        <a:pt x="6906" y="10815"/>
                      </a:cubicBezTo>
                      <a:cubicBezTo>
                        <a:pt x="6906" y="13076"/>
                        <a:pt x="4177" y="15074"/>
                        <a:pt x="0" y="16399"/>
                      </a:cubicBezTo>
                      <a:lnTo>
                        <a:pt x="0" y="16419"/>
                      </a:lnTo>
                      <a:lnTo>
                        <a:pt x="6761" y="21600"/>
                      </a:lnTo>
                      <a:cubicBezTo>
                        <a:pt x="15697" y="19281"/>
                        <a:pt x="21600" y="15322"/>
                        <a:pt x="21600" y="10815"/>
                      </a:cubicBezTo>
                      <a:cubicBezTo>
                        <a:pt x="21600" y="6290"/>
                        <a:pt x="15656" y="2316"/>
                        <a:pt x="6662" y="0"/>
                      </a:cubicBezTo>
                      <a:close/>
                      <a:moveTo>
                        <a:pt x="6662"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20" name="AutoShape 841">
                  <a:extLst>
                    <a:ext uri="{FF2B5EF4-FFF2-40B4-BE49-F238E27FC236}">
                      <a16:creationId xmlns:a16="http://schemas.microsoft.com/office/drawing/2014/main" id="{D9042CA4-00CC-4327-8209-9F797A8ACF4D}"/>
                    </a:ext>
                  </a:extLst>
                </p:cNvPr>
                <p:cNvSpPr>
                  <a:spLocks/>
                </p:cNvSpPr>
                <p:nvPr/>
              </p:nvSpPr>
              <p:spPr bwMode="auto">
                <a:xfrm>
                  <a:off x="304" y="32"/>
                  <a:ext cx="132" cy="37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600" y="10806"/>
                      </a:moveTo>
                      <a:cubicBezTo>
                        <a:pt x="21600" y="6166"/>
                        <a:pt x="14312" y="2129"/>
                        <a:pt x="3535" y="0"/>
                      </a:cubicBezTo>
                      <a:lnTo>
                        <a:pt x="0" y="2428"/>
                      </a:lnTo>
                      <a:lnTo>
                        <a:pt x="0" y="2486"/>
                      </a:lnTo>
                      <a:cubicBezTo>
                        <a:pt x="8174" y="4161"/>
                        <a:pt x="13692" y="7258"/>
                        <a:pt x="13692" y="10806"/>
                      </a:cubicBezTo>
                      <a:cubicBezTo>
                        <a:pt x="13692" y="14353"/>
                        <a:pt x="8174" y="17451"/>
                        <a:pt x="0" y="19125"/>
                      </a:cubicBezTo>
                      <a:lnTo>
                        <a:pt x="0" y="19132"/>
                      </a:lnTo>
                      <a:lnTo>
                        <a:pt x="3593" y="21600"/>
                      </a:lnTo>
                      <a:cubicBezTo>
                        <a:pt x="14338" y="19467"/>
                        <a:pt x="21600" y="15436"/>
                        <a:pt x="21600" y="10806"/>
                      </a:cubicBezTo>
                      <a:close/>
                      <a:moveTo>
                        <a:pt x="21600" y="10806"/>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grpSp>
        </p:grpSp>
        <p:sp>
          <p:nvSpPr>
            <p:cNvPr id="114" name="TextBox 22">
              <a:extLst>
                <a:ext uri="{FF2B5EF4-FFF2-40B4-BE49-F238E27FC236}">
                  <a16:creationId xmlns:a16="http://schemas.microsoft.com/office/drawing/2014/main" id="{980ED29B-5C2E-4F9E-8704-82F6E4B3E010}"/>
                </a:ext>
              </a:extLst>
            </p:cNvPr>
            <p:cNvSpPr txBox="1"/>
            <p:nvPr/>
          </p:nvSpPr>
          <p:spPr>
            <a:xfrm>
              <a:off x="1091317" y="5383146"/>
              <a:ext cx="2872983" cy="702052"/>
            </a:xfrm>
            <a:prstGeom prst="rect">
              <a:avLst/>
            </a:prstGeom>
            <a:noFill/>
          </p:spPr>
          <p:txBody>
            <a:bodyPr wrap="square" rtlCol="0">
              <a:spAutoFit/>
            </a:bodyPr>
            <a:lstStyle/>
            <a:p>
              <a:pPr algn="ct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15" name="TextBox 21">
              <a:extLst>
                <a:ext uri="{FF2B5EF4-FFF2-40B4-BE49-F238E27FC236}">
                  <a16:creationId xmlns:a16="http://schemas.microsoft.com/office/drawing/2014/main" id="{585AA46B-0133-4972-8E58-4BA8E15FCE24}"/>
                </a:ext>
              </a:extLst>
            </p:cNvPr>
            <p:cNvSpPr txBox="1"/>
            <p:nvPr/>
          </p:nvSpPr>
          <p:spPr>
            <a:xfrm>
              <a:off x="1123678" y="4909941"/>
              <a:ext cx="2304352" cy="458908"/>
            </a:xfrm>
            <a:prstGeom prst="rect">
              <a:avLst/>
            </a:prstGeom>
            <a:noFill/>
          </p:spPr>
          <p:txBody>
            <a:bodyPr wrap="square" rtlCol="0">
              <a:spAutoFit/>
            </a:bodyPr>
            <a:lstStyle/>
            <a:p>
              <a:pPr algn="r">
                <a:lnSpc>
                  <a:spcPct val="150000"/>
                </a:lnSpc>
              </a:pPr>
              <a:r>
                <a:rPr lang="zh-CN" altLang="en-US" dirty="0">
                  <a:solidFill>
                    <a:srgbClr val="39A097"/>
                  </a:solidFill>
                  <a:latin typeface="微软雅黑" pitchFamily="34" charset="-122"/>
                  <a:ea typeface="微软雅黑" pitchFamily="34" charset="-122"/>
                  <a:cs typeface="华文黑体" pitchFamily="2" charset="-122"/>
                </a:rPr>
                <a:t>点击此处添加标题</a:t>
              </a:r>
            </a:p>
          </p:txBody>
        </p:sp>
      </p:grpSp>
      <p:grpSp>
        <p:nvGrpSpPr>
          <p:cNvPr id="121" name="组合 120">
            <a:extLst>
              <a:ext uri="{FF2B5EF4-FFF2-40B4-BE49-F238E27FC236}">
                <a16:creationId xmlns:a16="http://schemas.microsoft.com/office/drawing/2014/main" id="{2FB074F4-EA9A-45DA-85D9-19F3FBA69CD5}"/>
              </a:ext>
            </a:extLst>
          </p:cNvPr>
          <p:cNvGrpSpPr/>
          <p:nvPr/>
        </p:nvGrpSpPr>
        <p:grpSpPr>
          <a:xfrm>
            <a:off x="4829129" y="3985802"/>
            <a:ext cx="2872983" cy="2085099"/>
            <a:chOff x="4829129" y="3985802"/>
            <a:chExt cx="2872983" cy="2085099"/>
          </a:xfrm>
        </p:grpSpPr>
        <p:grpSp>
          <p:nvGrpSpPr>
            <p:cNvPr id="122" name="Group 35">
              <a:extLst>
                <a:ext uri="{FF2B5EF4-FFF2-40B4-BE49-F238E27FC236}">
                  <a16:creationId xmlns:a16="http://schemas.microsoft.com/office/drawing/2014/main" id="{B5F55682-8499-4FE2-9681-BBF435008973}"/>
                </a:ext>
              </a:extLst>
            </p:cNvPr>
            <p:cNvGrpSpPr/>
            <p:nvPr/>
          </p:nvGrpSpPr>
          <p:grpSpPr>
            <a:xfrm>
              <a:off x="5713046" y="3985802"/>
              <a:ext cx="765907" cy="765907"/>
              <a:chOff x="5713046" y="4118663"/>
              <a:chExt cx="765907" cy="765907"/>
            </a:xfrm>
          </p:grpSpPr>
          <p:sp>
            <p:nvSpPr>
              <p:cNvPr id="125" name="Oval 36">
                <a:extLst>
                  <a:ext uri="{FF2B5EF4-FFF2-40B4-BE49-F238E27FC236}">
                    <a16:creationId xmlns:a16="http://schemas.microsoft.com/office/drawing/2014/main" id="{26663522-9F15-46A4-9145-44CD593E7370}"/>
                  </a:ext>
                </a:extLst>
              </p:cNvPr>
              <p:cNvSpPr/>
              <p:nvPr/>
            </p:nvSpPr>
            <p:spPr>
              <a:xfrm>
                <a:off x="5713046" y="4118663"/>
                <a:ext cx="765907" cy="765907"/>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6F8F8"/>
                  </a:solidFill>
                  <a:effectLst/>
                  <a:uLnTx/>
                  <a:uFillTx/>
                  <a:cs typeface="+mn-ea"/>
                  <a:sym typeface="+mn-lt"/>
                </a:endParaRPr>
              </a:p>
            </p:txBody>
          </p:sp>
          <p:sp>
            <p:nvSpPr>
              <p:cNvPr id="126" name="AutoShape 128">
                <a:extLst>
                  <a:ext uri="{FF2B5EF4-FFF2-40B4-BE49-F238E27FC236}">
                    <a16:creationId xmlns:a16="http://schemas.microsoft.com/office/drawing/2014/main" id="{56BE9A57-0522-4EE2-B57A-168AFB83BD93}"/>
                  </a:ext>
                </a:extLst>
              </p:cNvPr>
              <p:cNvSpPr>
                <a:spLocks/>
              </p:cNvSpPr>
              <p:nvPr/>
            </p:nvSpPr>
            <p:spPr bwMode="auto">
              <a:xfrm>
                <a:off x="5916886" y="4329556"/>
                <a:ext cx="342597" cy="342597"/>
              </a:xfrm>
              <a:custGeom>
                <a:avLst/>
                <a:gdLst>
                  <a:gd name="T0" fmla="*/ 203214612 w 21441"/>
                  <a:gd name="T1" fmla="*/ 184548185 h 21440"/>
                  <a:gd name="T2" fmla="*/ 141532061 w 21441"/>
                  <a:gd name="T3" fmla="*/ 122815975 h 21440"/>
                  <a:gd name="T4" fmla="*/ 155746587 w 21441"/>
                  <a:gd name="T5" fmla="*/ 77946171 h 21440"/>
                  <a:gd name="T6" fmla="*/ 77882590 w 21441"/>
                  <a:gd name="T7" fmla="*/ 0 h 21440"/>
                  <a:gd name="T8" fmla="*/ 0 w 21441"/>
                  <a:gd name="T9" fmla="*/ 77946171 h 21440"/>
                  <a:gd name="T10" fmla="*/ 77872847 w 21441"/>
                  <a:gd name="T11" fmla="*/ 155891448 h 21440"/>
                  <a:gd name="T12" fmla="*/ 122889569 w 21441"/>
                  <a:gd name="T13" fmla="*/ 141539158 h 21440"/>
                  <a:gd name="T14" fmla="*/ 184533138 w 21441"/>
                  <a:gd name="T15" fmla="*/ 203243120 h 21440"/>
                  <a:gd name="T16" fmla="*/ 204154170 w 21441"/>
                  <a:gd name="T17" fmla="*/ 204182663 h 21440"/>
                  <a:gd name="T18" fmla="*/ 203214612 w 21441"/>
                  <a:gd name="T19" fmla="*/ 184548185 h 21440"/>
                  <a:gd name="T20" fmla="*/ 25967005 w 21441"/>
                  <a:gd name="T21" fmla="*/ 77946171 h 21440"/>
                  <a:gd name="T22" fmla="*/ 77872847 w 21441"/>
                  <a:gd name="T23" fmla="*/ 26000928 h 21440"/>
                  <a:gd name="T24" fmla="*/ 129778600 w 21441"/>
                  <a:gd name="T25" fmla="*/ 77946171 h 21440"/>
                  <a:gd name="T26" fmla="*/ 77872847 w 21441"/>
                  <a:gd name="T27" fmla="*/ 129900273 h 21440"/>
                  <a:gd name="T28" fmla="*/ 25967005 w 21441"/>
                  <a:gd name="T29" fmla="*/ 77946171 h 21440"/>
                  <a:gd name="T30" fmla="*/ 25967005 w 21441"/>
                  <a:gd name="T31" fmla="*/ 77946171 h 214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441" h="21440">
                    <a:moveTo>
                      <a:pt x="20973" y="19043"/>
                    </a:moveTo>
                    <a:lnTo>
                      <a:pt x="14607" y="12673"/>
                    </a:lnTo>
                    <a:cubicBezTo>
                      <a:pt x="15530" y="11363"/>
                      <a:pt x="16074" y="9767"/>
                      <a:pt x="16074" y="8043"/>
                    </a:cubicBezTo>
                    <a:cubicBezTo>
                      <a:pt x="16074" y="3601"/>
                      <a:pt x="12476" y="0"/>
                      <a:pt x="8038" y="0"/>
                    </a:cubicBezTo>
                    <a:cubicBezTo>
                      <a:pt x="3599" y="0"/>
                      <a:pt x="0" y="3601"/>
                      <a:pt x="0" y="8043"/>
                    </a:cubicBezTo>
                    <a:cubicBezTo>
                      <a:pt x="0" y="12485"/>
                      <a:pt x="3599" y="16086"/>
                      <a:pt x="8037" y="16086"/>
                    </a:cubicBezTo>
                    <a:cubicBezTo>
                      <a:pt x="9768" y="16086"/>
                      <a:pt x="11371" y="15537"/>
                      <a:pt x="12683" y="14605"/>
                    </a:cubicBezTo>
                    <a:lnTo>
                      <a:pt x="19045" y="20972"/>
                    </a:lnTo>
                    <a:cubicBezTo>
                      <a:pt x="19629" y="21556"/>
                      <a:pt x="20540" y="21600"/>
                      <a:pt x="21070" y="21069"/>
                    </a:cubicBezTo>
                    <a:cubicBezTo>
                      <a:pt x="21600" y="20539"/>
                      <a:pt x="21556" y="19627"/>
                      <a:pt x="20973" y="19043"/>
                    </a:cubicBezTo>
                    <a:close/>
                    <a:moveTo>
                      <a:pt x="2680" y="8043"/>
                    </a:moveTo>
                    <a:cubicBezTo>
                      <a:pt x="2680" y="5087"/>
                      <a:pt x="5083" y="2683"/>
                      <a:pt x="8037" y="2683"/>
                    </a:cubicBezTo>
                    <a:cubicBezTo>
                      <a:pt x="10991" y="2683"/>
                      <a:pt x="13394" y="5087"/>
                      <a:pt x="13394" y="8043"/>
                    </a:cubicBezTo>
                    <a:cubicBezTo>
                      <a:pt x="13394" y="10999"/>
                      <a:pt x="10991" y="13404"/>
                      <a:pt x="8037" y="13404"/>
                    </a:cubicBezTo>
                    <a:cubicBezTo>
                      <a:pt x="5083" y="13404"/>
                      <a:pt x="2680" y="10999"/>
                      <a:pt x="2680" y="8043"/>
                    </a:cubicBezTo>
                    <a:close/>
                    <a:moveTo>
                      <a:pt x="2680" y="8043"/>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grpSp>
        <p:sp>
          <p:nvSpPr>
            <p:cNvPr id="123" name="TextBox 22">
              <a:extLst>
                <a:ext uri="{FF2B5EF4-FFF2-40B4-BE49-F238E27FC236}">
                  <a16:creationId xmlns:a16="http://schemas.microsoft.com/office/drawing/2014/main" id="{688D9EEF-48C8-4D57-9F6C-9C7554211D76}"/>
                </a:ext>
              </a:extLst>
            </p:cNvPr>
            <p:cNvSpPr txBox="1"/>
            <p:nvPr/>
          </p:nvSpPr>
          <p:spPr>
            <a:xfrm>
              <a:off x="4829129" y="5368849"/>
              <a:ext cx="2872983" cy="702052"/>
            </a:xfrm>
            <a:prstGeom prst="rect">
              <a:avLst/>
            </a:prstGeom>
            <a:noFill/>
          </p:spPr>
          <p:txBody>
            <a:bodyPr wrap="square" rtlCol="0">
              <a:spAutoFit/>
            </a:bodyPr>
            <a:lstStyle/>
            <a:p>
              <a:pPr algn="ct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24" name="TextBox 21">
              <a:extLst>
                <a:ext uri="{FF2B5EF4-FFF2-40B4-BE49-F238E27FC236}">
                  <a16:creationId xmlns:a16="http://schemas.microsoft.com/office/drawing/2014/main" id="{22F9C683-DC8F-47F9-BD6B-0566BC2585C7}"/>
                </a:ext>
              </a:extLst>
            </p:cNvPr>
            <p:cNvSpPr txBox="1"/>
            <p:nvPr/>
          </p:nvSpPr>
          <p:spPr>
            <a:xfrm>
              <a:off x="4861490" y="4895644"/>
              <a:ext cx="2304352" cy="507831"/>
            </a:xfrm>
            <a:prstGeom prst="rect">
              <a:avLst/>
            </a:prstGeom>
            <a:noFill/>
          </p:spPr>
          <p:txBody>
            <a:bodyPr wrap="square" rtlCol="0">
              <a:spAutoFit/>
            </a:bodyPr>
            <a:lstStyle/>
            <a:p>
              <a:pPr algn="r">
                <a:lnSpc>
                  <a:spcPct val="150000"/>
                </a:lnSpc>
              </a:pPr>
              <a:r>
                <a:rPr lang="zh-CN" altLang="en-US" dirty="0">
                  <a:solidFill>
                    <a:schemeClr val="bg1">
                      <a:lumMod val="50000"/>
                    </a:schemeClr>
                  </a:solidFill>
                  <a:latin typeface="微软雅黑" pitchFamily="34" charset="-122"/>
                  <a:ea typeface="微软雅黑" pitchFamily="34" charset="-122"/>
                  <a:cs typeface="华文黑体" pitchFamily="2" charset="-122"/>
                </a:rPr>
                <a:t>点击此处添加标题</a:t>
              </a:r>
            </a:p>
          </p:txBody>
        </p:sp>
      </p:grpSp>
      <p:grpSp>
        <p:nvGrpSpPr>
          <p:cNvPr id="127" name="组合 126">
            <a:extLst>
              <a:ext uri="{FF2B5EF4-FFF2-40B4-BE49-F238E27FC236}">
                <a16:creationId xmlns:a16="http://schemas.microsoft.com/office/drawing/2014/main" id="{CD0084FC-5DCE-473D-8164-6DCAFB02C91D}"/>
              </a:ext>
            </a:extLst>
          </p:cNvPr>
          <p:cNvGrpSpPr/>
          <p:nvPr/>
        </p:nvGrpSpPr>
        <p:grpSpPr>
          <a:xfrm>
            <a:off x="8414796" y="3985802"/>
            <a:ext cx="2872983" cy="2183471"/>
            <a:chOff x="8414796" y="3985802"/>
            <a:chExt cx="2872983" cy="2183471"/>
          </a:xfrm>
        </p:grpSpPr>
        <p:grpSp>
          <p:nvGrpSpPr>
            <p:cNvPr id="128" name="Group 56">
              <a:extLst>
                <a:ext uri="{FF2B5EF4-FFF2-40B4-BE49-F238E27FC236}">
                  <a16:creationId xmlns:a16="http://schemas.microsoft.com/office/drawing/2014/main" id="{F724DDB4-A425-4B35-A543-86F4BEF9E717}"/>
                </a:ext>
              </a:extLst>
            </p:cNvPr>
            <p:cNvGrpSpPr/>
            <p:nvPr/>
          </p:nvGrpSpPr>
          <p:grpSpPr>
            <a:xfrm>
              <a:off x="9288583" y="3985802"/>
              <a:ext cx="765907" cy="765907"/>
              <a:chOff x="9288583" y="4118663"/>
              <a:chExt cx="765907" cy="765907"/>
            </a:xfrm>
          </p:grpSpPr>
          <p:sp>
            <p:nvSpPr>
              <p:cNvPr id="131" name="Oval 57">
                <a:extLst>
                  <a:ext uri="{FF2B5EF4-FFF2-40B4-BE49-F238E27FC236}">
                    <a16:creationId xmlns:a16="http://schemas.microsoft.com/office/drawing/2014/main" id="{EEC503C4-B5E9-463A-9594-06376CA3F8F7}"/>
                  </a:ext>
                </a:extLst>
              </p:cNvPr>
              <p:cNvSpPr/>
              <p:nvPr/>
            </p:nvSpPr>
            <p:spPr>
              <a:xfrm>
                <a:off x="9288583" y="4118663"/>
                <a:ext cx="765907" cy="765907"/>
              </a:xfrm>
              <a:prstGeom prst="ellipse">
                <a:avLst/>
              </a:prstGeom>
              <a:solidFill>
                <a:srgbClr val="F26F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6F8F8"/>
                  </a:solidFill>
                  <a:effectLst/>
                  <a:uLnTx/>
                  <a:uFillTx/>
                  <a:cs typeface="+mn-ea"/>
                  <a:sym typeface="+mn-lt"/>
                </a:endParaRPr>
              </a:p>
            </p:txBody>
          </p:sp>
          <p:grpSp>
            <p:nvGrpSpPr>
              <p:cNvPr id="132" name="Group 99">
                <a:extLst>
                  <a:ext uri="{FF2B5EF4-FFF2-40B4-BE49-F238E27FC236}">
                    <a16:creationId xmlns:a16="http://schemas.microsoft.com/office/drawing/2014/main" id="{A22B5AE6-504D-4734-B0BC-82897732E051}"/>
                  </a:ext>
                </a:extLst>
              </p:cNvPr>
              <p:cNvGrpSpPr>
                <a:grpSpLocks/>
              </p:cNvGrpSpPr>
              <p:nvPr/>
            </p:nvGrpSpPr>
            <p:grpSpPr bwMode="auto">
              <a:xfrm>
                <a:off x="9480599" y="4326642"/>
                <a:ext cx="373276" cy="373276"/>
                <a:chOff x="0" y="0"/>
                <a:chExt cx="577" cy="574"/>
              </a:xfrm>
              <a:solidFill>
                <a:srgbClr val="FFFFFF"/>
              </a:solidFill>
            </p:grpSpPr>
            <p:sp>
              <p:nvSpPr>
                <p:cNvPr id="133" name="AutoShape 94">
                  <a:extLst>
                    <a:ext uri="{FF2B5EF4-FFF2-40B4-BE49-F238E27FC236}">
                      <a16:creationId xmlns:a16="http://schemas.microsoft.com/office/drawing/2014/main" id="{5EA3223E-EF44-4CD4-B42B-A48C8201E8EC}"/>
                    </a:ext>
                  </a:extLst>
                </p:cNvPr>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34" name="AutoShape 95">
                  <a:extLst>
                    <a:ext uri="{FF2B5EF4-FFF2-40B4-BE49-F238E27FC236}">
                      <a16:creationId xmlns:a16="http://schemas.microsoft.com/office/drawing/2014/main" id="{4DF67B4F-5346-480D-B836-305DB5B2ECBF}"/>
                    </a:ext>
                  </a:extLst>
                </p:cNvPr>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35" name="AutoShape 96">
                  <a:extLst>
                    <a:ext uri="{FF2B5EF4-FFF2-40B4-BE49-F238E27FC236}">
                      <a16:creationId xmlns:a16="http://schemas.microsoft.com/office/drawing/2014/main" id="{01B81628-0AB8-462B-BF82-57E177FCBFF3}"/>
                    </a:ext>
                  </a:extLst>
                </p:cNvPr>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36" name="AutoShape 97">
                  <a:extLst>
                    <a:ext uri="{FF2B5EF4-FFF2-40B4-BE49-F238E27FC236}">
                      <a16:creationId xmlns:a16="http://schemas.microsoft.com/office/drawing/2014/main" id="{1BA70E9F-B592-41D4-A910-D63767C3193C}"/>
                    </a:ext>
                  </a:extLst>
                </p:cNvPr>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sp>
              <p:nvSpPr>
                <p:cNvPr id="137" name="AutoShape 98">
                  <a:extLst>
                    <a:ext uri="{FF2B5EF4-FFF2-40B4-BE49-F238E27FC236}">
                      <a16:creationId xmlns:a16="http://schemas.microsoft.com/office/drawing/2014/main" id="{676D0AE2-E4BB-47C1-B752-5B00817B9255}"/>
                    </a:ext>
                  </a:extLst>
                </p:cNvPr>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cs typeface="+mn-ea"/>
                    <a:sym typeface="+mn-lt"/>
                  </a:endParaRPr>
                </a:p>
              </p:txBody>
            </p:sp>
          </p:grpSp>
        </p:grpSp>
        <p:sp>
          <p:nvSpPr>
            <p:cNvPr id="129" name="TextBox 22">
              <a:extLst>
                <a:ext uri="{FF2B5EF4-FFF2-40B4-BE49-F238E27FC236}">
                  <a16:creationId xmlns:a16="http://schemas.microsoft.com/office/drawing/2014/main" id="{7FAF2A22-96A2-4751-BABF-55E0635111D5}"/>
                </a:ext>
              </a:extLst>
            </p:cNvPr>
            <p:cNvSpPr txBox="1"/>
            <p:nvPr/>
          </p:nvSpPr>
          <p:spPr>
            <a:xfrm>
              <a:off x="8414796" y="5467221"/>
              <a:ext cx="2872983" cy="702052"/>
            </a:xfrm>
            <a:prstGeom prst="rect">
              <a:avLst/>
            </a:prstGeom>
            <a:noFill/>
          </p:spPr>
          <p:txBody>
            <a:bodyPr wrap="square" rtlCol="0">
              <a:spAutoFit/>
            </a:bodyPr>
            <a:lstStyle/>
            <a:p>
              <a:pPr algn="ctr">
                <a:lnSpc>
                  <a:spcPct val="130000"/>
                </a:lnSpc>
              </a:pPr>
              <a:r>
                <a:rPr lang="zh-CN" altLang="en-US" sz="105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130" name="TextBox 21">
              <a:extLst>
                <a:ext uri="{FF2B5EF4-FFF2-40B4-BE49-F238E27FC236}">
                  <a16:creationId xmlns:a16="http://schemas.microsoft.com/office/drawing/2014/main" id="{9FB89547-D9ED-4436-BB3E-4071A2433FC0}"/>
                </a:ext>
              </a:extLst>
            </p:cNvPr>
            <p:cNvSpPr txBox="1"/>
            <p:nvPr/>
          </p:nvSpPr>
          <p:spPr>
            <a:xfrm>
              <a:off x="8447157" y="4994016"/>
              <a:ext cx="2304352" cy="458908"/>
            </a:xfrm>
            <a:prstGeom prst="rect">
              <a:avLst/>
            </a:prstGeom>
            <a:noFill/>
          </p:spPr>
          <p:txBody>
            <a:bodyPr wrap="square" rtlCol="0">
              <a:spAutoFit/>
            </a:bodyPr>
            <a:lstStyle/>
            <a:p>
              <a:pPr algn="r">
                <a:lnSpc>
                  <a:spcPct val="150000"/>
                </a:lnSpc>
              </a:pPr>
              <a:r>
                <a:rPr lang="zh-CN" altLang="en-US" dirty="0">
                  <a:solidFill>
                    <a:srgbClr val="39A097"/>
                  </a:solidFill>
                  <a:latin typeface="微软雅黑" pitchFamily="34" charset="-122"/>
                  <a:ea typeface="微软雅黑" pitchFamily="34" charset="-122"/>
                  <a:cs typeface="华文黑体" pitchFamily="2" charset="-122"/>
                </a:rPr>
                <a:t>点击此处添加标题</a:t>
              </a:r>
            </a:p>
          </p:txBody>
        </p:sp>
      </p:grpSp>
      <p:sp>
        <p:nvSpPr>
          <p:cNvPr id="138" name="Text Box 42">
            <a:extLst>
              <a:ext uri="{FF2B5EF4-FFF2-40B4-BE49-F238E27FC236}">
                <a16:creationId xmlns:a16="http://schemas.microsoft.com/office/drawing/2014/main" id="{DF6D0F59-C174-4C0D-B5DB-B02178D22E99}"/>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139" name="Text Box 43">
            <a:extLst>
              <a:ext uri="{FF2B5EF4-FFF2-40B4-BE49-F238E27FC236}">
                <a16:creationId xmlns:a16="http://schemas.microsoft.com/office/drawing/2014/main" id="{CBB820D0-9BAD-4948-AF83-BC33415B7675}"/>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140" name="直接连接符 139">
            <a:extLst>
              <a:ext uri="{FF2B5EF4-FFF2-40B4-BE49-F238E27FC236}">
                <a16:creationId xmlns:a16="http://schemas.microsoft.com/office/drawing/2014/main" id="{4B83BEC6-28B4-4DC4-8748-EF9DF8EB80D3}"/>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983">
        <p:random/>
      </p:transition>
    </mc:Choice>
    <mc:Fallback xmlns="">
      <p:transition spd="slow" advClick="0" advTm="983">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1000"/>
                                        <p:tgtEl>
                                          <p:spTgt spid="57"/>
                                        </p:tgtEl>
                                      </p:cBhvr>
                                    </p:animEffect>
                                    <p:anim calcmode="lin" valueType="num">
                                      <p:cBhvr>
                                        <p:cTn id="14" dur="1000" fill="hold"/>
                                        <p:tgtEl>
                                          <p:spTgt spid="57"/>
                                        </p:tgtEl>
                                        <p:attrNameLst>
                                          <p:attrName>ppt_x</p:attrName>
                                        </p:attrNameLst>
                                      </p:cBhvr>
                                      <p:tavLst>
                                        <p:tav tm="0">
                                          <p:val>
                                            <p:strVal val="#ppt_x"/>
                                          </p:val>
                                        </p:tav>
                                        <p:tav tm="100000">
                                          <p:val>
                                            <p:strVal val="#ppt_x"/>
                                          </p:val>
                                        </p:tav>
                                      </p:tavLst>
                                    </p:anim>
                                    <p:anim calcmode="lin" valueType="num">
                                      <p:cBhvr>
                                        <p:cTn id="15" dur="1000" fill="hold"/>
                                        <p:tgtEl>
                                          <p:spTgt spid="5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Effect transition="in" filter="fade">
                                      <p:cBhvr>
                                        <p:cTn id="19" dur="1000"/>
                                        <p:tgtEl>
                                          <p:spTgt spid="106"/>
                                        </p:tgtEl>
                                      </p:cBhvr>
                                    </p:animEffect>
                                    <p:anim calcmode="lin" valueType="num">
                                      <p:cBhvr>
                                        <p:cTn id="20" dur="1000" fill="hold"/>
                                        <p:tgtEl>
                                          <p:spTgt spid="106"/>
                                        </p:tgtEl>
                                        <p:attrNameLst>
                                          <p:attrName>ppt_x</p:attrName>
                                        </p:attrNameLst>
                                      </p:cBhvr>
                                      <p:tavLst>
                                        <p:tav tm="0">
                                          <p:val>
                                            <p:strVal val="#ppt_x"/>
                                          </p:val>
                                        </p:tav>
                                        <p:tav tm="100000">
                                          <p:val>
                                            <p:strVal val="#ppt_x"/>
                                          </p:val>
                                        </p:tav>
                                      </p:tavLst>
                                    </p:anim>
                                    <p:anim calcmode="lin" valueType="num">
                                      <p:cBhvr>
                                        <p:cTn id="21" dur="1000" fill="hold"/>
                                        <p:tgtEl>
                                          <p:spTgt spid="10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fade">
                                      <p:cBhvr>
                                        <p:cTn id="25" dur="1000"/>
                                        <p:tgtEl>
                                          <p:spTgt spid="112"/>
                                        </p:tgtEl>
                                      </p:cBhvr>
                                    </p:animEffect>
                                    <p:anim calcmode="lin" valueType="num">
                                      <p:cBhvr>
                                        <p:cTn id="26" dur="1000" fill="hold"/>
                                        <p:tgtEl>
                                          <p:spTgt spid="112"/>
                                        </p:tgtEl>
                                        <p:attrNameLst>
                                          <p:attrName>ppt_x</p:attrName>
                                        </p:attrNameLst>
                                      </p:cBhvr>
                                      <p:tavLst>
                                        <p:tav tm="0">
                                          <p:val>
                                            <p:strVal val="#ppt_x"/>
                                          </p:val>
                                        </p:tav>
                                        <p:tav tm="100000">
                                          <p:val>
                                            <p:strVal val="#ppt_x"/>
                                          </p:val>
                                        </p:tav>
                                      </p:tavLst>
                                    </p:anim>
                                    <p:anim calcmode="lin" valueType="num">
                                      <p:cBhvr>
                                        <p:cTn id="27" dur="1000" fill="hold"/>
                                        <p:tgtEl>
                                          <p:spTgt spid="112"/>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21"/>
                                        </p:tgtEl>
                                        <p:attrNameLst>
                                          <p:attrName>style.visibility</p:attrName>
                                        </p:attrNameLst>
                                      </p:cBhvr>
                                      <p:to>
                                        <p:strVal val="visible"/>
                                      </p:to>
                                    </p:set>
                                    <p:animEffect transition="in" filter="fade">
                                      <p:cBhvr>
                                        <p:cTn id="31" dur="1000"/>
                                        <p:tgtEl>
                                          <p:spTgt spid="121"/>
                                        </p:tgtEl>
                                      </p:cBhvr>
                                    </p:animEffect>
                                    <p:anim calcmode="lin" valueType="num">
                                      <p:cBhvr>
                                        <p:cTn id="32" dur="1000" fill="hold"/>
                                        <p:tgtEl>
                                          <p:spTgt spid="121"/>
                                        </p:tgtEl>
                                        <p:attrNameLst>
                                          <p:attrName>ppt_x</p:attrName>
                                        </p:attrNameLst>
                                      </p:cBhvr>
                                      <p:tavLst>
                                        <p:tav tm="0">
                                          <p:val>
                                            <p:strVal val="#ppt_x"/>
                                          </p:val>
                                        </p:tav>
                                        <p:tav tm="100000">
                                          <p:val>
                                            <p:strVal val="#ppt_x"/>
                                          </p:val>
                                        </p:tav>
                                      </p:tavLst>
                                    </p:anim>
                                    <p:anim calcmode="lin" valueType="num">
                                      <p:cBhvr>
                                        <p:cTn id="33" dur="1000" fill="hold"/>
                                        <p:tgtEl>
                                          <p:spTgt spid="121"/>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27"/>
                                        </p:tgtEl>
                                        <p:attrNameLst>
                                          <p:attrName>style.visibility</p:attrName>
                                        </p:attrNameLst>
                                      </p:cBhvr>
                                      <p:to>
                                        <p:strVal val="visible"/>
                                      </p:to>
                                    </p:set>
                                    <p:animEffect transition="in" filter="fade">
                                      <p:cBhvr>
                                        <p:cTn id="37" dur="1000"/>
                                        <p:tgtEl>
                                          <p:spTgt spid="127"/>
                                        </p:tgtEl>
                                      </p:cBhvr>
                                    </p:animEffect>
                                    <p:anim calcmode="lin" valueType="num">
                                      <p:cBhvr>
                                        <p:cTn id="38" dur="1000" fill="hold"/>
                                        <p:tgtEl>
                                          <p:spTgt spid="127"/>
                                        </p:tgtEl>
                                        <p:attrNameLst>
                                          <p:attrName>ppt_x</p:attrName>
                                        </p:attrNameLst>
                                      </p:cBhvr>
                                      <p:tavLst>
                                        <p:tav tm="0">
                                          <p:val>
                                            <p:strVal val="#ppt_x"/>
                                          </p:val>
                                        </p:tav>
                                        <p:tav tm="100000">
                                          <p:val>
                                            <p:strVal val="#ppt_x"/>
                                          </p:val>
                                        </p:tav>
                                      </p:tavLst>
                                    </p:anim>
                                    <p:anim calcmode="lin" valueType="num">
                                      <p:cBhvr>
                                        <p:cTn id="39"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id="{8D6B8BB6-1FC9-4EB0-9330-64FCF821883A}"/>
              </a:ext>
            </a:extLst>
          </p:cNvPr>
          <p:cNvSpPr/>
          <p:nvPr/>
        </p:nvSpPr>
        <p:spPr>
          <a:xfrm>
            <a:off x="1064409" y="5030455"/>
            <a:ext cx="1922787" cy="368300"/>
          </a:xfrm>
          <a:prstGeom prst="rect">
            <a:avLst/>
          </a:prstGeom>
        </p:spPr>
        <p:txBody>
          <a:bodyPr wrap="square">
            <a:spAutoFit/>
          </a:bodyPr>
          <a:lstStyle/>
          <a:p>
            <a:r>
              <a:rPr lang="zh-CN" altLang="en-US" b="1" dirty="0">
                <a:solidFill>
                  <a:srgbClr val="E06692"/>
                </a:solidFill>
                <a:latin typeface="微软雅黑" panose="020B0503020204020204" pitchFamily="34" charset="-122"/>
                <a:ea typeface="微软雅黑" panose="020B0503020204020204" pitchFamily="34" charset="-122"/>
                <a:sym typeface="+mn-ea"/>
              </a:rPr>
              <a:t>活动方案文案化</a:t>
            </a:r>
          </a:p>
        </p:txBody>
      </p:sp>
      <p:sp>
        <p:nvSpPr>
          <p:cNvPr id="38" name="矩形 37">
            <a:extLst>
              <a:ext uri="{FF2B5EF4-FFF2-40B4-BE49-F238E27FC236}">
                <a16:creationId xmlns:a16="http://schemas.microsoft.com/office/drawing/2014/main" id="{883DC536-6D37-4CCE-857E-9B49F97EF5C5}"/>
              </a:ext>
            </a:extLst>
          </p:cNvPr>
          <p:cNvSpPr/>
          <p:nvPr/>
        </p:nvSpPr>
        <p:spPr>
          <a:xfrm>
            <a:off x="1064409" y="5375424"/>
            <a:ext cx="2123987" cy="959485"/>
          </a:xfrm>
          <a:prstGeom prst="rect">
            <a:avLst/>
          </a:prstGeom>
        </p:spPr>
        <p:txBody>
          <a:bodyPr wrap="square">
            <a:spAutoFit/>
          </a:bodyPr>
          <a:lstStyle/>
          <a:p>
            <a:pPr algn="ju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39" name="矩形 38">
            <a:extLst>
              <a:ext uri="{FF2B5EF4-FFF2-40B4-BE49-F238E27FC236}">
                <a16:creationId xmlns:a16="http://schemas.microsoft.com/office/drawing/2014/main" id="{057D9F4B-01EA-40A0-B08C-5E25D52F2BE4}"/>
              </a:ext>
            </a:extLst>
          </p:cNvPr>
          <p:cNvSpPr/>
          <p:nvPr/>
        </p:nvSpPr>
        <p:spPr>
          <a:xfrm>
            <a:off x="4965899" y="4492469"/>
            <a:ext cx="1922787" cy="368300"/>
          </a:xfrm>
          <a:prstGeom prst="rect">
            <a:avLst/>
          </a:prstGeom>
        </p:spPr>
        <p:txBody>
          <a:bodyPr wrap="square">
            <a:spAutoFit/>
          </a:bodyPr>
          <a:lstStyle/>
          <a:p>
            <a:r>
              <a:rPr lang="zh-CN" altLang="en-US" b="1" dirty="0">
                <a:solidFill>
                  <a:srgbClr val="EB6876"/>
                </a:solidFill>
                <a:latin typeface="微软雅黑" panose="020B0503020204020204" pitchFamily="34" charset="-122"/>
                <a:ea typeface="微软雅黑" panose="020B0503020204020204" pitchFamily="34" charset="-122"/>
                <a:sym typeface="+mn-ea"/>
              </a:rPr>
              <a:t>活动效果评估</a:t>
            </a:r>
          </a:p>
        </p:txBody>
      </p:sp>
      <p:sp>
        <p:nvSpPr>
          <p:cNvPr id="40" name="矩形 39">
            <a:extLst>
              <a:ext uri="{FF2B5EF4-FFF2-40B4-BE49-F238E27FC236}">
                <a16:creationId xmlns:a16="http://schemas.microsoft.com/office/drawing/2014/main" id="{B1FB0067-0BFF-4A7E-9EF0-B894E383A6AD}"/>
              </a:ext>
            </a:extLst>
          </p:cNvPr>
          <p:cNvSpPr/>
          <p:nvPr/>
        </p:nvSpPr>
        <p:spPr>
          <a:xfrm>
            <a:off x="4965899" y="4837438"/>
            <a:ext cx="2123987" cy="959485"/>
          </a:xfrm>
          <a:prstGeom prst="rect">
            <a:avLst/>
          </a:prstGeom>
        </p:spPr>
        <p:txBody>
          <a:bodyPr wrap="square">
            <a:spAutoFit/>
          </a:bodyPr>
          <a:lstStyle/>
          <a:p>
            <a:pPr algn="ju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41" name="矩形 40">
            <a:extLst>
              <a:ext uri="{FF2B5EF4-FFF2-40B4-BE49-F238E27FC236}">
                <a16:creationId xmlns:a16="http://schemas.microsoft.com/office/drawing/2014/main" id="{9027AD15-2EAB-42A1-884D-0204AFD6B087}"/>
              </a:ext>
            </a:extLst>
          </p:cNvPr>
          <p:cNvSpPr/>
          <p:nvPr/>
        </p:nvSpPr>
        <p:spPr>
          <a:xfrm>
            <a:off x="9288394" y="5066897"/>
            <a:ext cx="1922787" cy="368300"/>
          </a:xfrm>
          <a:prstGeom prst="rect">
            <a:avLst/>
          </a:prstGeom>
        </p:spPr>
        <p:txBody>
          <a:bodyPr wrap="square">
            <a:spAutoFit/>
          </a:bodyPr>
          <a:lstStyle/>
          <a:p>
            <a:r>
              <a:rPr lang="zh-CN" altLang="en-US" b="1" dirty="0">
                <a:solidFill>
                  <a:schemeClr val="accent6">
                    <a:lumMod val="60000"/>
                    <a:lumOff val="40000"/>
                  </a:schemeClr>
                </a:solidFill>
                <a:latin typeface="微软雅黑" panose="020B0503020204020204" pitchFamily="34" charset="-122"/>
                <a:ea typeface="微软雅黑" panose="020B0503020204020204" pitchFamily="34" charset="-122"/>
                <a:sym typeface="+mn-ea"/>
              </a:rPr>
              <a:t>活动的完整记录</a:t>
            </a:r>
          </a:p>
        </p:txBody>
      </p:sp>
      <p:sp>
        <p:nvSpPr>
          <p:cNvPr id="42" name="矩形 41">
            <a:extLst>
              <a:ext uri="{FF2B5EF4-FFF2-40B4-BE49-F238E27FC236}">
                <a16:creationId xmlns:a16="http://schemas.microsoft.com/office/drawing/2014/main" id="{36912659-896D-4CFC-821C-358D670AD479}"/>
              </a:ext>
            </a:extLst>
          </p:cNvPr>
          <p:cNvSpPr/>
          <p:nvPr/>
        </p:nvSpPr>
        <p:spPr>
          <a:xfrm>
            <a:off x="9288394" y="5411866"/>
            <a:ext cx="2123987" cy="959485"/>
          </a:xfrm>
          <a:prstGeom prst="rect">
            <a:avLst/>
          </a:prstGeom>
        </p:spPr>
        <p:txBody>
          <a:bodyPr wrap="square">
            <a:spAutoFit/>
          </a:bodyPr>
          <a:lstStyle/>
          <a:p>
            <a:pPr algn="ju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43" name="矩形 42">
            <a:extLst>
              <a:ext uri="{FF2B5EF4-FFF2-40B4-BE49-F238E27FC236}">
                <a16:creationId xmlns:a16="http://schemas.microsoft.com/office/drawing/2014/main" id="{B43E67BB-54E0-4B83-84E4-E400CCB4F2C5}"/>
              </a:ext>
            </a:extLst>
          </p:cNvPr>
          <p:cNvSpPr/>
          <p:nvPr/>
        </p:nvSpPr>
        <p:spPr>
          <a:xfrm>
            <a:off x="3096920" y="1218721"/>
            <a:ext cx="1922787" cy="368300"/>
          </a:xfrm>
          <a:prstGeom prst="rect">
            <a:avLst/>
          </a:prstGeom>
        </p:spPr>
        <p:txBody>
          <a:bodyPr wrap="square">
            <a:spAutoFit/>
          </a:bodyPr>
          <a:lstStyle/>
          <a:p>
            <a:r>
              <a:rPr lang="zh-CN" altLang="en-US" b="1" dirty="0">
                <a:solidFill>
                  <a:srgbClr val="67A6DE"/>
                </a:solidFill>
                <a:latin typeface="微软雅黑" panose="020B0503020204020204" pitchFamily="34" charset="-122"/>
                <a:ea typeface="微软雅黑" panose="020B0503020204020204" pitchFamily="34" charset="-122"/>
                <a:sym typeface="+mn-ea"/>
              </a:rPr>
              <a:t>形式多样化</a:t>
            </a:r>
          </a:p>
        </p:txBody>
      </p:sp>
      <p:sp>
        <p:nvSpPr>
          <p:cNvPr id="44" name="矩形 43">
            <a:extLst>
              <a:ext uri="{FF2B5EF4-FFF2-40B4-BE49-F238E27FC236}">
                <a16:creationId xmlns:a16="http://schemas.microsoft.com/office/drawing/2014/main" id="{2622249E-F7E2-4EC2-B362-9B9854E806ED}"/>
              </a:ext>
            </a:extLst>
          </p:cNvPr>
          <p:cNvSpPr/>
          <p:nvPr/>
        </p:nvSpPr>
        <p:spPr>
          <a:xfrm>
            <a:off x="3096920" y="1563690"/>
            <a:ext cx="2123987" cy="959485"/>
          </a:xfrm>
          <a:prstGeom prst="rect">
            <a:avLst/>
          </a:prstGeom>
        </p:spPr>
        <p:txBody>
          <a:bodyPr wrap="square">
            <a:spAutoFit/>
          </a:bodyPr>
          <a:lstStyle/>
          <a:p>
            <a:pPr algn="ju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sp>
        <p:nvSpPr>
          <p:cNvPr id="45" name="矩形 44">
            <a:extLst>
              <a:ext uri="{FF2B5EF4-FFF2-40B4-BE49-F238E27FC236}">
                <a16:creationId xmlns:a16="http://schemas.microsoft.com/office/drawing/2014/main" id="{32C03DE0-2FB4-4FC5-89EE-8BC241054E81}"/>
              </a:ext>
            </a:extLst>
          </p:cNvPr>
          <p:cNvSpPr/>
          <p:nvPr/>
        </p:nvSpPr>
        <p:spPr>
          <a:xfrm>
            <a:off x="7365607" y="1227370"/>
            <a:ext cx="1922787" cy="368300"/>
          </a:xfrm>
          <a:prstGeom prst="rect">
            <a:avLst/>
          </a:prstGeom>
        </p:spPr>
        <p:txBody>
          <a:bodyPr wrap="square">
            <a:spAutoFit/>
          </a:bodyPr>
          <a:lstStyle/>
          <a:p>
            <a:r>
              <a:rPr lang="zh-CN" altLang="en-US" b="1" dirty="0">
                <a:solidFill>
                  <a:schemeClr val="accent2">
                    <a:lumMod val="60000"/>
                    <a:lumOff val="40000"/>
                  </a:schemeClr>
                </a:solidFill>
                <a:latin typeface="微软雅黑" panose="020B0503020204020204" pitchFamily="34" charset="-122"/>
                <a:ea typeface="微软雅黑" panose="020B0503020204020204" pitchFamily="34" charset="-122"/>
                <a:sym typeface="+mn-ea"/>
              </a:rPr>
              <a:t>注重前期培训</a:t>
            </a:r>
          </a:p>
        </p:txBody>
      </p:sp>
      <p:sp>
        <p:nvSpPr>
          <p:cNvPr id="47" name="矩形 46">
            <a:extLst>
              <a:ext uri="{FF2B5EF4-FFF2-40B4-BE49-F238E27FC236}">
                <a16:creationId xmlns:a16="http://schemas.microsoft.com/office/drawing/2014/main" id="{72080B81-59C6-4EF4-AF13-BA303B8488F4}"/>
              </a:ext>
            </a:extLst>
          </p:cNvPr>
          <p:cNvSpPr/>
          <p:nvPr/>
        </p:nvSpPr>
        <p:spPr>
          <a:xfrm>
            <a:off x="7365607" y="1572339"/>
            <a:ext cx="2123987" cy="959485"/>
          </a:xfrm>
          <a:prstGeom prst="rect">
            <a:avLst/>
          </a:prstGeom>
        </p:spPr>
        <p:txBody>
          <a:bodyPr wrap="square">
            <a:spAutoFit/>
          </a:bodyPr>
          <a:lstStyle/>
          <a:p>
            <a:pPr algn="just"/>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在这里输入您的文字内容，或者将您的文字内容复制在这里。在这里输入您的文字内容</a:t>
            </a:r>
          </a:p>
        </p:txBody>
      </p:sp>
      <p:cxnSp>
        <p:nvCxnSpPr>
          <p:cNvPr id="71" name="Straight Connector 15">
            <a:extLst>
              <a:ext uri="{FF2B5EF4-FFF2-40B4-BE49-F238E27FC236}">
                <a16:creationId xmlns:a16="http://schemas.microsoft.com/office/drawing/2014/main" id="{FF1FA878-059C-44F3-8A29-FD4A0029ECF7}"/>
              </a:ext>
            </a:extLst>
          </p:cNvPr>
          <p:cNvCxnSpPr/>
          <p:nvPr/>
        </p:nvCxnSpPr>
        <p:spPr>
          <a:xfrm flipH="1">
            <a:off x="2598912" y="3390376"/>
            <a:ext cx="711705" cy="510908"/>
          </a:xfrm>
          <a:prstGeom prst="line">
            <a:avLst/>
          </a:prstGeom>
          <a:ln w="12700" cmpd="sng">
            <a:solidFill>
              <a:srgbClr val="3E6A20"/>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72" name="Straight Connector 17">
            <a:extLst>
              <a:ext uri="{FF2B5EF4-FFF2-40B4-BE49-F238E27FC236}">
                <a16:creationId xmlns:a16="http://schemas.microsoft.com/office/drawing/2014/main" id="{346FDFBF-048B-46D0-9FE3-4BF4B161E725}"/>
              </a:ext>
            </a:extLst>
          </p:cNvPr>
          <p:cNvCxnSpPr/>
          <p:nvPr/>
        </p:nvCxnSpPr>
        <p:spPr>
          <a:xfrm flipH="1" flipV="1">
            <a:off x="4569379" y="3275643"/>
            <a:ext cx="727459" cy="231070"/>
          </a:xfrm>
          <a:prstGeom prst="line">
            <a:avLst/>
          </a:prstGeom>
          <a:ln w="12700" cmpd="sng">
            <a:solidFill>
              <a:srgbClr val="1B597F"/>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73" name="Straight Connector 19">
            <a:extLst>
              <a:ext uri="{FF2B5EF4-FFF2-40B4-BE49-F238E27FC236}">
                <a16:creationId xmlns:a16="http://schemas.microsoft.com/office/drawing/2014/main" id="{FC9616F0-ADDF-4EF6-A139-B69DB041E375}"/>
              </a:ext>
            </a:extLst>
          </p:cNvPr>
          <p:cNvCxnSpPr/>
          <p:nvPr/>
        </p:nvCxnSpPr>
        <p:spPr>
          <a:xfrm flipH="1">
            <a:off x="6641332" y="3205892"/>
            <a:ext cx="986326" cy="300821"/>
          </a:xfrm>
          <a:prstGeom prst="line">
            <a:avLst/>
          </a:prstGeom>
          <a:ln w="12700" cmpd="sng">
            <a:solidFill>
              <a:srgbClr val="3E6A20"/>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cxnSp>
        <p:nvCxnSpPr>
          <p:cNvPr id="74" name="Straight Connector 22">
            <a:extLst>
              <a:ext uri="{FF2B5EF4-FFF2-40B4-BE49-F238E27FC236}">
                <a16:creationId xmlns:a16="http://schemas.microsoft.com/office/drawing/2014/main" id="{67C907D6-09FF-4DFD-BC9C-345C1B9A9BD1}"/>
              </a:ext>
            </a:extLst>
          </p:cNvPr>
          <p:cNvCxnSpPr/>
          <p:nvPr/>
        </p:nvCxnSpPr>
        <p:spPr>
          <a:xfrm flipH="1" flipV="1">
            <a:off x="8852783" y="3457762"/>
            <a:ext cx="812486" cy="470382"/>
          </a:xfrm>
          <a:prstGeom prst="line">
            <a:avLst/>
          </a:prstGeom>
          <a:ln w="12700" cmpd="sng">
            <a:solidFill>
              <a:srgbClr val="1B597F"/>
            </a:solidFill>
            <a:prstDash val="sysDash"/>
            <a:headEnd type="none"/>
            <a:tailEnd type="oval" w="lg" len="lg"/>
          </a:ln>
          <a:effectLst>
            <a:outerShdw dist="38100" dir="5400000" algn="ctr" rotWithShape="0">
              <a:srgbClr val="000000">
                <a:alpha val="10000"/>
              </a:srgbClr>
            </a:outerShdw>
          </a:effectLst>
        </p:spPr>
        <p:style>
          <a:lnRef idx="2">
            <a:schemeClr val="accent1"/>
          </a:lnRef>
          <a:fillRef idx="0">
            <a:schemeClr val="accent1"/>
          </a:fillRef>
          <a:effectRef idx="1">
            <a:schemeClr val="accent1"/>
          </a:effectRef>
          <a:fontRef idx="minor">
            <a:schemeClr val="tx1"/>
          </a:fontRef>
        </p:style>
      </p:cxnSp>
      <p:grpSp>
        <p:nvGrpSpPr>
          <p:cNvPr id="75" name="Group 41">
            <a:extLst>
              <a:ext uri="{FF2B5EF4-FFF2-40B4-BE49-F238E27FC236}">
                <a16:creationId xmlns:a16="http://schemas.microsoft.com/office/drawing/2014/main" id="{5FEB11B5-86EB-4785-B6D2-D4EB8D06D92C}"/>
              </a:ext>
            </a:extLst>
          </p:cNvPr>
          <p:cNvGrpSpPr/>
          <p:nvPr/>
        </p:nvGrpSpPr>
        <p:grpSpPr>
          <a:xfrm>
            <a:off x="3310617" y="2503669"/>
            <a:ext cx="1189285" cy="1189285"/>
            <a:chOff x="3086127" y="2209419"/>
            <a:chExt cx="1189285" cy="1189285"/>
          </a:xfrm>
        </p:grpSpPr>
        <p:sp>
          <p:nvSpPr>
            <p:cNvPr id="76" name="Oval 94">
              <a:extLst>
                <a:ext uri="{FF2B5EF4-FFF2-40B4-BE49-F238E27FC236}">
                  <a16:creationId xmlns:a16="http://schemas.microsoft.com/office/drawing/2014/main" id="{B640B3D6-D622-4166-9848-A40DB171A82D}"/>
                </a:ext>
              </a:extLst>
            </p:cNvPr>
            <p:cNvSpPr>
              <a:spLocks noChangeArrowheads="1"/>
            </p:cNvSpPr>
            <p:nvPr/>
          </p:nvSpPr>
          <p:spPr bwMode="auto">
            <a:xfrm>
              <a:off x="3086127" y="2209419"/>
              <a:ext cx="1189285" cy="1189285"/>
            </a:xfrm>
            <a:prstGeom prst="ellipse">
              <a:avLst/>
            </a:prstGeom>
            <a:solidFill>
              <a:srgbClr val="70A8DA"/>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2B2B2B"/>
                </a:solidFill>
                <a:effectLst/>
                <a:uLnTx/>
                <a:uFillTx/>
                <a:latin typeface="Roboto Condensed"/>
                <a:ea typeface="+mn-ea"/>
                <a:cs typeface="+mn-cs"/>
              </a:endParaRPr>
            </a:p>
          </p:txBody>
        </p:sp>
        <p:grpSp>
          <p:nvGrpSpPr>
            <p:cNvPr id="77" name="Group 571">
              <a:extLst>
                <a:ext uri="{FF2B5EF4-FFF2-40B4-BE49-F238E27FC236}">
                  <a16:creationId xmlns:a16="http://schemas.microsoft.com/office/drawing/2014/main" id="{13D3DE52-0822-4228-98C4-1372CA0F3591}"/>
                </a:ext>
              </a:extLst>
            </p:cNvPr>
            <p:cNvGrpSpPr>
              <a:grpSpLocks/>
            </p:cNvGrpSpPr>
            <p:nvPr/>
          </p:nvGrpSpPr>
          <p:grpSpPr bwMode="auto">
            <a:xfrm>
              <a:off x="3471951" y="2589063"/>
              <a:ext cx="417635" cy="417633"/>
              <a:chOff x="0" y="0"/>
              <a:chExt cx="576" cy="576"/>
            </a:xfrm>
            <a:solidFill>
              <a:srgbClr val="FFFFFF"/>
            </a:solidFill>
          </p:grpSpPr>
          <p:sp>
            <p:nvSpPr>
              <p:cNvPr id="78" name="AutoShape 569">
                <a:extLst>
                  <a:ext uri="{FF2B5EF4-FFF2-40B4-BE49-F238E27FC236}">
                    <a16:creationId xmlns:a16="http://schemas.microsoft.com/office/drawing/2014/main" id="{5A1A031A-7626-447C-9E9D-4358203D2921}"/>
                  </a:ext>
                </a:extLst>
              </p:cNvPr>
              <p:cNvSpPr>
                <a:spLocks/>
              </p:cNvSpPr>
              <p:nvPr/>
            </p:nvSpPr>
            <p:spPr bwMode="auto">
              <a:xfrm>
                <a:off x="0" y="0"/>
                <a:ext cx="280" cy="2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704" y="21499"/>
                    </a:moveTo>
                    <a:lnTo>
                      <a:pt x="21469" y="14723"/>
                    </a:lnTo>
                    <a:lnTo>
                      <a:pt x="14173" y="7408"/>
                    </a:lnTo>
                    <a:lnTo>
                      <a:pt x="21600" y="0"/>
                    </a:lnTo>
                    <a:lnTo>
                      <a:pt x="17" y="0"/>
                    </a:lnTo>
                    <a:lnTo>
                      <a:pt x="0" y="21600"/>
                    </a:lnTo>
                    <a:lnTo>
                      <a:pt x="7378" y="14158"/>
                    </a:lnTo>
                    <a:lnTo>
                      <a:pt x="14704" y="21499"/>
                    </a:lnTo>
                    <a:close/>
                    <a:moveTo>
                      <a:pt x="14704" y="21499"/>
                    </a:moveTo>
                  </a:path>
                </a:pathLst>
              </a:custGeom>
              <a:grp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sp>
            <p:nvSpPr>
              <p:cNvPr id="79" name="AutoShape 570">
                <a:extLst>
                  <a:ext uri="{FF2B5EF4-FFF2-40B4-BE49-F238E27FC236}">
                    <a16:creationId xmlns:a16="http://schemas.microsoft.com/office/drawing/2014/main" id="{2A029348-4243-4AC5-B826-0BF057C1A50E}"/>
                  </a:ext>
                </a:extLst>
              </p:cNvPr>
              <p:cNvSpPr>
                <a:spLocks/>
              </p:cNvSpPr>
              <p:nvPr/>
            </p:nvSpPr>
            <p:spPr bwMode="auto">
              <a:xfrm>
                <a:off x="296" y="296"/>
                <a:ext cx="280" cy="2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222" y="7443"/>
                    </a:moveTo>
                    <a:lnTo>
                      <a:pt x="6896" y="100"/>
                    </a:lnTo>
                    <a:lnTo>
                      <a:pt x="132" y="6878"/>
                    </a:lnTo>
                    <a:lnTo>
                      <a:pt x="7428" y="14193"/>
                    </a:lnTo>
                    <a:lnTo>
                      <a:pt x="0" y="21600"/>
                    </a:lnTo>
                    <a:lnTo>
                      <a:pt x="21585" y="21600"/>
                    </a:lnTo>
                    <a:lnTo>
                      <a:pt x="21600" y="0"/>
                    </a:lnTo>
                    <a:lnTo>
                      <a:pt x="14222" y="7443"/>
                    </a:lnTo>
                    <a:close/>
                    <a:moveTo>
                      <a:pt x="14222" y="7443"/>
                    </a:moveTo>
                  </a:path>
                </a:pathLst>
              </a:custGeom>
              <a:grp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grpSp>
      </p:grpSp>
      <p:grpSp>
        <p:nvGrpSpPr>
          <p:cNvPr id="80" name="Group 42">
            <a:extLst>
              <a:ext uri="{FF2B5EF4-FFF2-40B4-BE49-F238E27FC236}">
                <a16:creationId xmlns:a16="http://schemas.microsoft.com/office/drawing/2014/main" id="{02865EC8-C0A1-424D-A3E7-20151BDFAD6B}"/>
              </a:ext>
            </a:extLst>
          </p:cNvPr>
          <p:cNvGrpSpPr/>
          <p:nvPr/>
        </p:nvGrpSpPr>
        <p:grpSpPr>
          <a:xfrm>
            <a:off x="5332678" y="3098311"/>
            <a:ext cx="1189285" cy="1189285"/>
            <a:chOff x="5108188" y="2804061"/>
            <a:chExt cx="1189285" cy="1189285"/>
          </a:xfrm>
        </p:grpSpPr>
        <p:sp>
          <p:nvSpPr>
            <p:cNvPr id="81" name="Oval 94">
              <a:extLst>
                <a:ext uri="{FF2B5EF4-FFF2-40B4-BE49-F238E27FC236}">
                  <a16:creationId xmlns:a16="http://schemas.microsoft.com/office/drawing/2014/main" id="{EC562B7B-8EF6-47CE-8B0E-4E2148B933B7}"/>
                </a:ext>
              </a:extLst>
            </p:cNvPr>
            <p:cNvSpPr>
              <a:spLocks noChangeArrowheads="1"/>
            </p:cNvSpPr>
            <p:nvPr/>
          </p:nvSpPr>
          <p:spPr bwMode="auto">
            <a:xfrm>
              <a:off x="5108188" y="2804061"/>
              <a:ext cx="1189285" cy="1189285"/>
            </a:xfrm>
            <a:prstGeom prst="ellipse">
              <a:avLst/>
            </a:prstGeom>
            <a:solidFill>
              <a:srgbClr val="EB6876"/>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a:ln>
                  <a:noFill/>
                </a:ln>
                <a:solidFill>
                  <a:srgbClr val="2B2B2B"/>
                </a:solidFill>
                <a:effectLst/>
                <a:uLnTx/>
                <a:uFillTx/>
                <a:latin typeface="Roboto Condensed"/>
                <a:ea typeface="+mn-ea"/>
                <a:cs typeface="+mn-cs"/>
              </a:endParaRPr>
            </a:p>
          </p:txBody>
        </p:sp>
        <p:sp>
          <p:nvSpPr>
            <p:cNvPr id="82" name="AutoShape 129">
              <a:extLst>
                <a:ext uri="{FF2B5EF4-FFF2-40B4-BE49-F238E27FC236}">
                  <a16:creationId xmlns:a16="http://schemas.microsoft.com/office/drawing/2014/main" id="{A2709CED-8C18-4F49-BB5B-7503D73047D9}"/>
                </a:ext>
              </a:extLst>
            </p:cNvPr>
            <p:cNvSpPr>
              <a:spLocks/>
            </p:cNvSpPr>
            <p:nvPr/>
          </p:nvSpPr>
          <p:spPr bwMode="auto">
            <a:xfrm>
              <a:off x="5482590" y="3198138"/>
              <a:ext cx="451664" cy="451664"/>
            </a:xfrm>
            <a:custGeom>
              <a:avLst/>
              <a:gdLst>
                <a:gd name="T0" fmla="*/ 193886301 w 21600"/>
                <a:gd name="T1" fmla="*/ 72649219 h 21600"/>
                <a:gd name="T2" fmla="*/ 193886301 w 21600"/>
                <a:gd name="T3" fmla="*/ 0 h 21600"/>
                <a:gd name="T4" fmla="*/ 0 w 21600"/>
                <a:gd name="T5" fmla="*/ 0 h 21600"/>
                <a:gd name="T6" fmla="*/ 0 w 21600"/>
                <a:gd name="T7" fmla="*/ 193886301 h 21600"/>
                <a:gd name="T8" fmla="*/ 72649219 w 21600"/>
                <a:gd name="T9" fmla="*/ 193886301 h 21600"/>
                <a:gd name="T10" fmla="*/ 178971547 w 21600"/>
                <a:gd name="T11" fmla="*/ 286355233 h 21600"/>
                <a:gd name="T12" fmla="*/ 286355233 w 21600"/>
                <a:gd name="T13" fmla="*/ 178971547 h 21600"/>
                <a:gd name="T14" fmla="*/ 193886301 w 21600"/>
                <a:gd name="T15" fmla="*/ 72649219 h 21600"/>
                <a:gd name="T16" fmla="*/ 71986933 w 21600"/>
                <a:gd name="T17" fmla="*/ 170022876 h 21600"/>
                <a:gd name="T18" fmla="*/ 23863425 w 21600"/>
                <a:gd name="T19" fmla="*/ 170022876 h 21600"/>
                <a:gd name="T20" fmla="*/ 23863425 w 21600"/>
                <a:gd name="T21" fmla="*/ 23863425 h 21600"/>
                <a:gd name="T22" fmla="*/ 170022876 w 21600"/>
                <a:gd name="T23" fmla="*/ 23863425 h 21600"/>
                <a:gd name="T24" fmla="*/ 170022876 w 21600"/>
                <a:gd name="T25" fmla="*/ 71986933 h 21600"/>
                <a:gd name="T26" fmla="*/ 71986933 w 21600"/>
                <a:gd name="T27" fmla="*/ 170022876 h 21600"/>
                <a:gd name="T28" fmla="*/ 178971547 w 21600"/>
                <a:gd name="T29" fmla="*/ 262491808 h 21600"/>
                <a:gd name="T30" fmla="*/ 96857260 w 21600"/>
                <a:gd name="T31" fmla="*/ 193886301 h 21600"/>
                <a:gd name="T32" fmla="*/ 193886301 w 21600"/>
                <a:gd name="T33" fmla="*/ 193886301 h 21600"/>
                <a:gd name="T34" fmla="*/ 193886301 w 21600"/>
                <a:gd name="T35" fmla="*/ 96857260 h 21600"/>
                <a:gd name="T36" fmla="*/ 262491808 w 21600"/>
                <a:gd name="T37" fmla="*/ 178971547 h 21600"/>
                <a:gd name="T38" fmla="*/ 178971547 w 21600"/>
                <a:gd name="T39" fmla="*/ 262491808 h 21600"/>
                <a:gd name="T40" fmla="*/ 178971547 w 21600"/>
                <a:gd name="T41" fmla="*/ 262491808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4625" y="5480"/>
                  </a:moveTo>
                  <a:lnTo>
                    <a:pt x="14625" y="0"/>
                  </a:lnTo>
                  <a:lnTo>
                    <a:pt x="0" y="0"/>
                  </a:lnTo>
                  <a:lnTo>
                    <a:pt x="0" y="14625"/>
                  </a:lnTo>
                  <a:lnTo>
                    <a:pt x="5480" y="14625"/>
                  </a:lnTo>
                  <a:cubicBezTo>
                    <a:pt x="6028" y="18566"/>
                    <a:pt x="9409" y="21600"/>
                    <a:pt x="13500" y="21600"/>
                  </a:cubicBezTo>
                  <a:cubicBezTo>
                    <a:pt x="17974" y="21600"/>
                    <a:pt x="21600" y="17974"/>
                    <a:pt x="21600" y="13500"/>
                  </a:cubicBezTo>
                  <a:cubicBezTo>
                    <a:pt x="21600" y="9408"/>
                    <a:pt x="18566" y="6027"/>
                    <a:pt x="14625" y="5480"/>
                  </a:cubicBezTo>
                  <a:close/>
                  <a:moveTo>
                    <a:pt x="5430" y="12825"/>
                  </a:moveTo>
                  <a:lnTo>
                    <a:pt x="1800" y="12825"/>
                  </a:lnTo>
                  <a:lnTo>
                    <a:pt x="1800" y="1800"/>
                  </a:lnTo>
                  <a:lnTo>
                    <a:pt x="12825" y="1800"/>
                  </a:lnTo>
                  <a:lnTo>
                    <a:pt x="12825" y="5430"/>
                  </a:lnTo>
                  <a:cubicBezTo>
                    <a:pt x="8891" y="5755"/>
                    <a:pt x="5755" y="8890"/>
                    <a:pt x="5430" y="12825"/>
                  </a:cubicBezTo>
                  <a:close/>
                  <a:moveTo>
                    <a:pt x="13500" y="19800"/>
                  </a:moveTo>
                  <a:cubicBezTo>
                    <a:pt x="10411" y="19800"/>
                    <a:pt x="7839" y="17563"/>
                    <a:pt x="7306" y="14625"/>
                  </a:cubicBezTo>
                  <a:lnTo>
                    <a:pt x="14625" y="14625"/>
                  </a:lnTo>
                  <a:lnTo>
                    <a:pt x="14625" y="7306"/>
                  </a:lnTo>
                  <a:cubicBezTo>
                    <a:pt x="17563" y="7838"/>
                    <a:pt x="19800" y="10410"/>
                    <a:pt x="19800" y="13500"/>
                  </a:cubicBezTo>
                  <a:cubicBezTo>
                    <a:pt x="19800" y="16974"/>
                    <a:pt x="16974" y="19800"/>
                    <a:pt x="13500" y="19800"/>
                  </a:cubicBezTo>
                  <a:close/>
                  <a:moveTo>
                    <a:pt x="13500" y="19800"/>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grpSp>
      <p:grpSp>
        <p:nvGrpSpPr>
          <p:cNvPr id="83" name="Group 40">
            <a:extLst>
              <a:ext uri="{FF2B5EF4-FFF2-40B4-BE49-F238E27FC236}">
                <a16:creationId xmlns:a16="http://schemas.microsoft.com/office/drawing/2014/main" id="{3649673D-BB10-4F51-94EB-72F511A420F0}"/>
              </a:ext>
            </a:extLst>
          </p:cNvPr>
          <p:cNvGrpSpPr/>
          <p:nvPr/>
        </p:nvGrpSpPr>
        <p:grpSpPr>
          <a:xfrm>
            <a:off x="1409627" y="3692954"/>
            <a:ext cx="1189285" cy="1189285"/>
            <a:chOff x="1185137" y="3398704"/>
            <a:chExt cx="1189285" cy="1189285"/>
          </a:xfrm>
        </p:grpSpPr>
        <p:sp>
          <p:nvSpPr>
            <p:cNvPr id="84" name="Oval 94">
              <a:extLst>
                <a:ext uri="{FF2B5EF4-FFF2-40B4-BE49-F238E27FC236}">
                  <a16:creationId xmlns:a16="http://schemas.microsoft.com/office/drawing/2014/main" id="{5DC86688-FADB-4255-8D80-CFC70B2C6DEC}"/>
                </a:ext>
              </a:extLst>
            </p:cNvPr>
            <p:cNvSpPr>
              <a:spLocks noChangeArrowheads="1"/>
            </p:cNvSpPr>
            <p:nvPr/>
          </p:nvSpPr>
          <p:spPr bwMode="auto">
            <a:xfrm>
              <a:off x="1185137" y="3398704"/>
              <a:ext cx="1189285" cy="1189285"/>
            </a:xfrm>
            <a:prstGeom prst="ellipse">
              <a:avLst/>
            </a:prstGeom>
            <a:solidFill>
              <a:srgbClr val="E06692"/>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2B2B2B"/>
                </a:solidFill>
                <a:effectLst/>
                <a:uLnTx/>
                <a:uFillTx/>
                <a:latin typeface="Roboto Condensed"/>
                <a:ea typeface="+mn-ea"/>
                <a:cs typeface="+mn-cs"/>
              </a:endParaRPr>
            </a:p>
          </p:txBody>
        </p:sp>
        <p:grpSp>
          <p:nvGrpSpPr>
            <p:cNvPr id="85" name="Group 278">
              <a:extLst>
                <a:ext uri="{FF2B5EF4-FFF2-40B4-BE49-F238E27FC236}">
                  <a16:creationId xmlns:a16="http://schemas.microsoft.com/office/drawing/2014/main" id="{CF060664-7CED-4D50-B83E-C864400BA31D}"/>
                </a:ext>
              </a:extLst>
            </p:cNvPr>
            <p:cNvGrpSpPr>
              <a:grpSpLocks/>
            </p:cNvGrpSpPr>
            <p:nvPr/>
          </p:nvGrpSpPr>
          <p:grpSpPr bwMode="auto">
            <a:xfrm>
              <a:off x="1601897" y="3767512"/>
              <a:ext cx="355763" cy="451664"/>
              <a:chOff x="0" y="0"/>
              <a:chExt cx="450" cy="574"/>
            </a:xfrm>
            <a:solidFill>
              <a:srgbClr val="FFFFFF"/>
            </a:solidFill>
          </p:grpSpPr>
          <p:sp>
            <p:nvSpPr>
              <p:cNvPr id="86" name="AutoShape 276">
                <a:extLst>
                  <a:ext uri="{FF2B5EF4-FFF2-40B4-BE49-F238E27FC236}">
                    <a16:creationId xmlns:a16="http://schemas.microsoft.com/office/drawing/2014/main" id="{E8DA9884-48F9-47BC-917D-6827E9DDB338}"/>
                  </a:ext>
                </a:extLst>
              </p:cNvPr>
              <p:cNvSpPr>
                <a:spLocks/>
              </p:cNvSpPr>
              <p:nvPr/>
            </p:nvSpPr>
            <p:spPr bwMode="auto">
              <a:xfrm>
                <a:off x="0" y="248"/>
                <a:ext cx="444" cy="326"/>
              </a:xfrm>
              <a:custGeom>
                <a:avLst/>
                <a:gdLst>
                  <a:gd name="T0" fmla="*/ 0 w 21533"/>
                  <a:gd name="T1" fmla="*/ 0 h 21508"/>
                  <a:gd name="T2" fmla="*/ 0 w 21533"/>
                  <a:gd name="T3" fmla="*/ 0 h 21508"/>
                  <a:gd name="T4" fmla="*/ 0 w 21533"/>
                  <a:gd name="T5" fmla="*/ 0 h 21508"/>
                  <a:gd name="T6" fmla="*/ 0 w 21533"/>
                  <a:gd name="T7" fmla="*/ 0 h 21508"/>
                  <a:gd name="T8" fmla="*/ 0 w 21533"/>
                  <a:gd name="T9" fmla="*/ 0 h 21508"/>
                  <a:gd name="T10" fmla="*/ 0 w 21533"/>
                  <a:gd name="T11" fmla="*/ 0 h 21508"/>
                  <a:gd name="T12" fmla="*/ 0 w 21533"/>
                  <a:gd name="T13" fmla="*/ 0 h 21508"/>
                  <a:gd name="T14" fmla="*/ 0 w 21533"/>
                  <a:gd name="T15" fmla="*/ 0 h 21508"/>
                  <a:gd name="T16" fmla="*/ 0 w 21533"/>
                  <a:gd name="T17" fmla="*/ 0 h 21508"/>
                  <a:gd name="T18" fmla="*/ 0 w 21533"/>
                  <a:gd name="T19" fmla="*/ 0 h 21508"/>
                  <a:gd name="T20" fmla="*/ 0 w 21533"/>
                  <a:gd name="T21" fmla="*/ 0 h 21508"/>
                  <a:gd name="T22" fmla="*/ 0 w 21533"/>
                  <a:gd name="T23" fmla="*/ 0 h 21508"/>
                  <a:gd name="T24" fmla="*/ 0 w 21533"/>
                  <a:gd name="T25" fmla="*/ 0 h 2150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533" h="21508">
                    <a:moveTo>
                      <a:pt x="12618" y="15738"/>
                    </a:moveTo>
                    <a:cubicBezTo>
                      <a:pt x="11946" y="15738"/>
                      <a:pt x="11315" y="15383"/>
                      <a:pt x="10841" y="14739"/>
                    </a:cubicBezTo>
                    <a:lnTo>
                      <a:pt x="0" y="0"/>
                    </a:lnTo>
                    <a:lnTo>
                      <a:pt x="279" y="4267"/>
                    </a:lnTo>
                    <a:cubicBezTo>
                      <a:pt x="312" y="4784"/>
                      <a:pt x="561" y="5508"/>
                      <a:pt x="832" y="5876"/>
                    </a:cubicBezTo>
                    <a:lnTo>
                      <a:pt x="12127" y="21233"/>
                    </a:lnTo>
                    <a:cubicBezTo>
                      <a:pt x="12397" y="21600"/>
                      <a:pt x="12839" y="21600"/>
                      <a:pt x="13110" y="21233"/>
                    </a:cubicBezTo>
                    <a:lnTo>
                      <a:pt x="21330" y="10057"/>
                    </a:lnTo>
                    <a:cubicBezTo>
                      <a:pt x="21600" y="9689"/>
                      <a:pt x="21600" y="9088"/>
                      <a:pt x="21330" y="8721"/>
                    </a:cubicBezTo>
                    <a:lnTo>
                      <a:pt x="20076" y="7017"/>
                    </a:lnTo>
                    <a:lnTo>
                      <a:pt x="14395" y="14741"/>
                    </a:lnTo>
                    <a:cubicBezTo>
                      <a:pt x="13920" y="15385"/>
                      <a:pt x="13289" y="15738"/>
                      <a:pt x="12618" y="15738"/>
                    </a:cubicBezTo>
                    <a:close/>
                    <a:moveTo>
                      <a:pt x="12618" y="15738"/>
                    </a:moveTo>
                  </a:path>
                </a:pathLst>
              </a:custGeom>
              <a:grp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sp>
            <p:nvSpPr>
              <p:cNvPr id="87" name="AutoShape 277">
                <a:extLst>
                  <a:ext uri="{FF2B5EF4-FFF2-40B4-BE49-F238E27FC236}">
                    <a16:creationId xmlns:a16="http://schemas.microsoft.com/office/drawing/2014/main" id="{E21EA44F-EC65-4036-B6C6-97CF5475D058}"/>
                  </a:ext>
                </a:extLst>
              </p:cNvPr>
              <p:cNvSpPr>
                <a:spLocks/>
              </p:cNvSpPr>
              <p:nvPr/>
            </p:nvSpPr>
            <p:spPr bwMode="auto">
              <a:xfrm>
                <a:off x="0" y="0"/>
                <a:ext cx="450" cy="450"/>
              </a:xfrm>
              <a:custGeom>
                <a:avLst/>
                <a:gdLst>
                  <a:gd name="T0" fmla="*/ 0 w 21503"/>
                  <a:gd name="T1" fmla="*/ 0 h 21600"/>
                  <a:gd name="T2" fmla="*/ 0 w 21503"/>
                  <a:gd name="T3" fmla="*/ 0 h 21600"/>
                  <a:gd name="T4" fmla="*/ 0 w 21503"/>
                  <a:gd name="T5" fmla="*/ 0 h 21600"/>
                  <a:gd name="T6" fmla="*/ 0 w 21503"/>
                  <a:gd name="T7" fmla="*/ 0 h 21600"/>
                  <a:gd name="T8" fmla="*/ 0 w 21503"/>
                  <a:gd name="T9" fmla="*/ 0 h 21600"/>
                  <a:gd name="T10" fmla="*/ 0 w 21503"/>
                  <a:gd name="T11" fmla="*/ 0 h 21600"/>
                  <a:gd name="T12" fmla="*/ 0 w 21503"/>
                  <a:gd name="T13" fmla="*/ 0 h 21600"/>
                  <a:gd name="T14" fmla="*/ 0 w 21503"/>
                  <a:gd name="T15" fmla="*/ 0 h 21600"/>
                  <a:gd name="T16" fmla="*/ 0 w 21503"/>
                  <a:gd name="T17" fmla="*/ 0 h 21600"/>
                  <a:gd name="T18" fmla="*/ 0 w 21503"/>
                  <a:gd name="T19" fmla="*/ 0 h 21600"/>
                  <a:gd name="T20" fmla="*/ 0 w 21503"/>
                  <a:gd name="T21" fmla="*/ 0 h 21600"/>
                  <a:gd name="T22" fmla="*/ 0 w 21503"/>
                  <a:gd name="T23" fmla="*/ 0 h 21600"/>
                  <a:gd name="T24" fmla="*/ 0 w 21503"/>
                  <a:gd name="T25" fmla="*/ 0 h 21600"/>
                  <a:gd name="T26" fmla="*/ 0 w 21503"/>
                  <a:gd name="T27" fmla="*/ 0 h 21600"/>
                  <a:gd name="T28" fmla="*/ 0 w 21503"/>
                  <a:gd name="T29" fmla="*/ 0 h 21600"/>
                  <a:gd name="T30" fmla="*/ 0 w 21503"/>
                  <a:gd name="T31" fmla="*/ 0 h 21600"/>
                  <a:gd name="T32" fmla="*/ 0 w 21503"/>
                  <a:gd name="T33" fmla="*/ 0 h 21600"/>
                  <a:gd name="T34" fmla="*/ 0 w 21503"/>
                  <a:gd name="T35" fmla="*/ 0 h 21600"/>
                  <a:gd name="T36" fmla="*/ 0 w 21503"/>
                  <a:gd name="T37" fmla="*/ 0 h 21600"/>
                  <a:gd name="T38" fmla="*/ 0 w 21503"/>
                  <a:gd name="T39" fmla="*/ 0 h 21600"/>
                  <a:gd name="T40" fmla="*/ 0 w 21503"/>
                  <a:gd name="T41" fmla="*/ 0 h 21600"/>
                  <a:gd name="T42" fmla="*/ 0 w 21503"/>
                  <a:gd name="T43" fmla="*/ 0 h 21600"/>
                  <a:gd name="T44" fmla="*/ 0 w 21503"/>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503" h="21600">
                    <a:moveTo>
                      <a:pt x="10162" y="1105"/>
                    </a:moveTo>
                    <a:cubicBezTo>
                      <a:pt x="9896" y="837"/>
                      <a:pt x="9371" y="590"/>
                      <a:pt x="8995" y="556"/>
                    </a:cubicBezTo>
                    <a:lnTo>
                      <a:pt x="2969" y="4"/>
                    </a:lnTo>
                    <a:cubicBezTo>
                      <a:pt x="2940" y="2"/>
                      <a:pt x="2910" y="0"/>
                      <a:pt x="2879" y="0"/>
                    </a:cubicBezTo>
                    <a:cubicBezTo>
                      <a:pt x="2513" y="0"/>
                      <a:pt x="2048" y="182"/>
                      <a:pt x="1802" y="429"/>
                    </a:cubicBezTo>
                    <a:lnTo>
                      <a:pt x="427" y="1809"/>
                    </a:lnTo>
                    <a:cubicBezTo>
                      <a:pt x="161" y="2076"/>
                      <a:pt x="-30" y="2604"/>
                      <a:pt x="4" y="2980"/>
                    </a:cubicBezTo>
                    <a:lnTo>
                      <a:pt x="541" y="9044"/>
                    </a:lnTo>
                    <a:cubicBezTo>
                      <a:pt x="573" y="9421"/>
                      <a:pt x="819" y="9948"/>
                      <a:pt x="1086" y="10216"/>
                    </a:cubicBezTo>
                    <a:lnTo>
                      <a:pt x="12227" y="21399"/>
                    </a:lnTo>
                    <a:cubicBezTo>
                      <a:pt x="12360" y="21533"/>
                      <a:pt x="12535" y="21600"/>
                      <a:pt x="12712" y="21600"/>
                    </a:cubicBezTo>
                    <a:cubicBezTo>
                      <a:pt x="12887" y="21600"/>
                      <a:pt x="13063" y="21533"/>
                      <a:pt x="13196" y="21399"/>
                    </a:cubicBezTo>
                    <a:lnTo>
                      <a:pt x="21304" y="13261"/>
                    </a:lnTo>
                    <a:cubicBezTo>
                      <a:pt x="21570" y="12993"/>
                      <a:pt x="21570" y="12555"/>
                      <a:pt x="21304" y="12288"/>
                    </a:cubicBezTo>
                    <a:lnTo>
                      <a:pt x="10162" y="1105"/>
                    </a:lnTo>
                    <a:close/>
                    <a:moveTo>
                      <a:pt x="2561" y="2612"/>
                    </a:moveTo>
                    <a:cubicBezTo>
                      <a:pt x="2851" y="2321"/>
                      <a:pt x="3231" y="2175"/>
                      <a:pt x="3611" y="2175"/>
                    </a:cubicBezTo>
                    <a:cubicBezTo>
                      <a:pt x="3991" y="2175"/>
                      <a:pt x="4372" y="2321"/>
                      <a:pt x="4663" y="2613"/>
                    </a:cubicBezTo>
                    <a:cubicBezTo>
                      <a:pt x="5243" y="3196"/>
                      <a:pt x="5243" y="4140"/>
                      <a:pt x="4663" y="4722"/>
                    </a:cubicBezTo>
                    <a:cubicBezTo>
                      <a:pt x="4372" y="5014"/>
                      <a:pt x="3992" y="5160"/>
                      <a:pt x="3612" y="5160"/>
                    </a:cubicBezTo>
                    <a:cubicBezTo>
                      <a:pt x="3232" y="5160"/>
                      <a:pt x="2852" y="5014"/>
                      <a:pt x="2561" y="4722"/>
                    </a:cubicBezTo>
                    <a:cubicBezTo>
                      <a:pt x="1980" y="4139"/>
                      <a:pt x="1980" y="3195"/>
                      <a:pt x="2561" y="2612"/>
                    </a:cubicBezTo>
                    <a:close/>
                    <a:moveTo>
                      <a:pt x="2561" y="2612"/>
                    </a:moveTo>
                  </a:path>
                </a:pathLst>
              </a:custGeom>
              <a:grp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grpSp>
      </p:grpSp>
      <p:grpSp>
        <p:nvGrpSpPr>
          <p:cNvPr id="88" name="Group 43">
            <a:extLst>
              <a:ext uri="{FF2B5EF4-FFF2-40B4-BE49-F238E27FC236}">
                <a16:creationId xmlns:a16="http://schemas.microsoft.com/office/drawing/2014/main" id="{24EC605A-7F6C-408A-A7C3-A83694C250EF}"/>
              </a:ext>
            </a:extLst>
          </p:cNvPr>
          <p:cNvGrpSpPr/>
          <p:nvPr/>
        </p:nvGrpSpPr>
        <p:grpSpPr>
          <a:xfrm>
            <a:off x="7663498" y="2503668"/>
            <a:ext cx="1189285" cy="1189285"/>
            <a:chOff x="7439008" y="2209418"/>
            <a:chExt cx="1189285" cy="1189285"/>
          </a:xfrm>
        </p:grpSpPr>
        <p:sp>
          <p:nvSpPr>
            <p:cNvPr id="89" name="Oval 94">
              <a:extLst>
                <a:ext uri="{FF2B5EF4-FFF2-40B4-BE49-F238E27FC236}">
                  <a16:creationId xmlns:a16="http://schemas.microsoft.com/office/drawing/2014/main" id="{05E2B96F-92B6-4DF6-B93B-8CE8B5DD9F63}"/>
                </a:ext>
              </a:extLst>
            </p:cNvPr>
            <p:cNvSpPr>
              <a:spLocks noChangeArrowheads="1"/>
            </p:cNvSpPr>
            <p:nvPr/>
          </p:nvSpPr>
          <p:spPr bwMode="auto">
            <a:xfrm>
              <a:off x="7439008" y="2209418"/>
              <a:ext cx="1189285" cy="1189285"/>
            </a:xfrm>
            <a:prstGeom prst="ellipse">
              <a:avLst/>
            </a:prstGeom>
            <a:solidFill>
              <a:schemeClr val="accent2">
                <a:lumMod val="60000"/>
                <a:lumOff val="40000"/>
              </a:schemeClr>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2B2B2B"/>
                </a:solidFill>
                <a:effectLst/>
                <a:uLnTx/>
                <a:uFillTx/>
                <a:latin typeface="Roboto Condensed"/>
                <a:ea typeface="+mn-ea"/>
                <a:cs typeface="+mn-cs"/>
              </a:endParaRPr>
            </a:p>
          </p:txBody>
        </p:sp>
        <p:sp>
          <p:nvSpPr>
            <p:cNvPr id="90" name="AutoShape 449">
              <a:extLst>
                <a:ext uri="{FF2B5EF4-FFF2-40B4-BE49-F238E27FC236}">
                  <a16:creationId xmlns:a16="http://schemas.microsoft.com/office/drawing/2014/main" id="{99ECDF6A-B564-4861-B439-F109270C6EAA}"/>
                </a:ext>
              </a:extLst>
            </p:cNvPr>
            <p:cNvSpPr>
              <a:spLocks/>
            </p:cNvSpPr>
            <p:nvPr/>
          </p:nvSpPr>
          <p:spPr bwMode="auto">
            <a:xfrm>
              <a:off x="7806271" y="2612052"/>
              <a:ext cx="454758" cy="395980"/>
            </a:xfrm>
            <a:custGeom>
              <a:avLst/>
              <a:gdLst>
                <a:gd name="T0" fmla="*/ 237766708 w 21600"/>
                <a:gd name="T1" fmla="*/ 91228192 h 21600"/>
                <a:gd name="T2" fmla="*/ 294279076 w 21600"/>
                <a:gd name="T3" fmla="*/ 91228192 h 21600"/>
                <a:gd name="T4" fmla="*/ 238147574 w 21600"/>
                <a:gd name="T5" fmla="*/ 56415216 h 21600"/>
                <a:gd name="T6" fmla="*/ 238147574 w 21600"/>
                <a:gd name="T7" fmla="*/ 78232 h 21600"/>
                <a:gd name="T8" fmla="*/ 192806796 w 21600"/>
                <a:gd name="T9" fmla="*/ 78232 h 21600"/>
                <a:gd name="T10" fmla="*/ 192806796 w 21600"/>
                <a:gd name="T11" fmla="*/ 28290040 h 21600"/>
                <a:gd name="T12" fmla="*/ 147207591 w 21600"/>
                <a:gd name="T13" fmla="*/ 0 h 21600"/>
                <a:gd name="T14" fmla="*/ 0 w 21600"/>
                <a:gd name="T15" fmla="*/ 91228192 h 21600"/>
                <a:gd name="T16" fmla="*/ 54700139 w 21600"/>
                <a:gd name="T17" fmla="*/ 91228192 h 21600"/>
                <a:gd name="T18" fmla="*/ 54700139 w 21600"/>
                <a:gd name="T19" fmla="*/ 169173962 h 21600"/>
                <a:gd name="T20" fmla="*/ 120014511 w 21600"/>
                <a:gd name="T21" fmla="*/ 169173962 h 21600"/>
                <a:gd name="T22" fmla="*/ 120014511 w 21600"/>
                <a:gd name="T23" fmla="*/ 114082520 h 21600"/>
                <a:gd name="T24" fmla="*/ 174536874 w 21600"/>
                <a:gd name="T25" fmla="*/ 114082520 h 21600"/>
                <a:gd name="T26" fmla="*/ 174536874 w 21600"/>
                <a:gd name="T27" fmla="*/ 169173962 h 21600"/>
                <a:gd name="T28" fmla="*/ 237766708 w 21600"/>
                <a:gd name="T29" fmla="*/ 169173962 h 21600"/>
                <a:gd name="T30" fmla="*/ 237766708 w 21600"/>
                <a:gd name="T31" fmla="*/ 91228192 h 21600"/>
                <a:gd name="T32" fmla="*/ 237766708 w 21600"/>
                <a:gd name="T33" fmla="*/ 91228192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17452" y="11648"/>
                  </a:moveTo>
                  <a:lnTo>
                    <a:pt x="21600" y="11648"/>
                  </a:lnTo>
                  <a:lnTo>
                    <a:pt x="17480" y="7203"/>
                  </a:lnTo>
                  <a:lnTo>
                    <a:pt x="17480" y="10"/>
                  </a:lnTo>
                  <a:lnTo>
                    <a:pt x="14152" y="10"/>
                  </a:lnTo>
                  <a:lnTo>
                    <a:pt x="14152" y="3612"/>
                  </a:lnTo>
                  <a:lnTo>
                    <a:pt x="10805" y="0"/>
                  </a:lnTo>
                  <a:lnTo>
                    <a:pt x="0" y="11648"/>
                  </a:lnTo>
                  <a:lnTo>
                    <a:pt x="4015" y="11648"/>
                  </a:lnTo>
                  <a:lnTo>
                    <a:pt x="4015" y="21600"/>
                  </a:lnTo>
                  <a:lnTo>
                    <a:pt x="8809" y="21600"/>
                  </a:lnTo>
                  <a:lnTo>
                    <a:pt x="8809" y="14566"/>
                  </a:lnTo>
                  <a:lnTo>
                    <a:pt x="12811" y="14566"/>
                  </a:lnTo>
                  <a:lnTo>
                    <a:pt x="12811" y="21600"/>
                  </a:lnTo>
                  <a:lnTo>
                    <a:pt x="17452" y="21600"/>
                  </a:lnTo>
                  <a:lnTo>
                    <a:pt x="17452" y="11648"/>
                  </a:lnTo>
                  <a:close/>
                  <a:moveTo>
                    <a:pt x="17452" y="11648"/>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grpSp>
      <p:grpSp>
        <p:nvGrpSpPr>
          <p:cNvPr id="91" name="Group 44">
            <a:extLst>
              <a:ext uri="{FF2B5EF4-FFF2-40B4-BE49-F238E27FC236}">
                <a16:creationId xmlns:a16="http://schemas.microsoft.com/office/drawing/2014/main" id="{61C31CE0-E494-4BAD-81BE-F51E69D2953F}"/>
              </a:ext>
            </a:extLst>
          </p:cNvPr>
          <p:cNvGrpSpPr/>
          <p:nvPr/>
        </p:nvGrpSpPr>
        <p:grpSpPr>
          <a:xfrm>
            <a:off x="9601148" y="3692953"/>
            <a:ext cx="1189285" cy="1189285"/>
            <a:chOff x="9376658" y="3398703"/>
            <a:chExt cx="1189285" cy="1189285"/>
          </a:xfrm>
        </p:grpSpPr>
        <p:sp>
          <p:nvSpPr>
            <p:cNvPr id="92" name="Oval 94">
              <a:extLst>
                <a:ext uri="{FF2B5EF4-FFF2-40B4-BE49-F238E27FC236}">
                  <a16:creationId xmlns:a16="http://schemas.microsoft.com/office/drawing/2014/main" id="{B3EB3E1F-6B2D-4D4B-83B6-6A451C0C56AF}"/>
                </a:ext>
              </a:extLst>
            </p:cNvPr>
            <p:cNvSpPr>
              <a:spLocks noChangeArrowheads="1"/>
            </p:cNvSpPr>
            <p:nvPr/>
          </p:nvSpPr>
          <p:spPr bwMode="auto">
            <a:xfrm>
              <a:off x="9376658" y="3398703"/>
              <a:ext cx="1189285" cy="1189285"/>
            </a:xfrm>
            <a:prstGeom prst="ellipse">
              <a:avLst/>
            </a:prstGeom>
            <a:solidFill>
              <a:schemeClr val="accent6">
                <a:lumMod val="60000"/>
                <a:lumOff val="40000"/>
              </a:schemeClr>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2B2B2B"/>
                </a:solidFill>
                <a:effectLst/>
                <a:uLnTx/>
                <a:uFillTx/>
                <a:latin typeface="Roboto Condensed"/>
                <a:ea typeface="+mn-ea"/>
                <a:cs typeface="+mn-cs"/>
              </a:endParaRPr>
            </a:p>
          </p:txBody>
        </p:sp>
        <p:sp>
          <p:nvSpPr>
            <p:cNvPr id="93" name="AutoShape 102">
              <a:extLst>
                <a:ext uri="{FF2B5EF4-FFF2-40B4-BE49-F238E27FC236}">
                  <a16:creationId xmlns:a16="http://schemas.microsoft.com/office/drawing/2014/main" id="{46C2FA7C-6AE4-4EA7-ABE0-53BD38563675}"/>
                </a:ext>
              </a:extLst>
            </p:cNvPr>
            <p:cNvSpPr>
              <a:spLocks/>
            </p:cNvSpPr>
            <p:nvPr/>
          </p:nvSpPr>
          <p:spPr bwMode="auto">
            <a:xfrm>
              <a:off x="9743920" y="3767512"/>
              <a:ext cx="454759" cy="451664"/>
            </a:xfrm>
            <a:custGeom>
              <a:avLst/>
              <a:gdLst>
                <a:gd name="T0" fmla="*/ 147142664 w 21600"/>
                <a:gd name="T1" fmla="*/ 0 h 21600"/>
                <a:gd name="T2" fmla="*/ 0 w 21600"/>
                <a:gd name="T3" fmla="*/ 143178255 h 21600"/>
                <a:gd name="T4" fmla="*/ 147142664 w 21600"/>
                <a:gd name="T5" fmla="*/ 286355233 h 21600"/>
                <a:gd name="T6" fmla="*/ 294284053 w 21600"/>
                <a:gd name="T7" fmla="*/ 143178255 h 21600"/>
                <a:gd name="T8" fmla="*/ 147142664 w 21600"/>
                <a:gd name="T9" fmla="*/ 0 h 21600"/>
                <a:gd name="T10" fmla="*/ 189308625 w 21600"/>
                <a:gd name="T11" fmla="*/ 224974990 h 21600"/>
                <a:gd name="T12" fmla="*/ 105682886 w 21600"/>
                <a:gd name="T13" fmla="*/ 224974990 h 21600"/>
                <a:gd name="T14" fmla="*/ 126173843 w 21600"/>
                <a:gd name="T15" fmla="*/ 137874331 h 21600"/>
                <a:gd name="T16" fmla="*/ 105682886 w 21600"/>
                <a:gd name="T17" fmla="*/ 102942051 h 21600"/>
                <a:gd name="T18" fmla="*/ 147495755 w 21600"/>
                <a:gd name="T19" fmla="*/ 62256235 h 21600"/>
                <a:gd name="T20" fmla="*/ 189308625 w 21600"/>
                <a:gd name="T21" fmla="*/ 102942051 h 21600"/>
                <a:gd name="T22" fmla="*/ 168668953 w 21600"/>
                <a:gd name="T23" fmla="*/ 137980497 h 21600"/>
                <a:gd name="T24" fmla="*/ 189308625 w 21600"/>
                <a:gd name="T25" fmla="*/ 224974990 h 21600"/>
                <a:gd name="T26" fmla="*/ 189308625 w 21600"/>
                <a:gd name="T27" fmla="*/ 224974990 h 216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3895" y="16970"/>
                  </a:moveTo>
                  <a:lnTo>
                    <a:pt x="7757" y="16970"/>
                  </a:lnTo>
                  <a:lnTo>
                    <a:pt x="9261" y="10400"/>
                  </a:lnTo>
                  <a:cubicBezTo>
                    <a:pt x="8362" y="9865"/>
                    <a:pt x="7757" y="8887"/>
                    <a:pt x="7757" y="7765"/>
                  </a:cubicBezTo>
                  <a:cubicBezTo>
                    <a:pt x="7757" y="6070"/>
                    <a:pt x="9131" y="4696"/>
                    <a:pt x="10826" y="4696"/>
                  </a:cubicBezTo>
                  <a:cubicBezTo>
                    <a:pt x="12521" y="4696"/>
                    <a:pt x="13895" y="6070"/>
                    <a:pt x="13895" y="7765"/>
                  </a:cubicBezTo>
                  <a:cubicBezTo>
                    <a:pt x="13895" y="8892"/>
                    <a:pt x="13286" y="9874"/>
                    <a:pt x="12380" y="10408"/>
                  </a:cubicBezTo>
                  <a:lnTo>
                    <a:pt x="13895" y="16970"/>
                  </a:lnTo>
                  <a:close/>
                  <a:moveTo>
                    <a:pt x="13895" y="16970"/>
                  </a:moveTo>
                </a:path>
              </a:pathLst>
            </a:custGeom>
            <a:solidFill>
              <a:srgbClr val="FFFFFF"/>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B2B2B"/>
                </a:solidFill>
                <a:effectLst/>
                <a:uLnTx/>
                <a:uFillTx/>
                <a:latin typeface="Roboto Condensed"/>
                <a:ea typeface="+mn-ea"/>
                <a:cs typeface="+mn-cs"/>
              </a:endParaRPr>
            </a:p>
          </p:txBody>
        </p:sp>
      </p:grpSp>
      <p:sp>
        <p:nvSpPr>
          <p:cNvPr id="94" name="Text Box 42">
            <a:extLst>
              <a:ext uri="{FF2B5EF4-FFF2-40B4-BE49-F238E27FC236}">
                <a16:creationId xmlns:a16="http://schemas.microsoft.com/office/drawing/2014/main" id="{B0D818EB-5BD9-4733-828E-4671560103F1}"/>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95" name="Text Box 43">
            <a:extLst>
              <a:ext uri="{FF2B5EF4-FFF2-40B4-BE49-F238E27FC236}">
                <a16:creationId xmlns:a16="http://schemas.microsoft.com/office/drawing/2014/main" id="{0EB64229-B5BB-4065-98BC-E68AD6AD1B32}"/>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96" name="直接连接符 95">
            <a:extLst>
              <a:ext uri="{FF2B5EF4-FFF2-40B4-BE49-F238E27FC236}">
                <a16:creationId xmlns:a16="http://schemas.microsoft.com/office/drawing/2014/main" id="{A2FF12D0-356D-4420-B868-355AC7345513}"/>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1451">
        <p:random/>
      </p:transition>
    </mc:Choice>
    <mc:Fallback xmlns="">
      <p:transition spd="slow" advClick="0" advTm="1451">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83000" fill="hold" nodeType="withEffect" p14:presetBounceEnd="36000">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14:bounceEnd="36000">
                                          <p:cBhvr additive="base">
                                            <p:cTn id="7" dur="1000" fill="hold"/>
                                            <p:tgtEl>
                                              <p:spTgt spid="83"/>
                                            </p:tgtEl>
                                            <p:attrNameLst>
                                              <p:attrName>ppt_x</p:attrName>
                                            </p:attrNameLst>
                                          </p:cBhvr>
                                          <p:tavLst>
                                            <p:tav tm="0">
                                              <p:val>
                                                <p:strVal val="#ppt_x"/>
                                              </p:val>
                                            </p:tav>
                                            <p:tav tm="100000">
                                              <p:val>
                                                <p:strVal val="#ppt_x"/>
                                              </p:val>
                                            </p:tav>
                                          </p:tavLst>
                                        </p:anim>
                                        <p:anim calcmode="lin" valueType="num" p14:bounceEnd="36000">
                                          <p:cBhvr additive="base">
                                            <p:cTn id="8" dur="1000" fill="hold"/>
                                            <p:tgtEl>
                                              <p:spTgt spid="83"/>
                                            </p:tgtEl>
                                            <p:attrNameLst>
                                              <p:attrName>ppt_y</p:attrName>
                                            </p:attrNameLst>
                                          </p:cBhvr>
                                          <p:tavLst>
                                            <p:tav tm="0">
                                              <p:val>
                                                <p:strVal val="0-#ppt_h/2"/>
                                              </p:val>
                                            </p:tav>
                                            <p:tav tm="100000">
                                              <p:val>
                                                <p:strVal val="#ppt_y"/>
                                              </p:val>
                                            </p:tav>
                                          </p:tavLst>
                                        </p:anim>
                                      </p:childTnLst>
                                    </p:cTn>
                                  </p:par>
                                  <p:par>
                                    <p:cTn id="9" presetID="2" presetClass="entr" presetSubtype="1" accel="83000" fill="hold" nodeType="withEffect" p14:presetBounceEnd="36000">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14:bounceEnd="36000">
                                          <p:cBhvr additive="base">
                                            <p:cTn id="11" dur="1000" fill="hold"/>
                                            <p:tgtEl>
                                              <p:spTgt spid="75"/>
                                            </p:tgtEl>
                                            <p:attrNameLst>
                                              <p:attrName>ppt_x</p:attrName>
                                            </p:attrNameLst>
                                          </p:cBhvr>
                                          <p:tavLst>
                                            <p:tav tm="0">
                                              <p:val>
                                                <p:strVal val="#ppt_x"/>
                                              </p:val>
                                            </p:tav>
                                            <p:tav tm="100000">
                                              <p:val>
                                                <p:strVal val="#ppt_x"/>
                                              </p:val>
                                            </p:tav>
                                          </p:tavLst>
                                        </p:anim>
                                        <p:anim calcmode="lin" valueType="num" p14:bounceEnd="36000">
                                          <p:cBhvr additive="base">
                                            <p:cTn id="12" dur="1000" fill="hold"/>
                                            <p:tgtEl>
                                              <p:spTgt spid="75"/>
                                            </p:tgtEl>
                                            <p:attrNameLst>
                                              <p:attrName>ppt_y</p:attrName>
                                            </p:attrNameLst>
                                          </p:cBhvr>
                                          <p:tavLst>
                                            <p:tav tm="0">
                                              <p:val>
                                                <p:strVal val="0-#ppt_h/2"/>
                                              </p:val>
                                            </p:tav>
                                            <p:tav tm="100000">
                                              <p:val>
                                                <p:strVal val="#ppt_y"/>
                                              </p:val>
                                            </p:tav>
                                          </p:tavLst>
                                        </p:anim>
                                      </p:childTnLst>
                                    </p:cTn>
                                  </p:par>
                                  <p:par>
                                    <p:cTn id="13" presetID="2" presetClass="entr" presetSubtype="1" accel="83000" fill="hold" nodeType="withEffect" p14:presetBounceEnd="36000">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14:bounceEnd="36000">
                                          <p:cBhvr additive="base">
                                            <p:cTn id="15" dur="1000" fill="hold"/>
                                            <p:tgtEl>
                                              <p:spTgt spid="80"/>
                                            </p:tgtEl>
                                            <p:attrNameLst>
                                              <p:attrName>ppt_x</p:attrName>
                                            </p:attrNameLst>
                                          </p:cBhvr>
                                          <p:tavLst>
                                            <p:tav tm="0">
                                              <p:val>
                                                <p:strVal val="#ppt_x"/>
                                              </p:val>
                                            </p:tav>
                                            <p:tav tm="100000">
                                              <p:val>
                                                <p:strVal val="#ppt_x"/>
                                              </p:val>
                                            </p:tav>
                                          </p:tavLst>
                                        </p:anim>
                                        <p:anim calcmode="lin" valueType="num" p14:bounceEnd="36000">
                                          <p:cBhvr additive="base">
                                            <p:cTn id="16" dur="1000" fill="hold"/>
                                            <p:tgtEl>
                                              <p:spTgt spid="80"/>
                                            </p:tgtEl>
                                            <p:attrNameLst>
                                              <p:attrName>ppt_y</p:attrName>
                                            </p:attrNameLst>
                                          </p:cBhvr>
                                          <p:tavLst>
                                            <p:tav tm="0">
                                              <p:val>
                                                <p:strVal val="0-#ppt_h/2"/>
                                              </p:val>
                                            </p:tav>
                                            <p:tav tm="100000">
                                              <p:val>
                                                <p:strVal val="#ppt_y"/>
                                              </p:val>
                                            </p:tav>
                                          </p:tavLst>
                                        </p:anim>
                                      </p:childTnLst>
                                    </p:cTn>
                                  </p:par>
                                  <p:par>
                                    <p:cTn id="17" presetID="2" presetClass="entr" presetSubtype="1" accel="83000" fill="hold" nodeType="withEffect" p14:presetBounceEnd="36000">
                                      <p:stCondLst>
                                        <p:cond delay="750"/>
                                      </p:stCondLst>
                                      <p:childTnLst>
                                        <p:set>
                                          <p:cBhvr>
                                            <p:cTn id="18" dur="1" fill="hold">
                                              <p:stCondLst>
                                                <p:cond delay="0"/>
                                              </p:stCondLst>
                                            </p:cTn>
                                            <p:tgtEl>
                                              <p:spTgt spid="88"/>
                                            </p:tgtEl>
                                            <p:attrNameLst>
                                              <p:attrName>style.visibility</p:attrName>
                                            </p:attrNameLst>
                                          </p:cBhvr>
                                          <p:to>
                                            <p:strVal val="visible"/>
                                          </p:to>
                                        </p:set>
                                        <p:anim calcmode="lin" valueType="num" p14:bounceEnd="36000">
                                          <p:cBhvr additive="base">
                                            <p:cTn id="19" dur="1000" fill="hold"/>
                                            <p:tgtEl>
                                              <p:spTgt spid="88"/>
                                            </p:tgtEl>
                                            <p:attrNameLst>
                                              <p:attrName>ppt_x</p:attrName>
                                            </p:attrNameLst>
                                          </p:cBhvr>
                                          <p:tavLst>
                                            <p:tav tm="0">
                                              <p:val>
                                                <p:strVal val="#ppt_x"/>
                                              </p:val>
                                            </p:tav>
                                            <p:tav tm="100000">
                                              <p:val>
                                                <p:strVal val="#ppt_x"/>
                                              </p:val>
                                            </p:tav>
                                          </p:tavLst>
                                        </p:anim>
                                        <p:anim calcmode="lin" valueType="num" p14:bounceEnd="36000">
                                          <p:cBhvr additive="base">
                                            <p:cTn id="20" dur="1000" fill="hold"/>
                                            <p:tgtEl>
                                              <p:spTgt spid="88"/>
                                            </p:tgtEl>
                                            <p:attrNameLst>
                                              <p:attrName>ppt_y</p:attrName>
                                            </p:attrNameLst>
                                          </p:cBhvr>
                                          <p:tavLst>
                                            <p:tav tm="0">
                                              <p:val>
                                                <p:strVal val="0-#ppt_h/2"/>
                                              </p:val>
                                            </p:tav>
                                            <p:tav tm="100000">
                                              <p:val>
                                                <p:strVal val="#ppt_y"/>
                                              </p:val>
                                            </p:tav>
                                          </p:tavLst>
                                        </p:anim>
                                      </p:childTnLst>
                                    </p:cTn>
                                  </p:par>
                                  <p:par>
                                    <p:cTn id="21" presetID="2" presetClass="entr" presetSubtype="1" accel="83000" fill="hold" nodeType="withEffect" p14:presetBounceEnd="36000">
                                      <p:stCondLst>
                                        <p:cond delay="1000"/>
                                      </p:stCondLst>
                                      <p:childTnLst>
                                        <p:set>
                                          <p:cBhvr>
                                            <p:cTn id="22" dur="1" fill="hold">
                                              <p:stCondLst>
                                                <p:cond delay="0"/>
                                              </p:stCondLst>
                                            </p:cTn>
                                            <p:tgtEl>
                                              <p:spTgt spid="91"/>
                                            </p:tgtEl>
                                            <p:attrNameLst>
                                              <p:attrName>style.visibility</p:attrName>
                                            </p:attrNameLst>
                                          </p:cBhvr>
                                          <p:to>
                                            <p:strVal val="visible"/>
                                          </p:to>
                                        </p:set>
                                        <p:anim calcmode="lin" valueType="num" p14:bounceEnd="36000">
                                          <p:cBhvr additive="base">
                                            <p:cTn id="23" dur="1000" fill="hold"/>
                                            <p:tgtEl>
                                              <p:spTgt spid="91"/>
                                            </p:tgtEl>
                                            <p:attrNameLst>
                                              <p:attrName>ppt_x</p:attrName>
                                            </p:attrNameLst>
                                          </p:cBhvr>
                                          <p:tavLst>
                                            <p:tav tm="0">
                                              <p:val>
                                                <p:strVal val="#ppt_x"/>
                                              </p:val>
                                            </p:tav>
                                            <p:tav tm="100000">
                                              <p:val>
                                                <p:strVal val="#ppt_x"/>
                                              </p:val>
                                            </p:tav>
                                          </p:tavLst>
                                        </p:anim>
                                        <p:anim calcmode="lin" valueType="num" p14:bounceEnd="36000">
                                          <p:cBhvr additive="base">
                                            <p:cTn id="24" dur="1000" fill="hold"/>
                                            <p:tgtEl>
                                              <p:spTgt spid="91"/>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left)">
                                          <p:cBhvr>
                                            <p:cTn id="28" dur="250"/>
                                            <p:tgtEl>
                                              <p:spTgt spid="71"/>
                                            </p:tgtEl>
                                          </p:cBhvr>
                                        </p:animEffect>
                                      </p:childTnLst>
                                    </p:cTn>
                                  </p:par>
                                </p:childTnLst>
                              </p:cTn>
                            </p:par>
                            <p:par>
                              <p:cTn id="29" fill="hold">
                                <p:stCondLst>
                                  <p:cond delay="2250"/>
                                </p:stCondLst>
                                <p:childTnLst>
                                  <p:par>
                                    <p:cTn id="30" presetID="22" presetClass="entr" presetSubtype="8"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250"/>
                                            <p:tgtEl>
                                              <p:spTgt spid="72"/>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250"/>
                                            <p:tgtEl>
                                              <p:spTgt spid="73"/>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left)">
                                          <p:cBhvr>
                                            <p:cTn id="40" dur="250"/>
                                            <p:tgtEl>
                                              <p:spTgt spid="74"/>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childTnLst>
                              </p:cTn>
                            </p:par>
                            <p:par>
                              <p:cTn id="47" fill="hold">
                                <p:stCondLst>
                                  <p:cond delay="35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38"/>
                                            </p:tgtEl>
                                            <p:attrNameLst>
                                              <p:attrName>style.visibility</p:attrName>
                                            </p:attrNameLst>
                                          </p:cBhvr>
                                          <p:to>
                                            <p:strVal val="visible"/>
                                          </p:to>
                                        </p:set>
                                        <p:anim calcmode="lin" valueType="num">
                                          <p:cBhvr>
                                            <p:cTn id="50" dur="100" fill="hold"/>
                                            <p:tgtEl>
                                              <p:spTgt spid="38"/>
                                            </p:tgtEl>
                                            <p:attrNameLst>
                                              <p:attrName>ppt_w</p:attrName>
                                            </p:attrNameLst>
                                          </p:cBhvr>
                                          <p:tavLst>
                                            <p:tav tm="0">
                                              <p:val>
                                                <p:fltVal val="0"/>
                                              </p:val>
                                            </p:tav>
                                            <p:tav tm="100000">
                                              <p:val>
                                                <p:strVal val="#ppt_w"/>
                                              </p:val>
                                            </p:tav>
                                          </p:tavLst>
                                        </p:anim>
                                        <p:anim calcmode="lin" valueType="num">
                                          <p:cBhvr>
                                            <p:cTn id="51" dur="100" fill="hold"/>
                                            <p:tgtEl>
                                              <p:spTgt spid="38"/>
                                            </p:tgtEl>
                                            <p:attrNameLst>
                                              <p:attrName>ppt_h</p:attrName>
                                            </p:attrNameLst>
                                          </p:cBhvr>
                                          <p:tavLst>
                                            <p:tav tm="0">
                                              <p:val>
                                                <p:fltVal val="0"/>
                                              </p:val>
                                            </p:tav>
                                            <p:tav tm="100000">
                                              <p:val>
                                                <p:strVal val="#ppt_h"/>
                                              </p:val>
                                            </p:tav>
                                          </p:tavLst>
                                        </p:anim>
                                        <p:animEffect transition="in" filter="fade">
                                          <p:cBhvr>
                                            <p:cTn id="52" dur="100"/>
                                            <p:tgtEl>
                                              <p:spTgt spid="38"/>
                                            </p:tgtEl>
                                          </p:cBhvr>
                                        </p:animEffect>
                                      </p:childTnLst>
                                    </p:cTn>
                                  </p:par>
                                </p:childTnLst>
                              </p:cTn>
                            </p:par>
                            <p:par>
                              <p:cTn id="53" fill="hold">
                                <p:stCondLst>
                                  <p:cond delay="3970"/>
                                </p:stCondLst>
                                <p:childTnLst>
                                  <p:par>
                                    <p:cTn id="54" presetID="53" presetClass="entr" presetSubtype="16"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childTnLst>
                              </p:cTn>
                            </p:par>
                            <p:par>
                              <p:cTn id="59" fill="hold">
                                <p:stCondLst>
                                  <p:cond delay="447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44"/>
                                            </p:tgtEl>
                                            <p:attrNameLst>
                                              <p:attrName>style.visibility</p:attrName>
                                            </p:attrNameLst>
                                          </p:cBhvr>
                                          <p:to>
                                            <p:strVal val="visible"/>
                                          </p:to>
                                        </p:set>
                                        <p:anim calcmode="lin" valueType="num">
                                          <p:cBhvr>
                                            <p:cTn id="62" dur="100" fill="hold"/>
                                            <p:tgtEl>
                                              <p:spTgt spid="44"/>
                                            </p:tgtEl>
                                            <p:attrNameLst>
                                              <p:attrName>ppt_w</p:attrName>
                                            </p:attrNameLst>
                                          </p:cBhvr>
                                          <p:tavLst>
                                            <p:tav tm="0">
                                              <p:val>
                                                <p:fltVal val="0"/>
                                              </p:val>
                                            </p:tav>
                                            <p:tav tm="100000">
                                              <p:val>
                                                <p:strVal val="#ppt_w"/>
                                              </p:val>
                                            </p:tav>
                                          </p:tavLst>
                                        </p:anim>
                                        <p:anim calcmode="lin" valueType="num">
                                          <p:cBhvr>
                                            <p:cTn id="63" dur="100" fill="hold"/>
                                            <p:tgtEl>
                                              <p:spTgt spid="44"/>
                                            </p:tgtEl>
                                            <p:attrNameLst>
                                              <p:attrName>ppt_h</p:attrName>
                                            </p:attrNameLst>
                                          </p:cBhvr>
                                          <p:tavLst>
                                            <p:tav tm="0">
                                              <p:val>
                                                <p:fltVal val="0"/>
                                              </p:val>
                                            </p:tav>
                                            <p:tav tm="100000">
                                              <p:val>
                                                <p:strVal val="#ppt_h"/>
                                              </p:val>
                                            </p:tav>
                                          </p:tavLst>
                                        </p:anim>
                                        <p:animEffect transition="in" filter="fade">
                                          <p:cBhvr>
                                            <p:cTn id="64" dur="100"/>
                                            <p:tgtEl>
                                              <p:spTgt spid="44"/>
                                            </p:tgtEl>
                                          </p:cBhvr>
                                        </p:animEffect>
                                      </p:childTnLst>
                                    </p:cTn>
                                  </p:par>
                                </p:childTnLst>
                              </p:cTn>
                            </p:par>
                            <p:par>
                              <p:cTn id="65" fill="hold">
                                <p:stCondLst>
                                  <p:cond delay="4940"/>
                                </p:stCondLst>
                                <p:childTnLst>
                                  <p:par>
                                    <p:cTn id="66" presetID="53" presetClass="entr" presetSubtype="16" fill="hold" nodeType="afterEffect">
                                      <p:stCondLst>
                                        <p:cond delay="0"/>
                                      </p:stCondLst>
                                      <p:childTnLst>
                                        <p:set>
                                          <p:cBhvr>
                                            <p:cTn id="67" dur="1" fill="hold">
                                              <p:stCondLst>
                                                <p:cond delay="0"/>
                                              </p:stCondLst>
                                            </p:cTn>
                                            <p:tgtEl>
                                              <p:spTgt spid="39">
                                                <p:txEl>
                                                  <p:pRg st="0" end="0"/>
                                                </p:txEl>
                                              </p:spTgt>
                                            </p:tgtEl>
                                            <p:attrNameLst>
                                              <p:attrName>style.visibility</p:attrName>
                                            </p:attrNameLst>
                                          </p:cBhvr>
                                          <p:to>
                                            <p:strVal val="visible"/>
                                          </p:to>
                                        </p:set>
                                        <p:anim calcmode="lin" valueType="num">
                                          <p:cBhvr>
                                            <p:cTn id="68"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69"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70" dur="500"/>
                                            <p:tgtEl>
                                              <p:spTgt spid="39">
                                                <p:txEl>
                                                  <p:pRg st="0" end="0"/>
                                                </p:txEl>
                                              </p:spTgt>
                                            </p:tgtEl>
                                          </p:cBhvr>
                                        </p:animEffect>
                                      </p:childTnLst>
                                    </p:cTn>
                                  </p:par>
                                </p:childTnLst>
                              </p:cTn>
                            </p:par>
                            <p:par>
                              <p:cTn id="71" fill="hold">
                                <p:stCondLst>
                                  <p:cond delay="544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40"/>
                                            </p:tgtEl>
                                            <p:attrNameLst>
                                              <p:attrName>style.visibility</p:attrName>
                                            </p:attrNameLst>
                                          </p:cBhvr>
                                          <p:to>
                                            <p:strVal val="visible"/>
                                          </p:to>
                                        </p:set>
                                        <p:anim calcmode="lin" valueType="num">
                                          <p:cBhvr>
                                            <p:cTn id="74" dur="100" fill="hold"/>
                                            <p:tgtEl>
                                              <p:spTgt spid="40"/>
                                            </p:tgtEl>
                                            <p:attrNameLst>
                                              <p:attrName>ppt_w</p:attrName>
                                            </p:attrNameLst>
                                          </p:cBhvr>
                                          <p:tavLst>
                                            <p:tav tm="0">
                                              <p:val>
                                                <p:fltVal val="0"/>
                                              </p:val>
                                            </p:tav>
                                            <p:tav tm="100000">
                                              <p:val>
                                                <p:strVal val="#ppt_w"/>
                                              </p:val>
                                            </p:tav>
                                          </p:tavLst>
                                        </p:anim>
                                        <p:anim calcmode="lin" valueType="num">
                                          <p:cBhvr>
                                            <p:cTn id="75" dur="100" fill="hold"/>
                                            <p:tgtEl>
                                              <p:spTgt spid="40"/>
                                            </p:tgtEl>
                                            <p:attrNameLst>
                                              <p:attrName>ppt_h</p:attrName>
                                            </p:attrNameLst>
                                          </p:cBhvr>
                                          <p:tavLst>
                                            <p:tav tm="0">
                                              <p:val>
                                                <p:fltVal val="0"/>
                                              </p:val>
                                            </p:tav>
                                            <p:tav tm="100000">
                                              <p:val>
                                                <p:strVal val="#ppt_h"/>
                                              </p:val>
                                            </p:tav>
                                          </p:tavLst>
                                        </p:anim>
                                        <p:animEffect transition="in" filter="fade">
                                          <p:cBhvr>
                                            <p:cTn id="76" dur="100"/>
                                            <p:tgtEl>
                                              <p:spTgt spid="40"/>
                                            </p:tgtEl>
                                          </p:cBhvr>
                                        </p:animEffect>
                                      </p:childTnLst>
                                    </p:cTn>
                                  </p:par>
                                </p:childTnLst>
                              </p:cTn>
                            </p:par>
                            <p:par>
                              <p:cTn id="77" fill="hold">
                                <p:stCondLst>
                                  <p:cond delay="591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ppt_w</p:attrName>
                                            </p:attrNameLst>
                                          </p:cBhvr>
                                          <p:tavLst>
                                            <p:tav tm="0">
                                              <p:val>
                                                <p:fltVal val="0"/>
                                              </p:val>
                                            </p:tav>
                                            <p:tav tm="100000">
                                              <p:val>
                                                <p:strVal val="#ppt_w"/>
                                              </p:val>
                                            </p:tav>
                                          </p:tavLst>
                                        </p:anim>
                                        <p:anim calcmode="lin" valueType="num">
                                          <p:cBhvr>
                                            <p:cTn id="81" dur="500" fill="hold"/>
                                            <p:tgtEl>
                                              <p:spTgt spid="45"/>
                                            </p:tgtEl>
                                            <p:attrNameLst>
                                              <p:attrName>ppt_h</p:attrName>
                                            </p:attrNameLst>
                                          </p:cBhvr>
                                          <p:tavLst>
                                            <p:tav tm="0">
                                              <p:val>
                                                <p:fltVal val="0"/>
                                              </p:val>
                                            </p:tav>
                                            <p:tav tm="100000">
                                              <p:val>
                                                <p:strVal val="#ppt_h"/>
                                              </p:val>
                                            </p:tav>
                                          </p:tavLst>
                                        </p:anim>
                                        <p:animEffect transition="in" filter="fade">
                                          <p:cBhvr>
                                            <p:cTn id="82" dur="500"/>
                                            <p:tgtEl>
                                              <p:spTgt spid="45"/>
                                            </p:tgtEl>
                                          </p:cBhvr>
                                        </p:animEffect>
                                      </p:childTnLst>
                                    </p:cTn>
                                  </p:par>
                                </p:childTnLst>
                              </p:cTn>
                            </p:par>
                            <p:par>
                              <p:cTn id="83" fill="hold">
                                <p:stCondLst>
                                  <p:cond delay="641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47"/>
                                            </p:tgtEl>
                                            <p:attrNameLst>
                                              <p:attrName>style.visibility</p:attrName>
                                            </p:attrNameLst>
                                          </p:cBhvr>
                                          <p:to>
                                            <p:strVal val="visible"/>
                                          </p:to>
                                        </p:set>
                                        <p:anim calcmode="lin" valueType="num">
                                          <p:cBhvr>
                                            <p:cTn id="86" dur="100" fill="hold"/>
                                            <p:tgtEl>
                                              <p:spTgt spid="47"/>
                                            </p:tgtEl>
                                            <p:attrNameLst>
                                              <p:attrName>ppt_w</p:attrName>
                                            </p:attrNameLst>
                                          </p:cBhvr>
                                          <p:tavLst>
                                            <p:tav tm="0">
                                              <p:val>
                                                <p:fltVal val="0"/>
                                              </p:val>
                                            </p:tav>
                                            <p:tav tm="100000">
                                              <p:val>
                                                <p:strVal val="#ppt_w"/>
                                              </p:val>
                                            </p:tav>
                                          </p:tavLst>
                                        </p:anim>
                                        <p:anim calcmode="lin" valueType="num">
                                          <p:cBhvr>
                                            <p:cTn id="87" dur="100" fill="hold"/>
                                            <p:tgtEl>
                                              <p:spTgt spid="47"/>
                                            </p:tgtEl>
                                            <p:attrNameLst>
                                              <p:attrName>ppt_h</p:attrName>
                                            </p:attrNameLst>
                                          </p:cBhvr>
                                          <p:tavLst>
                                            <p:tav tm="0">
                                              <p:val>
                                                <p:fltVal val="0"/>
                                              </p:val>
                                            </p:tav>
                                            <p:tav tm="100000">
                                              <p:val>
                                                <p:strVal val="#ppt_h"/>
                                              </p:val>
                                            </p:tav>
                                          </p:tavLst>
                                        </p:anim>
                                        <p:animEffect transition="in" filter="fade">
                                          <p:cBhvr>
                                            <p:cTn id="88" dur="100"/>
                                            <p:tgtEl>
                                              <p:spTgt spid="47"/>
                                            </p:tgtEl>
                                          </p:cBhvr>
                                        </p:animEffect>
                                      </p:childTnLst>
                                    </p:cTn>
                                  </p:par>
                                </p:childTnLst>
                              </p:cTn>
                            </p:par>
                            <p:par>
                              <p:cTn id="89" fill="hold">
                                <p:stCondLst>
                                  <p:cond delay="6880"/>
                                </p:stCondLst>
                                <p:childTnLst>
                                  <p:par>
                                    <p:cTn id="90" presetID="53" presetClass="entr" presetSubtype="16"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par>
                              <p:cTn id="95" fill="hold">
                                <p:stCondLst>
                                  <p:cond delay="738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2"/>
                                            </p:tgtEl>
                                            <p:attrNameLst>
                                              <p:attrName>style.visibility</p:attrName>
                                            </p:attrNameLst>
                                          </p:cBhvr>
                                          <p:to>
                                            <p:strVal val="visible"/>
                                          </p:to>
                                        </p:set>
                                        <p:anim calcmode="lin" valueType="num">
                                          <p:cBhvr>
                                            <p:cTn id="98" dur="100" fill="hold"/>
                                            <p:tgtEl>
                                              <p:spTgt spid="42"/>
                                            </p:tgtEl>
                                            <p:attrNameLst>
                                              <p:attrName>ppt_w</p:attrName>
                                            </p:attrNameLst>
                                          </p:cBhvr>
                                          <p:tavLst>
                                            <p:tav tm="0">
                                              <p:val>
                                                <p:fltVal val="0"/>
                                              </p:val>
                                            </p:tav>
                                            <p:tav tm="100000">
                                              <p:val>
                                                <p:strVal val="#ppt_w"/>
                                              </p:val>
                                            </p:tav>
                                          </p:tavLst>
                                        </p:anim>
                                        <p:anim calcmode="lin" valueType="num">
                                          <p:cBhvr>
                                            <p:cTn id="99" dur="100" fill="hold"/>
                                            <p:tgtEl>
                                              <p:spTgt spid="42"/>
                                            </p:tgtEl>
                                            <p:attrNameLst>
                                              <p:attrName>ppt_h</p:attrName>
                                            </p:attrNameLst>
                                          </p:cBhvr>
                                          <p:tavLst>
                                            <p:tav tm="0">
                                              <p:val>
                                                <p:fltVal val="0"/>
                                              </p:val>
                                            </p:tav>
                                            <p:tav tm="100000">
                                              <p:val>
                                                <p:strVal val="#ppt_h"/>
                                              </p:val>
                                            </p:tav>
                                          </p:tavLst>
                                        </p:anim>
                                        <p:animEffect transition="in" filter="fade">
                                          <p:cBhvr>
                                            <p:cTn id="100" dur="1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0" grpId="0"/>
          <p:bldP spid="41" grpId="0"/>
          <p:bldP spid="42" grpId="0"/>
          <p:bldP spid="43" grpId="0"/>
          <p:bldP spid="44" grpId="0"/>
          <p:bldP spid="45"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83000"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1000" fill="hold"/>
                                            <p:tgtEl>
                                              <p:spTgt spid="83"/>
                                            </p:tgtEl>
                                            <p:attrNameLst>
                                              <p:attrName>ppt_x</p:attrName>
                                            </p:attrNameLst>
                                          </p:cBhvr>
                                          <p:tavLst>
                                            <p:tav tm="0">
                                              <p:val>
                                                <p:strVal val="#ppt_x"/>
                                              </p:val>
                                            </p:tav>
                                            <p:tav tm="100000">
                                              <p:val>
                                                <p:strVal val="#ppt_x"/>
                                              </p:val>
                                            </p:tav>
                                          </p:tavLst>
                                        </p:anim>
                                        <p:anim calcmode="lin" valueType="num">
                                          <p:cBhvr additive="base">
                                            <p:cTn id="8" dur="1000" fill="hold"/>
                                            <p:tgtEl>
                                              <p:spTgt spid="83"/>
                                            </p:tgtEl>
                                            <p:attrNameLst>
                                              <p:attrName>ppt_y</p:attrName>
                                            </p:attrNameLst>
                                          </p:cBhvr>
                                          <p:tavLst>
                                            <p:tav tm="0">
                                              <p:val>
                                                <p:strVal val="0-#ppt_h/2"/>
                                              </p:val>
                                            </p:tav>
                                            <p:tav tm="100000">
                                              <p:val>
                                                <p:strVal val="#ppt_y"/>
                                              </p:val>
                                            </p:tav>
                                          </p:tavLst>
                                        </p:anim>
                                      </p:childTnLst>
                                    </p:cTn>
                                  </p:par>
                                  <p:par>
                                    <p:cTn id="9" presetID="2" presetClass="entr" presetSubtype="1" accel="83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000" fill="hold"/>
                                            <p:tgtEl>
                                              <p:spTgt spid="75"/>
                                            </p:tgtEl>
                                            <p:attrNameLst>
                                              <p:attrName>ppt_x</p:attrName>
                                            </p:attrNameLst>
                                          </p:cBhvr>
                                          <p:tavLst>
                                            <p:tav tm="0">
                                              <p:val>
                                                <p:strVal val="#ppt_x"/>
                                              </p:val>
                                            </p:tav>
                                            <p:tav tm="100000">
                                              <p:val>
                                                <p:strVal val="#ppt_x"/>
                                              </p:val>
                                            </p:tav>
                                          </p:tavLst>
                                        </p:anim>
                                        <p:anim calcmode="lin" valueType="num">
                                          <p:cBhvr additive="base">
                                            <p:cTn id="12" dur="1000" fill="hold"/>
                                            <p:tgtEl>
                                              <p:spTgt spid="75"/>
                                            </p:tgtEl>
                                            <p:attrNameLst>
                                              <p:attrName>ppt_y</p:attrName>
                                            </p:attrNameLst>
                                          </p:cBhvr>
                                          <p:tavLst>
                                            <p:tav tm="0">
                                              <p:val>
                                                <p:strVal val="0-#ppt_h/2"/>
                                              </p:val>
                                            </p:tav>
                                            <p:tav tm="100000">
                                              <p:val>
                                                <p:strVal val="#ppt_y"/>
                                              </p:val>
                                            </p:tav>
                                          </p:tavLst>
                                        </p:anim>
                                      </p:childTnLst>
                                    </p:cTn>
                                  </p:par>
                                  <p:par>
                                    <p:cTn id="13" presetID="2" presetClass="entr" presetSubtype="1" accel="83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1000" fill="hold"/>
                                            <p:tgtEl>
                                              <p:spTgt spid="80"/>
                                            </p:tgtEl>
                                            <p:attrNameLst>
                                              <p:attrName>ppt_x</p:attrName>
                                            </p:attrNameLst>
                                          </p:cBhvr>
                                          <p:tavLst>
                                            <p:tav tm="0">
                                              <p:val>
                                                <p:strVal val="#ppt_x"/>
                                              </p:val>
                                            </p:tav>
                                            <p:tav tm="100000">
                                              <p:val>
                                                <p:strVal val="#ppt_x"/>
                                              </p:val>
                                            </p:tav>
                                          </p:tavLst>
                                        </p:anim>
                                        <p:anim calcmode="lin" valueType="num">
                                          <p:cBhvr additive="base">
                                            <p:cTn id="16" dur="1000" fill="hold"/>
                                            <p:tgtEl>
                                              <p:spTgt spid="80"/>
                                            </p:tgtEl>
                                            <p:attrNameLst>
                                              <p:attrName>ppt_y</p:attrName>
                                            </p:attrNameLst>
                                          </p:cBhvr>
                                          <p:tavLst>
                                            <p:tav tm="0">
                                              <p:val>
                                                <p:strVal val="0-#ppt_h/2"/>
                                              </p:val>
                                            </p:tav>
                                            <p:tav tm="100000">
                                              <p:val>
                                                <p:strVal val="#ppt_y"/>
                                              </p:val>
                                            </p:tav>
                                          </p:tavLst>
                                        </p:anim>
                                      </p:childTnLst>
                                    </p:cTn>
                                  </p:par>
                                  <p:par>
                                    <p:cTn id="17" presetID="2" presetClass="entr" presetSubtype="1" accel="83000" fill="hold" nodeType="withEffect">
                                      <p:stCondLst>
                                        <p:cond delay="750"/>
                                      </p:stCondLst>
                                      <p:childTnLst>
                                        <p:set>
                                          <p:cBhvr>
                                            <p:cTn id="18" dur="1" fill="hold">
                                              <p:stCondLst>
                                                <p:cond delay="0"/>
                                              </p:stCondLst>
                                            </p:cTn>
                                            <p:tgtEl>
                                              <p:spTgt spid="88"/>
                                            </p:tgtEl>
                                            <p:attrNameLst>
                                              <p:attrName>style.visibility</p:attrName>
                                            </p:attrNameLst>
                                          </p:cBhvr>
                                          <p:to>
                                            <p:strVal val="visible"/>
                                          </p:to>
                                        </p:set>
                                        <p:anim calcmode="lin" valueType="num">
                                          <p:cBhvr additive="base">
                                            <p:cTn id="19" dur="1000" fill="hold"/>
                                            <p:tgtEl>
                                              <p:spTgt spid="88"/>
                                            </p:tgtEl>
                                            <p:attrNameLst>
                                              <p:attrName>ppt_x</p:attrName>
                                            </p:attrNameLst>
                                          </p:cBhvr>
                                          <p:tavLst>
                                            <p:tav tm="0">
                                              <p:val>
                                                <p:strVal val="#ppt_x"/>
                                              </p:val>
                                            </p:tav>
                                            <p:tav tm="100000">
                                              <p:val>
                                                <p:strVal val="#ppt_x"/>
                                              </p:val>
                                            </p:tav>
                                          </p:tavLst>
                                        </p:anim>
                                        <p:anim calcmode="lin" valueType="num">
                                          <p:cBhvr additive="base">
                                            <p:cTn id="20" dur="1000" fill="hold"/>
                                            <p:tgtEl>
                                              <p:spTgt spid="88"/>
                                            </p:tgtEl>
                                            <p:attrNameLst>
                                              <p:attrName>ppt_y</p:attrName>
                                            </p:attrNameLst>
                                          </p:cBhvr>
                                          <p:tavLst>
                                            <p:tav tm="0">
                                              <p:val>
                                                <p:strVal val="0-#ppt_h/2"/>
                                              </p:val>
                                            </p:tav>
                                            <p:tav tm="100000">
                                              <p:val>
                                                <p:strVal val="#ppt_y"/>
                                              </p:val>
                                            </p:tav>
                                          </p:tavLst>
                                        </p:anim>
                                      </p:childTnLst>
                                    </p:cTn>
                                  </p:par>
                                  <p:par>
                                    <p:cTn id="21" presetID="2" presetClass="entr" presetSubtype="1" accel="83000" fill="hold" nodeType="withEffect">
                                      <p:stCondLst>
                                        <p:cond delay="100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1000" fill="hold"/>
                                            <p:tgtEl>
                                              <p:spTgt spid="91"/>
                                            </p:tgtEl>
                                            <p:attrNameLst>
                                              <p:attrName>ppt_x</p:attrName>
                                            </p:attrNameLst>
                                          </p:cBhvr>
                                          <p:tavLst>
                                            <p:tav tm="0">
                                              <p:val>
                                                <p:strVal val="#ppt_x"/>
                                              </p:val>
                                            </p:tav>
                                            <p:tav tm="100000">
                                              <p:val>
                                                <p:strVal val="#ppt_x"/>
                                              </p:val>
                                            </p:tav>
                                          </p:tavLst>
                                        </p:anim>
                                        <p:anim calcmode="lin" valueType="num">
                                          <p:cBhvr additive="base">
                                            <p:cTn id="24" dur="1000" fill="hold"/>
                                            <p:tgtEl>
                                              <p:spTgt spid="91"/>
                                            </p:tgtEl>
                                            <p:attrNameLst>
                                              <p:attrName>ppt_y</p:attrName>
                                            </p:attrNameLst>
                                          </p:cBhvr>
                                          <p:tavLst>
                                            <p:tav tm="0">
                                              <p:val>
                                                <p:strVal val="0-#ppt_h/2"/>
                                              </p:val>
                                            </p:tav>
                                            <p:tav tm="100000">
                                              <p:val>
                                                <p:strVal val="#ppt_y"/>
                                              </p:val>
                                            </p:tav>
                                          </p:tavLst>
                                        </p:anim>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left)">
                                          <p:cBhvr>
                                            <p:cTn id="28" dur="250"/>
                                            <p:tgtEl>
                                              <p:spTgt spid="71"/>
                                            </p:tgtEl>
                                          </p:cBhvr>
                                        </p:animEffect>
                                      </p:childTnLst>
                                    </p:cTn>
                                  </p:par>
                                </p:childTnLst>
                              </p:cTn>
                            </p:par>
                            <p:par>
                              <p:cTn id="29" fill="hold">
                                <p:stCondLst>
                                  <p:cond delay="2250"/>
                                </p:stCondLst>
                                <p:childTnLst>
                                  <p:par>
                                    <p:cTn id="30" presetID="22" presetClass="entr" presetSubtype="8"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wipe(left)">
                                          <p:cBhvr>
                                            <p:cTn id="32" dur="250"/>
                                            <p:tgtEl>
                                              <p:spTgt spid="72"/>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250"/>
                                            <p:tgtEl>
                                              <p:spTgt spid="73"/>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left)">
                                          <p:cBhvr>
                                            <p:cTn id="40" dur="250"/>
                                            <p:tgtEl>
                                              <p:spTgt spid="74"/>
                                            </p:tgtEl>
                                          </p:cBhvr>
                                        </p:animEffect>
                                      </p:childTnLst>
                                    </p:cTn>
                                  </p:par>
                                </p:childTnLst>
                              </p:cTn>
                            </p:par>
                            <p:par>
                              <p:cTn id="41" fill="hold">
                                <p:stCondLst>
                                  <p:cond delay="3000"/>
                                </p:stCondLst>
                                <p:childTnLst>
                                  <p:par>
                                    <p:cTn id="42" presetID="53" presetClass="entr" presetSubtype="16"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childTnLst>
                              </p:cTn>
                            </p:par>
                            <p:par>
                              <p:cTn id="47" fill="hold">
                                <p:stCondLst>
                                  <p:cond delay="35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38"/>
                                            </p:tgtEl>
                                            <p:attrNameLst>
                                              <p:attrName>style.visibility</p:attrName>
                                            </p:attrNameLst>
                                          </p:cBhvr>
                                          <p:to>
                                            <p:strVal val="visible"/>
                                          </p:to>
                                        </p:set>
                                        <p:anim calcmode="lin" valueType="num">
                                          <p:cBhvr>
                                            <p:cTn id="50" dur="100" fill="hold"/>
                                            <p:tgtEl>
                                              <p:spTgt spid="38"/>
                                            </p:tgtEl>
                                            <p:attrNameLst>
                                              <p:attrName>ppt_w</p:attrName>
                                            </p:attrNameLst>
                                          </p:cBhvr>
                                          <p:tavLst>
                                            <p:tav tm="0">
                                              <p:val>
                                                <p:fltVal val="0"/>
                                              </p:val>
                                            </p:tav>
                                            <p:tav tm="100000">
                                              <p:val>
                                                <p:strVal val="#ppt_w"/>
                                              </p:val>
                                            </p:tav>
                                          </p:tavLst>
                                        </p:anim>
                                        <p:anim calcmode="lin" valueType="num">
                                          <p:cBhvr>
                                            <p:cTn id="51" dur="100" fill="hold"/>
                                            <p:tgtEl>
                                              <p:spTgt spid="38"/>
                                            </p:tgtEl>
                                            <p:attrNameLst>
                                              <p:attrName>ppt_h</p:attrName>
                                            </p:attrNameLst>
                                          </p:cBhvr>
                                          <p:tavLst>
                                            <p:tav tm="0">
                                              <p:val>
                                                <p:fltVal val="0"/>
                                              </p:val>
                                            </p:tav>
                                            <p:tav tm="100000">
                                              <p:val>
                                                <p:strVal val="#ppt_h"/>
                                              </p:val>
                                            </p:tav>
                                          </p:tavLst>
                                        </p:anim>
                                        <p:animEffect transition="in" filter="fade">
                                          <p:cBhvr>
                                            <p:cTn id="52" dur="100"/>
                                            <p:tgtEl>
                                              <p:spTgt spid="38"/>
                                            </p:tgtEl>
                                          </p:cBhvr>
                                        </p:animEffect>
                                      </p:childTnLst>
                                    </p:cTn>
                                  </p:par>
                                </p:childTnLst>
                              </p:cTn>
                            </p:par>
                            <p:par>
                              <p:cTn id="53" fill="hold">
                                <p:stCondLst>
                                  <p:cond delay="3970"/>
                                </p:stCondLst>
                                <p:childTnLst>
                                  <p:par>
                                    <p:cTn id="54" presetID="53" presetClass="entr" presetSubtype="16"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p:cTn id="56" dur="500" fill="hold"/>
                                            <p:tgtEl>
                                              <p:spTgt spid="43"/>
                                            </p:tgtEl>
                                            <p:attrNameLst>
                                              <p:attrName>ppt_w</p:attrName>
                                            </p:attrNameLst>
                                          </p:cBhvr>
                                          <p:tavLst>
                                            <p:tav tm="0">
                                              <p:val>
                                                <p:fltVal val="0"/>
                                              </p:val>
                                            </p:tav>
                                            <p:tav tm="100000">
                                              <p:val>
                                                <p:strVal val="#ppt_w"/>
                                              </p:val>
                                            </p:tav>
                                          </p:tavLst>
                                        </p:anim>
                                        <p:anim calcmode="lin" valueType="num">
                                          <p:cBhvr>
                                            <p:cTn id="57" dur="500" fill="hold"/>
                                            <p:tgtEl>
                                              <p:spTgt spid="43"/>
                                            </p:tgtEl>
                                            <p:attrNameLst>
                                              <p:attrName>ppt_h</p:attrName>
                                            </p:attrNameLst>
                                          </p:cBhvr>
                                          <p:tavLst>
                                            <p:tav tm="0">
                                              <p:val>
                                                <p:fltVal val="0"/>
                                              </p:val>
                                            </p:tav>
                                            <p:tav tm="100000">
                                              <p:val>
                                                <p:strVal val="#ppt_h"/>
                                              </p:val>
                                            </p:tav>
                                          </p:tavLst>
                                        </p:anim>
                                        <p:animEffect transition="in" filter="fade">
                                          <p:cBhvr>
                                            <p:cTn id="58" dur="500"/>
                                            <p:tgtEl>
                                              <p:spTgt spid="43"/>
                                            </p:tgtEl>
                                          </p:cBhvr>
                                        </p:animEffect>
                                      </p:childTnLst>
                                    </p:cTn>
                                  </p:par>
                                </p:childTnLst>
                              </p:cTn>
                            </p:par>
                            <p:par>
                              <p:cTn id="59" fill="hold">
                                <p:stCondLst>
                                  <p:cond delay="4470"/>
                                </p:stCondLst>
                                <p:childTnLst>
                                  <p:par>
                                    <p:cTn id="60" presetID="53" presetClass="entr" presetSubtype="16" fill="hold" grpId="0" nodeType="afterEffect">
                                      <p:stCondLst>
                                        <p:cond delay="0"/>
                                      </p:stCondLst>
                                      <p:iterate type="lt">
                                        <p:tmPct val="10000"/>
                                      </p:iterate>
                                      <p:childTnLst>
                                        <p:set>
                                          <p:cBhvr>
                                            <p:cTn id="61" dur="1" fill="hold">
                                              <p:stCondLst>
                                                <p:cond delay="0"/>
                                              </p:stCondLst>
                                            </p:cTn>
                                            <p:tgtEl>
                                              <p:spTgt spid="44"/>
                                            </p:tgtEl>
                                            <p:attrNameLst>
                                              <p:attrName>style.visibility</p:attrName>
                                            </p:attrNameLst>
                                          </p:cBhvr>
                                          <p:to>
                                            <p:strVal val="visible"/>
                                          </p:to>
                                        </p:set>
                                        <p:anim calcmode="lin" valueType="num">
                                          <p:cBhvr>
                                            <p:cTn id="62" dur="100" fill="hold"/>
                                            <p:tgtEl>
                                              <p:spTgt spid="44"/>
                                            </p:tgtEl>
                                            <p:attrNameLst>
                                              <p:attrName>ppt_w</p:attrName>
                                            </p:attrNameLst>
                                          </p:cBhvr>
                                          <p:tavLst>
                                            <p:tav tm="0">
                                              <p:val>
                                                <p:fltVal val="0"/>
                                              </p:val>
                                            </p:tav>
                                            <p:tav tm="100000">
                                              <p:val>
                                                <p:strVal val="#ppt_w"/>
                                              </p:val>
                                            </p:tav>
                                          </p:tavLst>
                                        </p:anim>
                                        <p:anim calcmode="lin" valueType="num">
                                          <p:cBhvr>
                                            <p:cTn id="63" dur="100" fill="hold"/>
                                            <p:tgtEl>
                                              <p:spTgt spid="44"/>
                                            </p:tgtEl>
                                            <p:attrNameLst>
                                              <p:attrName>ppt_h</p:attrName>
                                            </p:attrNameLst>
                                          </p:cBhvr>
                                          <p:tavLst>
                                            <p:tav tm="0">
                                              <p:val>
                                                <p:fltVal val="0"/>
                                              </p:val>
                                            </p:tav>
                                            <p:tav tm="100000">
                                              <p:val>
                                                <p:strVal val="#ppt_h"/>
                                              </p:val>
                                            </p:tav>
                                          </p:tavLst>
                                        </p:anim>
                                        <p:animEffect transition="in" filter="fade">
                                          <p:cBhvr>
                                            <p:cTn id="64" dur="100"/>
                                            <p:tgtEl>
                                              <p:spTgt spid="44"/>
                                            </p:tgtEl>
                                          </p:cBhvr>
                                        </p:animEffect>
                                      </p:childTnLst>
                                    </p:cTn>
                                  </p:par>
                                </p:childTnLst>
                              </p:cTn>
                            </p:par>
                            <p:par>
                              <p:cTn id="65" fill="hold">
                                <p:stCondLst>
                                  <p:cond delay="4940"/>
                                </p:stCondLst>
                                <p:childTnLst>
                                  <p:par>
                                    <p:cTn id="66" presetID="53" presetClass="entr" presetSubtype="16" fill="hold" nodeType="afterEffect">
                                      <p:stCondLst>
                                        <p:cond delay="0"/>
                                      </p:stCondLst>
                                      <p:childTnLst>
                                        <p:set>
                                          <p:cBhvr>
                                            <p:cTn id="67" dur="1" fill="hold">
                                              <p:stCondLst>
                                                <p:cond delay="0"/>
                                              </p:stCondLst>
                                            </p:cTn>
                                            <p:tgtEl>
                                              <p:spTgt spid="39">
                                                <p:txEl>
                                                  <p:pRg st="0" end="0"/>
                                                </p:txEl>
                                              </p:spTgt>
                                            </p:tgtEl>
                                            <p:attrNameLst>
                                              <p:attrName>style.visibility</p:attrName>
                                            </p:attrNameLst>
                                          </p:cBhvr>
                                          <p:to>
                                            <p:strVal val="visible"/>
                                          </p:to>
                                        </p:set>
                                        <p:anim calcmode="lin" valueType="num">
                                          <p:cBhvr>
                                            <p:cTn id="68" dur="500" fill="hold"/>
                                            <p:tgtEl>
                                              <p:spTgt spid="39">
                                                <p:txEl>
                                                  <p:pRg st="0" end="0"/>
                                                </p:txEl>
                                              </p:spTgt>
                                            </p:tgtEl>
                                            <p:attrNameLst>
                                              <p:attrName>ppt_w</p:attrName>
                                            </p:attrNameLst>
                                          </p:cBhvr>
                                          <p:tavLst>
                                            <p:tav tm="0">
                                              <p:val>
                                                <p:fltVal val="0"/>
                                              </p:val>
                                            </p:tav>
                                            <p:tav tm="100000">
                                              <p:val>
                                                <p:strVal val="#ppt_w"/>
                                              </p:val>
                                            </p:tav>
                                          </p:tavLst>
                                        </p:anim>
                                        <p:anim calcmode="lin" valueType="num">
                                          <p:cBhvr>
                                            <p:cTn id="69" dur="500" fill="hold"/>
                                            <p:tgtEl>
                                              <p:spTgt spid="39">
                                                <p:txEl>
                                                  <p:pRg st="0" end="0"/>
                                                </p:txEl>
                                              </p:spTgt>
                                            </p:tgtEl>
                                            <p:attrNameLst>
                                              <p:attrName>ppt_h</p:attrName>
                                            </p:attrNameLst>
                                          </p:cBhvr>
                                          <p:tavLst>
                                            <p:tav tm="0">
                                              <p:val>
                                                <p:fltVal val="0"/>
                                              </p:val>
                                            </p:tav>
                                            <p:tav tm="100000">
                                              <p:val>
                                                <p:strVal val="#ppt_h"/>
                                              </p:val>
                                            </p:tav>
                                          </p:tavLst>
                                        </p:anim>
                                        <p:animEffect transition="in" filter="fade">
                                          <p:cBhvr>
                                            <p:cTn id="70" dur="500"/>
                                            <p:tgtEl>
                                              <p:spTgt spid="39">
                                                <p:txEl>
                                                  <p:pRg st="0" end="0"/>
                                                </p:txEl>
                                              </p:spTgt>
                                            </p:tgtEl>
                                          </p:cBhvr>
                                        </p:animEffect>
                                      </p:childTnLst>
                                    </p:cTn>
                                  </p:par>
                                </p:childTnLst>
                              </p:cTn>
                            </p:par>
                            <p:par>
                              <p:cTn id="71" fill="hold">
                                <p:stCondLst>
                                  <p:cond delay="5440"/>
                                </p:stCondLst>
                                <p:childTnLst>
                                  <p:par>
                                    <p:cTn id="72" presetID="53" presetClass="entr" presetSubtype="16" fill="hold" grpId="0" nodeType="afterEffect">
                                      <p:stCondLst>
                                        <p:cond delay="0"/>
                                      </p:stCondLst>
                                      <p:iterate type="lt">
                                        <p:tmPct val="10000"/>
                                      </p:iterate>
                                      <p:childTnLst>
                                        <p:set>
                                          <p:cBhvr>
                                            <p:cTn id="73" dur="1" fill="hold">
                                              <p:stCondLst>
                                                <p:cond delay="0"/>
                                              </p:stCondLst>
                                            </p:cTn>
                                            <p:tgtEl>
                                              <p:spTgt spid="40"/>
                                            </p:tgtEl>
                                            <p:attrNameLst>
                                              <p:attrName>style.visibility</p:attrName>
                                            </p:attrNameLst>
                                          </p:cBhvr>
                                          <p:to>
                                            <p:strVal val="visible"/>
                                          </p:to>
                                        </p:set>
                                        <p:anim calcmode="lin" valueType="num">
                                          <p:cBhvr>
                                            <p:cTn id="74" dur="100" fill="hold"/>
                                            <p:tgtEl>
                                              <p:spTgt spid="40"/>
                                            </p:tgtEl>
                                            <p:attrNameLst>
                                              <p:attrName>ppt_w</p:attrName>
                                            </p:attrNameLst>
                                          </p:cBhvr>
                                          <p:tavLst>
                                            <p:tav tm="0">
                                              <p:val>
                                                <p:fltVal val="0"/>
                                              </p:val>
                                            </p:tav>
                                            <p:tav tm="100000">
                                              <p:val>
                                                <p:strVal val="#ppt_w"/>
                                              </p:val>
                                            </p:tav>
                                          </p:tavLst>
                                        </p:anim>
                                        <p:anim calcmode="lin" valueType="num">
                                          <p:cBhvr>
                                            <p:cTn id="75" dur="100" fill="hold"/>
                                            <p:tgtEl>
                                              <p:spTgt spid="40"/>
                                            </p:tgtEl>
                                            <p:attrNameLst>
                                              <p:attrName>ppt_h</p:attrName>
                                            </p:attrNameLst>
                                          </p:cBhvr>
                                          <p:tavLst>
                                            <p:tav tm="0">
                                              <p:val>
                                                <p:fltVal val="0"/>
                                              </p:val>
                                            </p:tav>
                                            <p:tav tm="100000">
                                              <p:val>
                                                <p:strVal val="#ppt_h"/>
                                              </p:val>
                                            </p:tav>
                                          </p:tavLst>
                                        </p:anim>
                                        <p:animEffect transition="in" filter="fade">
                                          <p:cBhvr>
                                            <p:cTn id="76" dur="100"/>
                                            <p:tgtEl>
                                              <p:spTgt spid="40"/>
                                            </p:tgtEl>
                                          </p:cBhvr>
                                        </p:animEffect>
                                      </p:childTnLst>
                                    </p:cTn>
                                  </p:par>
                                </p:childTnLst>
                              </p:cTn>
                            </p:par>
                            <p:par>
                              <p:cTn id="77" fill="hold">
                                <p:stCondLst>
                                  <p:cond delay="5910"/>
                                </p:stCondLst>
                                <p:childTnLst>
                                  <p:par>
                                    <p:cTn id="78" presetID="53" presetClass="entr" presetSubtype="16" fill="hold" grpId="0" nodeType="after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500" fill="hold"/>
                                            <p:tgtEl>
                                              <p:spTgt spid="45"/>
                                            </p:tgtEl>
                                            <p:attrNameLst>
                                              <p:attrName>ppt_w</p:attrName>
                                            </p:attrNameLst>
                                          </p:cBhvr>
                                          <p:tavLst>
                                            <p:tav tm="0">
                                              <p:val>
                                                <p:fltVal val="0"/>
                                              </p:val>
                                            </p:tav>
                                            <p:tav tm="100000">
                                              <p:val>
                                                <p:strVal val="#ppt_w"/>
                                              </p:val>
                                            </p:tav>
                                          </p:tavLst>
                                        </p:anim>
                                        <p:anim calcmode="lin" valueType="num">
                                          <p:cBhvr>
                                            <p:cTn id="81" dur="500" fill="hold"/>
                                            <p:tgtEl>
                                              <p:spTgt spid="45"/>
                                            </p:tgtEl>
                                            <p:attrNameLst>
                                              <p:attrName>ppt_h</p:attrName>
                                            </p:attrNameLst>
                                          </p:cBhvr>
                                          <p:tavLst>
                                            <p:tav tm="0">
                                              <p:val>
                                                <p:fltVal val="0"/>
                                              </p:val>
                                            </p:tav>
                                            <p:tav tm="100000">
                                              <p:val>
                                                <p:strVal val="#ppt_h"/>
                                              </p:val>
                                            </p:tav>
                                          </p:tavLst>
                                        </p:anim>
                                        <p:animEffect transition="in" filter="fade">
                                          <p:cBhvr>
                                            <p:cTn id="82" dur="500"/>
                                            <p:tgtEl>
                                              <p:spTgt spid="45"/>
                                            </p:tgtEl>
                                          </p:cBhvr>
                                        </p:animEffect>
                                      </p:childTnLst>
                                    </p:cTn>
                                  </p:par>
                                </p:childTnLst>
                              </p:cTn>
                            </p:par>
                            <p:par>
                              <p:cTn id="83" fill="hold">
                                <p:stCondLst>
                                  <p:cond delay="641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47"/>
                                            </p:tgtEl>
                                            <p:attrNameLst>
                                              <p:attrName>style.visibility</p:attrName>
                                            </p:attrNameLst>
                                          </p:cBhvr>
                                          <p:to>
                                            <p:strVal val="visible"/>
                                          </p:to>
                                        </p:set>
                                        <p:anim calcmode="lin" valueType="num">
                                          <p:cBhvr>
                                            <p:cTn id="86" dur="100" fill="hold"/>
                                            <p:tgtEl>
                                              <p:spTgt spid="47"/>
                                            </p:tgtEl>
                                            <p:attrNameLst>
                                              <p:attrName>ppt_w</p:attrName>
                                            </p:attrNameLst>
                                          </p:cBhvr>
                                          <p:tavLst>
                                            <p:tav tm="0">
                                              <p:val>
                                                <p:fltVal val="0"/>
                                              </p:val>
                                            </p:tav>
                                            <p:tav tm="100000">
                                              <p:val>
                                                <p:strVal val="#ppt_w"/>
                                              </p:val>
                                            </p:tav>
                                          </p:tavLst>
                                        </p:anim>
                                        <p:anim calcmode="lin" valueType="num">
                                          <p:cBhvr>
                                            <p:cTn id="87" dur="100" fill="hold"/>
                                            <p:tgtEl>
                                              <p:spTgt spid="47"/>
                                            </p:tgtEl>
                                            <p:attrNameLst>
                                              <p:attrName>ppt_h</p:attrName>
                                            </p:attrNameLst>
                                          </p:cBhvr>
                                          <p:tavLst>
                                            <p:tav tm="0">
                                              <p:val>
                                                <p:fltVal val="0"/>
                                              </p:val>
                                            </p:tav>
                                            <p:tav tm="100000">
                                              <p:val>
                                                <p:strVal val="#ppt_h"/>
                                              </p:val>
                                            </p:tav>
                                          </p:tavLst>
                                        </p:anim>
                                        <p:animEffect transition="in" filter="fade">
                                          <p:cBhvr>
                                            <p:cTn id="88" dur="100"/>
                                            <p:tgtEl>
                                              <p:spTgt spid="47"/>
                                            </p:tgtEl>
                                          </p:cBhvr>
                                        </p:animEffect>
                                      </p:childTnLst>
                                    </p:cTn>
                                  </p:par>
                                </p:childTnLst>
                              </p:cTn>
                            </p:par>
                            <p:par>
                              <p:cTn id="89" fill="hold">
                                <p:stCondLst>
                                  <p:cond delay="6880"/>
                                </p:stCondLst>
                                <p:childTnLst>
                                  <p:par>
                                    <p:cTn id="90" presetID="53" presetClass="entr" presetSubtype="16"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 calcmode="lin" valueType="num">
                                          <p:cBhvr>
                                            <p:cTn id="92" dur="500" fill="hold"/>
                                            <p:tgtEl>
                                              <p:spTgt spid="41"/>
                                            </p:tgtEl>
                                            <p:attrNameLst>
                                              <p:attrName>ppt_w</p:attrName>
                                            </p:attrNameLst>
                                          </p:cBhvr>
                                          <p:tavLst>
                                            <p:tav tm="0">
                                              <p:val>
                                                <p:fltVal val="0"/>
                                              </p:val>
                                            </p:tav>
                                            <p:tav tm="100000">
                                              <p:val>
                                                <p:strVal val="#ppt_w"/>
                                              </p:val>
                                            </p:tav>
                                          </p:tavLst>
                                        </p:anim>
                                        <p:anim calcmode="lin" valueType="num">
                                          <p:cBhvr>
                                            <p:cTn id="93" dur="500" fill="hold"/>
                                            <p:tgtEl>
                                              <p:spTgt spid="41"/>
                                            </p:tgtEl>
                                            <p:attrNameLst>
                                              <p:attrName>ppt_h</p:attrName>
                                            </p:attrNameLst>
                                          </p:cBhvr>
                                          <p:tavLst>
                                            <p:tav tm="0">
                                              <p:val>
                                                <p:fltVal val="0"/>
                                              </p:val>
                                            </p:tav>
                                            <p:tav tm="100000">
                                              <p:val>
                                                <p:strVal val="#ppt_h"/>
                                              </p:val>
                                            </p:tav>
                                          </p:tavLst>
                                        </p:anim>
                                        <p:animEffect transition="in" filter="fade">
                                          <p:cBhvr>
                                            <p:cTn id="94" dur="500"/>
                                            <p:tgtEl>
                                              <p:spTgt spid="41"/>
                                            </p:tgtEl>
                                          </p:cBhvr>
                                        </p:animEffect>
                                      </p:childTnLst>
                                    </p:cTn>
                                  </p:par>
                                </p:childTnLst>
                              </p:cTn>
                            </p:par>
                            <p:par>
                              <p:cTn id="95" fill="hold">
                                <p:stCondLst>
                                  <p:cond delay="7380"/>
                                </p:stCondLst>
                                <p:childTnLst>
                                  <p:par>
                                    <p:cTn id="96" presetID="53" presetClass="entr" presetSubtype="16" fill="hold" grpId="0" nodeType="afterEffect">
                                      <p:stCondLst>
                                        <p:cond delay="0"/>
                                      </p:stCondLst>
                                      <p:iterate type="lt">
                                        <p:tmPct val="10000"/>
                                      </p:iterate>
                                      <p:childTnLst>
                                        <p:set>
                                          <p:cBhvr>
                                            <p:cTn id="97" dur="1" fill="hold">
                                              <p:stCondLst>
                                                <p:cond delay="0"/>
                                              </p:stCondLst>
                                            </p:cTn>
                                            <p:tgtEl>
                                              <p:spTgt spid="42"/>
                                            </p:tgtEl>
                                            <p:attrNameLst>
                                              <p:attrName>style.visibility</p:attrName>
                                            </p:attrNameLst>
                                          </p:cBhvr>
                                          <p:to>
                                            <p:strVal val="visible"/>
                                          </p:to>
                                        </p:set>
                                        <p:anim calcmode="lin" valueType="num">
                                          <p:cBhvr>
                                            <p:cTn id="98" dur="100" fill="hold"/>
                                            <p:tgtEl>
                                              <p:spTgt spid="42"/>
                                            </p:tgtEl>
                                            <p:attrNameLst>
                                              <p:attrName>ppt_w</p:attrName>
                                            </p:attrNameLst>
                                          </p:cBhvr>
                                          <p:tavLst>
                                            <p:tav tm="0">
                                              <p:val>
                                                <p:fltVal val="0"/>
                                              </p:val>
                                            </p:tav>
                                            <p:tav tm="100000">
                                              <p:val>
                                                <p:strVal val="#ppt_w"/>
                                              </p:val>
                                            </p:tav>
                                          </p:tavLst>
                                        </p:anim>
                                        <p:anim calcmode="lin" valueType="num">
                                          <p:cBhvr>
                                            <p:cTn id="99" dur="100" fill="hold"/>
                                            <p:tgtEl>
                                              <p:spTgt spid="42"/>
                                            </p:tgtEl>
                                            <p:attrNameLst>
                                              <p:attrName>ppt_h</p:attrName>
                                            </p:attrNameLst>
                                          </p:cBhvr>
                                          <p:tavLst>
                                            <p:tav tm="0">
                                              <p:val>
                                                <p:fltVal val="0"/>
                                              </p:val>
                                            </p:tav>
                                            <p:tav tm="100000">
                                              <p:val>
                                                <p:strVal val="#ppt_h"/>
                                              </p:val>
                                            </p:tav>
                                          </p:tavLst>
                                        </p:anim>
                                        <p:animEffect transition="in" filter="fade">
                                          <p:cBhvr>
                                            <p:cTn id="100" dur="1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40" grpId="0"/>
          <p:bldP spid="41" grpId="0"/>
          <p:bldP spid="42" grpId="0"/>
          <p:bldP spid="43" grpId="0"/>
          <p:bldP spid="44" grpId="0"/>
          <p:bldP spid="45" grpId="0"/>
          <p:bldP spid="4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42">
            <a:extLst>
              <a:ext uri="{FF2B5EF4-FFF2-40B4-BE49-F238E27FC236}">
                <a16:creationId xmlns:a16="http://schemas.microsoft.com/office/drawing/2014/main" id="{2EDD21BC-51CB-4068-80B4-E6FCCEA83120}"/>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9" name="Text Box 43">
            <a:extLst>
              <a:ext uri="{FF2B5EF4-FFF2-40B4-BE49-F238E27FC236}">
                <a16:creationId xmlns:a16="http://schemas.microsoft.com/office/drawing/2014/main" id="{0FDAE023-3AEF-4F9A-849B-967AE7020E5F}"/>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40" name="直接连接符 39">
            <a:extLst>
              <a:ext uri="{FF2B5EF4-FFF2-40B4-BE49-F238E27FC236}">
                <a16:creationId xmlns:a16="http://schemas.microsoft.com/office/drawing/2014/main" id="{C1C20AA7-5932-4153-B760-54222806FC90}"/>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淘宝网Chenying0907出品 46">
            <a:extLst>
              <a:ext uri="{FF2B5EF4-FFF2-40B4-BE49-F238E27FC236}">
                <a16:creationId xmlns:a16="http://schemas.microsoft.com/office/drawing/2014/main" id="{0EC49431-0ACC-4373-8FB6-9B3853EF188D}"/>
              </a:ext>
            </a:extLst>
          </p:cNvPr>
          <p:cNvCxnSpPr>
            <a:cxnSpLocks noChangeShapeType="1"/>
          </p:cNvCxnSpPr>
          <p:nvPr/>
        </p:nvCxnSpPr>
        <p:spPr bwMode="auto">
          <a:xfrm>
            <a:off x="803275" y="3428683"/>
            <a:ext cx="10483850" cy="0"/>
          </a:xfrm>
          <a:prstGeom prst="line">
            <a:avLst/>
          </a:prstGeom>
          <a:noFill/>
          <a:ln w="19050">
            <a:solidFill>
              <a:srgbClr val="40464A"/>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42" name="淘宝网Chenying0907出品 78">
            <a:extLst>
              <a:ext uri="{FF2B5EF4-FFF2-40B4-BE49-F238E27FC236}">
                <a16:creationId xmlns:a16="http://schemas.microsoft.com/office/drawing/2014/main" id="{814DAEE2-FC5D-4790-81F3-AB9AAF385049}"/>
              </a:ext>
            </a:extLst>
          </p:cNvPr>
          <p:cNvGrpSpPr/>
          <p:nvPr/>
        </p:nvGrpSpPr>
        <p:grpSpPr>
          <a:xfrm>
            <a:off x="803275" y="3177280"/>
            <a:ext cx="2168189" cy="2273103"/>
            <a:chOff x="803275" y="3211570"/>
            <a:chExt cx="2168189" cy="2273103"/>
          </a:xfrm>
        </p:grpSpPr>
        <p:cxnSp>
          <p:nvCxnSpPr>
            <p:cNvPr id="43" name="淘宝网Chenying0907出品 30">
              <a:extLst>
                <a:ext uri="{FF2B5EF4-FFF2-40B4-BE49-F238E27FC236}">
                  <a16:creationId xmlns:a16="http://schemas.microsoft.com/office/drawing/2014/main" id="{BC0103D6-6D24-4776-91E6-B8D46A0A9F90}"/>
                </a:ext>
              </a:extLst>
            </p:cNvPr>
            <p:cNvCxnSpPr>
              <a:cxnSpLocks noChangeShapeType="1"/>
            </p:cNvCxnSpPr>
            <p:nvPr/>
          </p:nvCxnSpPr>
          <p:spPr bwMode="auto">
            <a:xfrm>
              <a:off x="1932782" y="3635375"/>
              <a:ext cx="0" cy="920750"/>
            </a:xfrm>
            <a:prstGeom prst="line">
              <a:avLst/>
            </a:prstGeom>
            <a:noFill/>
            <a:ln w="19050">
              <a:solidFill>
                <a:srgbClr val="40464A"/>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44" name="淘宝网Chenying0907出品 77">
              <a:extLst>
                <a:ext uri="{FF2B5EF4-FFF2-40B4-BE49-F238E27FC236}">
                  <a16:creationId xmlns:a16="http://schemas.microsoft.com/office/drawing/2014/main" id="{B1D94F42-D577-4A99-86FA-44C97CEFA42C}"/>
                </a:ext>
              </a:extLst>
            </p:cNvPr>
            <p:cNvGrpSpPr/>
            <p:nvPr/>
          </p:nvGrpSpPr>
          <p:grpSpPr>
            <a:xfrm>
              <a:off x="803275" y="4748012"/>
              <a:ext cx="2168189" cy="736661"/>
              <a:chOff x="803275" y="4798812"/>
              <a:chExt cx="2168189" cy="736661"/>
            </a:xfrm>
          </p:grpSpPr>
          <p:sp>
            <p:nvSpPr>
              <p:cNvPr id="48" name="TextBox 17">
                <a:extLst>
                  <a:ext uri="{FF2B5EF4-FFF2-40B4-BE49-F238E27FC236}">
                    <a16:creationId xmlns:a16="http://schemas.microsoft.com/office/drawing/2014/main" id="{AFD2634D-B88B-4EB0-95E4-941E4E9AF572}"/>
                  </a:ext>
                </a:extLst>
              </p:cNvPr>
              <p:cNvSpPr txBox="1"/>
              <p:nvPr/>
            </p:nvSpPr>
            <p:spPr>
              <a:xfrm>
                <a:off x="1304271" y="4798812"/>
                <a:ext cx="995680" cy="352425"/>
              </a:xfrm>
              <a:prstGeom prst="rect">
                <a:avLst/>
              </a:prstGeom>
              <a:noFill/>
            </p:spPr>
            <p:txBody>
              <a:bodyPr wrap="none" rtlCol="0">
                <a:spAutoFit/>
              </a:bodyPr>
              <a:lstStyle/>
              <a:p>
                <a:pPr algn="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endPar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9" name="TextBox 24">
                <a:extLst>
                  <a:ext uri="{FF2B5EF4-FFF2-40B4-BE49-F238E27FC236}">
                    <a16:creationId xmlns:a16="http://schemas.microsoft.com/office/drawing/2014/main" id="{342864D2-A235-4B96-98AC-980D7F6E8B4B}"/>
                  </a:ext>
                </a:extLst>
              </p:cNvPr>
              <p:cNvSpPr txBox="1"/>
              <p:nvPr/>
            </p:nvSpPr>
            <p:spPr>
              <a:xfrm>
                <a:off x="803275" y="5065573"/>
                <a:ext cx="2168189" cy="469900"/>
              </a:xfrm>
              <a:prstGeom prst="rect">
                <a:avLst/>
              </a:prstGeom>
              <a:noFill/>
            </p:spPr>
            <p:txBody>
              <a:bodyPr wrap="square"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单击此处添加简短说明，添加简短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文字，具体</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文字添加此处。</a:t>
                </a:r>
              </a:p>
            </p:txBody>
          </p:sp>
        </p:grpSp>
        <p:grpSp>
          <p:nvGrpSpPr>
            <p:cNvPr id="45" name="淘宝网Chenying0907出品 8">
              <a:extLst>
                <a:ext uri="{FF2B5EF4-FFF2-40B4-BE49-F238E27FC236}">
                  <a16:creationId xmlns:a16="http://schemas.microsoft.com/office/drawing/2014/main" id="{9EE365B3-29C8-46C7-A74C-9E7210C4DD33}"/>
                </a:ext>
              </a:extLst>
            </p:cNvPr>
            <p:cNvGrpSpPr/>
            <p:nvPr/>
          </p:nvGrpSpPr>
          <p:grpSpPr>
            <a:xfrm>
              <a:off x="1635796" y="3211570"/>
              <a:ext cx="572852" cy="572852"/>
              <a:chOff x="1635796" y="3211570"/>
              <a:chExt cx="572852" cy="572852"/>
            </a:xfrm>
          </p:grpSpPr>
          <p:sp>
            <p:nvSpPr>
              <p:cNvPr id="46" name="淘宝网Chenying0907出品 47">
                <a:extLst>
                  <a:ext uri="{FF2B5EF4-FFF2-40B4-BE49-F238E27FC236}">
                    <a16:creationId xmlns:a16="http://schemas.microsoft.com/office/drawing/2014/main" id="{EB92115E-1FEF-4BF8-B68B-208F81FA228F}"/>
                  </a:ext>
                </a:extLst>
              </p:cNvPr>
              <p:cNvSpPr>
                <a:spLocks noChangeArrowheads="1"/>
              </p:cNvSpPr>
              <p:nvPr/>
            </p:nvSpPr>
            <p:spPr bwMode="auto">
              <a:xfrm>
                <a:off x="1635796" y="3211570"/>
                <a:ext cx="572852" cy="572852"/>
              </a:xfrm>
              <a:prstGeom prst="ellipse">
                <a:avLst/>
              </a:prstGeom>
              <a:solidFill>
                <a:srgbClr val="E06692"/>
              </a:solidFill>
              <a:ln>
                <a:noFill/>
              </a:ln>
            </p:spPr>
            <p:txBody>
              <a:bodyPr anchor="ctr"/>
              <a:lstStyle>
                <a:lvl1pPr>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tx1">
                      <a:lumMod val="75000"/>
                      <a:lumOff val="25000"/>
                    </a:schemeClr>
                  </a:solidFill>
                </a:endParaRPr>
              </a:p>
            </p:txBody>
          </p:sp>
          <p:sp>
            <p:nvSpPr>
              <p:cNvPr id="47" name="KSO_Shape">
                <a:extLst>
                  <a:ext uri="{FF2B5EF4-FFF2-40B4-BE49-F238E27FC236}">
                    <a16:creationId xmlns:a16="http://schemas.microsoft.com/office/drawing/2014/main" id="{48A2F6BA-C1BD-4F1D-B298-EC3943CA1DA4}"/>
                  </a:ext>
                </a:extLst>
              </p:cNvPr>
              <p:cNvSpPr/>
              <p:nvPr/>
            </p:nvSpPr>
            <p:spPr bwMode="auto">
              <a:xfrm>
                <a:off x="1766667" y="3321977"/>
                <a:ext cx="360145" cy="30612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200" dirty="0">
                  <a:solidFill>
                    <a:schemeClr val="tx1">
                      <a:lumMod val="75000"/>
                      <a:lumOff val="25000"/>
                    </a:schemeClr>
                  </a:solidFill>
                  <a:ea typeface="微软雅黑" panose="020B0503020204020204" pitchFamily="34" charset="-122"/>
                </a:endParaRPr>
              </a:p>
            </p:txBody>
          </p:sp>
        </p:grpSp>
      </p:grpSp>
      <p:grpSp>
        <p:nvGrpSpPr>
          <p:cNvPr id="50" name="淘宝网Chenying0907出品 79">
            <a:extLst>
              <a:ext uri="{FF2B5EF4-FFF2-40B4-BE49-F238E27FC236}">
                <a16:creationId xmlns:a16="http://schemas.microsoft.com/office/drawing/2014/main" id="{DFACB054-B982-4924-B084-8FB84095CECF}"/>
              </a:ext>
            </a:extLst>
          </p:cNvPr>
          <p:cNvGrpSpPr/>
          <p:nvPr/>
        </p:nvGrpSpPr>
        <p:grpSpPr>
          <a:xfrm>
            <a:off x="2447251" y="1784121"/>
            <a:ext cx="2168189" cy="1968551"/>
            <a:chOff x="2447251" y="1838096"/>
            <a:chExt cx="2168189" cy="1968551"/>
          </a:xfrm>
        </p:grpSpPr>
        <p:cxnSp>
          <p:nvCxnSpPr>
            <p:cNvPr id="51" name="淘宝网Chenying0907出品 31">
              <a:extLst>
                <a:ext uri="{FF2B5EF4-FFF2-40B4-BE49-F238E27FC236}">
                  <a16:creationId xmlns:a16="http://schemas.microsoft.com/office/drawing/2014/main" id="{8A58844E-4574-4A8F-BC31-9B9DCBAA2C8C}"/>
                </a:ext>
              </a:extLst>
            </p:cNvPr>
            <p:cNvCxnSpPr>
              <a:cxnSpLocks noChangeShapeType="1"/>
            </p:cNvCxnSpPr>
            <p:nvPr/>
          </p:nvCxnSpPr>
          <p:spPr bwMode="auto">
            <a:xfrm>
              <a:off x="3576638" y="2851150"/>
              <a:ext cx="0" cy="825500"/>
            </a:xfrm>
            <a:prstGeom prst="line">
              <a:avLst/>
            </a:prstGeom>
            <a:noFill/>
            <a:ln w="19050">
              <a:solidFill>
                <a:srgbClr val="C00000"/>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52" name="淘宝网Chenying0907出品 50">
              <a:extLst>
                <a:ext uri="{FF2B5EF4-FFF2-40B4-BE49-F238E27FC236}">
                  <a16:creationId xmlns:a16="http://schemas.microsoft.com/office/drawing/2014/main" id="{497927B5-5FD4-4BF3-99A4-217B5F899DB9}"/>
                </a:ext>
              </a:extLst>
            </p:cNvPr>
            <p:cNvGrpSpPr/>
            <p:nvPr/>
          </p:nvGrpSpPr>
          <p:grpSpPr>
            <a:xfrm>
              <a:off x="2447251" y="1838096"/>
              <a:ext cx="2168189" cy="688552"/>
              <a:chOff x="2447251" y="1660296"/>
              <a:chExt cx="2168189" cy="688552"/>
            </a:xfrm>
          </p:grpSpPr>
          <p:sp>
            <p:nvSpPr>
              <p:cNvPr id="70" name="TextBox 17">
                <a:extLst>
                  <a:ext uri="{FF2B5EF4-FFF2-40B4-BE49-F238E27FC236}">
                    <a16:creationId xmlns:a16="http://schemas.microsoft.com/office/drawing/2014/main" id="{6391B9E4-5BC3-46A0-B522-4BCF964B173C}"/>
                  </a:ext>
                </a:extLst>
              </p:cNvPr>
              <p:cNvSpPr txBox="1"/>
              <p:nvPr/>
            </p:nvSpPr>
            <p:spPr>
              <a:xfrm>
                <a:off x="3072072" y="1660296"/>
                <a:ext cx="995680" cy="352425"/>
              </a:xfrm>
              <a:prstGeom prst="rect">
                <a:avLst/>
              </a:prstGeom>
              <a:noFill/>
            </p:spPr>
            <p:txBody>
              <a:bodyPr wrap="none" rtlCol="0">
                <a:spAutoFit/>
              </a:bodyPr>
              <a:lstStyle/>
              <a:p>
                <a:pPr algn="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71" name="TextBox 24">
                <a:extLst>
                  <a:ext uri="{FF2B5EF4-FFF2-40B4-BE49-F238E27FC236}">
                    <a16:creationId xmlns:a16="http://schemas.microsoft.com/office/drawing/2014/main" id="{5DF7EEEB-6F33-42F4-8665-B795D41514D1}"/>
                  </a:ext>
                </a:extLst>
              </p:cNvPr>
              <p:cNvSpPr txBox="1"/>
              <p:nvPr/>
            </p:nvSpPr>
            <p:spPr>
              <a:xfrm>
                <a:off x="2447251" y="1974681"/>
                <a:ext cx="2168189" cy="374167"/>
              </a:xfrm>
              <a:prstGeom prst="rect">
                <a:avLst/>
              </a:prstGeom>
              <a:noFill/>
            </p:spPr>
            <p:txBody>
              <a:bodyPr wrap="square"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单击此处添加简短说明，添加简短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文字，具体</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文字添加此处。</a:t>
                </a:r>
              </a:p>
            </p:txBody>
          </p:sp>
        </p:grpSp>
        <p:grpSp>
          <p:nvGrpSpPr>
            <p:cNvPr id="53" name="淘宝网Chenying0907出品 9">
              <a:extLst>
                <a:ext uri="{FF2B5EF4-FFF2-40B4-BE49-F238E27FC236}">
                  <a16:creationId xmlns:a16="http://schemas.microsoft.com/office/drawing/2014/main" id="{9E81A549-11D4-441A-A4C5-477FE0A57EEA}"/>
                </a:ext>
              </a:extLst>
            </p:cNvPr>
            <p:cNvGrpSpPr/>
            <p:nvPr/>
          </p:nvGrpSpPr>
          <p:grpSpPr>
            <a:xfrm>
              <a:off x="3289178" y="3231728"/>
              <a:ext cx="574919" cy="574919"/>
              <a:chOff x="3289178" y="3231728"/>
              <a:chExt cx="574919" cy="574919"/>
            </a:xfrm>
          </p:grpSpPr>
          <p:sp>
            <p:nvSpPr>
              <p:cNvPr id="56" name="淘宝网Chenying0907出品 48">
                <a:extLst>
                  <a:ext uri="{FF2B5EF4-FFF2-40B4-BE49-F238E27FC236}">
                    <a16:creationId xmlns:a16="http://schemas.microsoft.com/office/drawing/2014/main" id="{69145422-3612-4CEA-B41F-045FBE34BEE9}"/>
                  </a:ext>
                </a:extLst>
              </p:cNvPr>
              <p:cNvSpPr>
                <a:spLocks noChangeArrowheads="1"/>
              </p:cNvSpPr>
              <p:nvPr/>
            </p:nvSpPr>
            <p:spPr bwMode="auto">
              <a:xfrm>
                <a:off x="3289178" y="3231728"/>
                <a:ext cx="574919" cy="574919"/>
              </a:xfrm>
              <a:prstGeom prst="ellipse">
                <a:avLst/>
              </a:prstGeom>
              <a:solidFill>
                <a:srgbClr val="63D3BE"/>
              </a:solidFill>
              <a:ln>
                <a:noFill/>
              </a:ln>
            </p:spPr>
            <p:txBody>
              <a:bodyPr anchor="ctr"/>
              <a:lstStyle>
                <a:lvl1pPr>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9pPr>
              </a:lstStyle>
              <a:p>
                <a:pPr algn="ctr" eaLnBrk="1" hangingPunct="1"/>
                <a:endParaRPr lang="zh-CN" altLang="en-US" sz="1200">
                  <a:solidFill>
                    <a:schemeClr val="tx1">
                      <a:lumMod val="75000"/>
                      <a:lumOff val="25000"/>
                    </a:schemeClr>
                  </a:solidFill>
                </a:endParaRPr>
              </a:p>
            </p:txBody>
          </p:sp>
          <p:sp>
            <p:nvSpPr>
              <p:cNvPr id="59" name="KSO_Shape">
                <a:extLst>
                  <a:ext uri="{FF2B5EF4-FFF2-40B4-BE49-F238E27FC236}">
                    <a16:creationId xmlns:a16="http://schemas.microsoft.com/office/drawing/2014/main" id="{39589B9B-547A-4724-BC1C-FA4FBA100A87}"/>
                  </a:ext>
                </a:extLst>
              </p:cNvPr>
              <p:cNvSpPr/>
              <p:nvPr/>
            </p:nvSpPr>
            <p:spPr bwMode="auto">
              <a:xfrm>
                <a:off x="3407217" y="3349484"/>
                <a:ext cx="338841" cy="33940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a:defRPr/>
                </a:pPr>
                <a:endParaRPr lang="zh-CN" altLang="en-US" sz="1200" dirty="0">
                  <a:solidFill>
                    <a:schemeClr val="tx1">
                      <a:lumMod val="75000"/>
                      <a:lumOff val="25000"/>
                    </a:schemeClr>
                  </a:solidFill>
                  <a:ea typeface="微软雅黑" panose="020B0503020204020204" pitchFamily="34" charset="-122"/>
                </a:endParaRPr>
              </a:p>
            </p:txBody>
          </p:sp>
        </p:grpSp>
      </p:grpSp>
      <p:grpSp>
        <p:nvGrpSpPr>
          <p:cNvPr id="72" name="淘宝网Chenying0907出品 81">
            <a:extLst>
              <a:ext uri="{FF2B5EF4-FFF2-40B4-BE49-F238E27FC236}">
                <a16:creationId xmlns:a16="http://schemas.microsoft.com/office/drawing/2014/main" id="{CEAC8567-0DA6-4C7F-A327-C70BBB0C3709}"/>
              </a:ext>
            </a:extLst>
          </p:cNvPr>
          <p:cNvGrpSpPr/>
          <p:nvPr/>
        </p:nvGrpSpPr>
        <p:grpSpPr>
          <a:xfrm>
            <a:off x="4091227" y="3177118"/>
            <a:ext cx="2168189" cy="2252945"/>
            <a:chOff x="4091227" y="3231728"/>
            <a:chExt cx="2168189" cy="2252945"/>
          </a:xfrm>
        </p:grpSpPr>
        <p:cxnSp>
          <p:nvCxnSpPr>
            <p:cNvPr id="73" name="淘宝网Chenying0907出品 32">
              <a:extLst>
                <a:ext uri="{FF2B5EF4-FFF2-40B4-BE49-F238E27FC236}">
                  <a16:creationId xmlns:a16="http://schemas.microsoft.com/office/drawing/2014/main" id="{4146E557-375F-418E-8B4E-3CA34E170B83}"/>
                </a:ext>
              </a:extLst>
            </p:cNvPr>
            <p:cNvCxnSpPr>
              <a:cxnSpLocks noChangeShapeType="1"/>
            </p:cNvCxnSpPr>
            <p:nvPr/>
          </p:nvCxnSpPr>
          <p:spPr bwMode="auto">
            <a:xfrm flipH="1">
              <a:off x="5234782" y="3635375"/>
              <a:ext cx="0" cy="849313"/>
            </a:xfrm>
            <a:prstGeom prst="line">
              <a:avLst/>
            </a:prstGeom>
            <a:noFill/>
            <a:ln w="19050">
              <a:solidFill>
                <a:srgbClr val="40464A"/>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74" name="淘宝网Chenying0907出品 76">
              <a:extLst>
                <a:ext uri="{FF2B5EF4-FFF2-40B4-BE49-F238E27FC236}">
                  <a16:creationId xmlns:a16="http://schemas.microsoft.com/office/drawing/2014/main" id="{13330D06-9E76-4E8B-A8D2-71768AF05287}"/>
                </a:ext>
              </a:extLst>
            </p:cNvPr>
            <p:cNvGrpSpPr/>
            <p:nvPr/>
          </p:nvGrpSpPr>
          <p:grpSpPr>
            <a:xfrm>
              <a:off x="4091227" y="4738487"/>
              <a:ext cx="2168189" cy="746186"/>
              <a:chOff x="4091227" y="4789287"/>
              <a:chExt cx="2168189" cy="746186"/>
            </a:xfrm>
          </p:grpSpPr>
          <p:sp>
            <p:nvSpPr>
              <p:cNvPr id="78" name="TextBox 17">
                <a:extLst>
                  <a:ext uri="{FF2B5EF4-FFF2-40B4-BE49-F238E27FC236}">
                    <a16:creationId xmlns:a16="http://schemas.microsoft.com/office/drawing/2014/main" id="{A9DAD459-DF71-4F27-8291-00904DA89951}"/>
                  </a:ext>
                </a:extLst>
              </p:cNvPr>
              <p:cNvSpPr txBox="1"/>
              <p:nvPr/>
            </p:nvSpPr>
            <p:spPr>
              <a:xfrm>
                <a:off x="4658898" y="4789287"/>
                <a:ext cx="995680" cy="352425"/>
              </a:xfrm>
              <a:prstGeom prst="rect">
                <a:avLst/>
              </a:prstGeom>
              <a:noFill/>
            </p:spPr>
            <p:txBody>
              <a:bodyPr wrap="none" rtlCol="0">
                <a:spAutoFit/>
              </a:bodyPr>
              <a:lstStyle/>
              <a:p>
                <a:pPr algn="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p>
            </p:txBody>
          </p:sp>
          <p:sp>
            <p:nvSpPr>
              <p:cNvPr id="79" name="TextBox 24">
                <a:extLst>
                  <a:ext uri="{FF2B5EF4-FFF2-40B4-BE49-F238E27FC236}">
                    <a16:creationId xmlns:a16="http://schemas.microsoft.com/office/drawing/2014/main" id="{1DFF8314-1FE6-4DCA-B1E0-65956647CFAA}"/>
                  </a:ext>
                </a:extLst>
              </p:cNvPr>
              <p:cNvSpPr txBox="1"/>
              <p:nvPr/>
            </p:nvSpPr>
            <p:spPr>
              <a:xfrm>
                <a:off x="4091227" y="5065573"/>
                <a:ext cx="2168189" cy="469900"/>
              </a:xfrm>
              <a:prstGeom prst="rect">
                <a:avLst/>
              </a:prstGeom>
              <a:noFill/>
            </p:spPr>
            <p:txBody>
              <a:bodyPr wrap="square"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单击此处添加简短说明，添加简短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文字，具体</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文字添加此处。</a:t>
                </a:r>
              </a:p>
            </p:txBody>
          </p:sp>
        </p:grpSp>
        <p:grpSp>
          <p:nvGrpSpPr>
            <p:cNvPr id="75" name="淘宝网Chenying0907出品 42">
              <a:extLst>
                <a:ext uri="{FF2B5EF4-FFF2-40B4-BE49-F238E27FC236}">
                  <a16:creationId xmlns:a16="http://schemas.microsoft.com/office/drawing/2014/main" id="{6E641CAB-E8FB-4EFC-9B44-124D06EA5163}"/>
                </a:ext>
              </a:extLst>
            </p:cNvPr>
            <p:cNvGrpSpPr/>
            <p:nvPr/>
          </p:nvGrpSpPr>
          <p:grpSpPr>
            <a:xfrm>
              <a:off x="4944147" y="3231728"/>
              <a:ext cx="574919" cy="574919"/>
              <a:chOff x="4944147" y="3231728"/>
              <a:chExt cx="574919" cy="574919"/>
            </a:xfrm>
          </p:grpSpPr>
          <p:sp>
            <p:nvSpPr>
              <p:cNvPr id="76" name="淘宝网Chenying0907出品 49">
                <a:extLst>
                  <a:ext uri="{FF2B5EF4-FFF2-40B4-BE49-F238E27FC236}">
                    <a16:creationId xmlns:a16="http://schemas.microsoft.com/office/drawing/2014/main" id="{BF9696CE-6B16-48B9-A2FE-C47C1DA710E5}"/>
                  </a:ext>
                </a:extLst>
              </p:cNvPr>
              <p:cNvSpPr>
                <a:spLocks noChangeArrowheads="1"/>
              </p:cNvSpPr>
              <p:nvPr/>
            </p:nvSpPr>
            <p:spPr bwMode="auto">
              <a:xfrm>
                <a:off x="4944147" y="3231728"/>
                <a:ext cx="574919" cy="574919"/>
              </a:xfrm>
              <a:prstGeom prst="ellipse">
                <a:avLst/>
              </a:prstGeom>
              <a:solidFill>
                <a:srgbClr val="E06692"/>
              </a:solidFill>
              <a:ln>
                <a:noFill/>
              </a:ln>
            </p:spPr>
            <p:txBody>
              <a:bodyPr anchor="ctr"/>
              <a:lstStyle>
                <a:lvl1pPr>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tx1">
                      <a:lumMod val="75000"/>
                      <a:lumOff val="25000"/>
                    </a:schemeClr>
                  </a:solidFill>
                </a:endParaRPr>
              </a:p>
            </p:txBody>
          </p:sp>
          <p:sp>
            <p:nvSpPr>
              <p:cNvPr id="77" name="KSO_Shape">
                <a:extLst>
                  <a:ext uri="{FF2B5EF4-FFF2-40B4-BE49-F238E27FC236}">
                    <a16:creationId xmlns:a16="http://schemas.microsoft.com/office/drawing/2014/main" id="{D1B5A414-A183-4900-8D8A-7FD09B264A75}"/>
                  </a:ext>
                </a:extLst>
              </p:cNvPr>
              <p:cNvSpPr/>
              <p:nvPr/>
            </p:nvSpPr>
            <p:spPr bwMode="auto">
              <a:xfrm>
                <a:off x="5047438" y="3352983"/>
                <a:ext cx="336587" cy="290026"/>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p>
                <a:pPr algn="ctr">
                  <a:defRPr/>
                </a:pPr>
                <a:endParaRPr lang="zh-CN" altLang="en-US" sz="1200" dirty="0">
                  <a:solidFill>
                    <a:schemeClr val="tx1">
                      <a:lumMod val="75000"/>
                      <a:lumOff val="25000"/>
                    </a:schemeClr>
                  </a:solidFill>
                  <a:ea typeface="微软雅黑" panose="020B0503020204020204" pitchFamily="34" charset="-122"/>
                </a:endParaRPr>
              </a:p>
            </p:txBody>
          </p:sp>
        </p:grpSp>
      </p:grpSp>
      <p:grpSp>
        <p:nvGrpSpPr>
          <p:cNvPr id="80" name="淘宝网Chenying0907出品 82">
            <a:extLst>
              <a:ext uri="{FF2B5EF4-FFF2-40B4-BE49-F238E27FC236}">
                <a16:creationId xmlns:a16="http://schemas.microsoft.com/office/drawing/2014/main" id="{FFFFDE0A-FB34-45BF-A2E0-D005CB700498}"/>
              </a:ext>
            </a:extLst>
          </p:cNvPr>
          <p:cNvGrpSpPr/>
          <p:nvPr/>
        </p:nvGrpSpPr>
        <p:grpSpPr>
          <a:xfrm>
            <a:off x="5757069" y="1824784"/>
            <a:ext cx="2168189" cy="1925348"/>
            <a:chOff x="5757069" y="1859074"/>
            <a:chExt cx="2168189" cy="1925348"/>
          </a:xfrm>
        </p:grpSpPr>
        <p:cxnSp>
          <p:nvCxnSpPr>
            <p:cNvPr id="81" name="淘宝网Chenying0907出品 33">
              <a:extLst>
                <a:ext uri="{FF2B5EF4-FFF2-40B4-BE49-F238E27FC236}">
                  <a16:creationId xmlns:a16="http://schemas.microsoft.com/office/drawing/2014/main" id="{ACBF1CEE-5422-4EAA-8279-3476C3B79CD9}"/>
                </a:ext>
              </a:extLst>
            </p:cNvPr>
            <p:cNvCxnSpPr>
              <a:cxnSpLocks noChangeShapeType="1"/>
            </p:cNvCxnSpPr>
            <p:nvPr/>
          </p:nvCxnSpPr>
          <p:spPr bwMode="auto">
            <a:xfrm>
              <a:off x="6886576" y="2813050"/>
              <a:ext cx="0" cy="825500"/>
            </a:xfrm>
            <a:prstGeom prst="line">
              <a:avLst/>
            </a:prstGeom>
            <a:noFill/>
            <a:ln w="19050">
              <a:solidFill>
                <a:srgbClr val="C00000"/>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82" name="淘宝网Chenying0907出品 51">
              <a:extLst>
                <a:ext uri="{FF2B5EF4-FFF2-40B4-BE49-F238E27FC236}">
                  <a16:creationId xmlns:a16="http://schemas.microsoft.com/office/drawing/2014/main" id="{7BB663B5-AE9D-4A15-90E6-25E09584B3A8}"/>
                </a:ext>
              </a:extLst>
            </p:cNvPr>
            <p:cNvGrpSpPr/>
            <p:nvPr/>
          </p:nvGrpSpPr>
          <p:grpSpPr>
            <a:xfrm>
              <a:off x="5757069" y="1859074"/>
              <a:ext cx="2168189" cy="669051"/>
              <a:chOff x="5757069" y="1681274"/>
              <a:chExt cx="2168189" cy="669051"/>
            </a:xfrm>
          </p:grpSpPr>
          <p:sp>
            <p:nvSpPr>
              <p:cNvPr id="87" name="TextBox 17">
                <a:extLst>
                  <a:ext uri="{FF2B5EF4-FFF2-40B4-BE49-F238E27FC236}">
                    <a16:creationId xmlns:a16="http://schemas.microsoft.com/office/drawing/2014/main" id="{B86BF956-B91D-4B69-8EBB-F2079E71BCC1}"/>
                  </a:ext>
                </a:extLst>
              </p:cNvPr>
              <p:cNvSpPr txBox="1"/>
              <p:nvPr/>
            </p:nvSpPr>
            <p:spPr>
              <a:xfrm>
                <a:off x="6343323" y="1681274"/>
                <a:ext cx="995680" cy="352425"/>
              </a:xfrm>
              <a:prstGeom prst="rect">
                <a:avLst/>
              </a:prstGeom>
              <a:noFill/>
            </p:spPr>
            <p:txBody>
              <a:bodyPr wrap="none" rtlCol="0">
                <a:spAutoFit/>
              </a:bodyPr>
              <a:lstStyle/>
              <a:p>
                <a:pPr algn="ct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p>
            </p:txBody>
          </p:sp>
          <p:sp>
            <p:nvSpPr>
              <p:cNvPr id="88" name="TextBox 24">
                <a:extLst>
                  <a:ext uri="{FF2B5EF4-FFF2-40B4-BE49-F238E27FC236}">
                    <a16:creationId xmlns:a16="http://schemas.microsoft.com/office/drawing/2014/main" id="{C8246019-1BF4-482F-937F-7056F737F691}"/>
                  </a:ext>
                </a:extLst>
              </p:cNvPr>
              <p:cNvSpPr txBox="1"/>
              <p:nvPr/>
            </p:nvSpPr>
            <p:spPr>
              <a:xfrm>
                <a:off x="5757069" y="1974681"/>
                <a:ext cx="2168189" cy="375644"/>
              </a:xfrm>
              <a:prstGeom prst="rect">
                <a:avLst/>
              </a:prstGeom>
              <a:noFill/>
            </p:spPr>
            <p:txBody>
              <a:bodyPr wrap="square"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单击此处添加简短说明，添加简短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文字，具体</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文字添加此处。</a:t>
                </a:r>
              </a:p>
            </p:txBody>
          </p:sp>
        </p:grpSp>
        <p:grpSp>
          <p:nvGrpSpPr>
            <p:cNvPr id="83" name="淘宝网Chenying0907出品 46">
              <a:extLst>
                <a:ext uri="{FF2B5EF4-FFF2-40B4-BE49-F238E27FC236}">
                  <a16:creationId xmlns:a16="http://schemas.microsoft.com/office/drawing/2014/main" id="{443CB01A-E8A7-4B92-84F1-EEE2A7395CB6}"/>
                </a:ext>
              </a:extLst>
            </p:cNvPr>
            <p:cNvGrpSpPr/>
            <p:nvPr/>
          </p:nvGrpSpPr>
          <p:grpSpPr>
            <a:xfrm>
              <a:off x="6599116" y="3211570"/>
              <a:ext cx="574919" cy="572852"/>
              <a:chOff x="6599116" y="3211570"/>
              <a:chExt cx="574919" cy="572852"/>
            </a:xfrm>
          </p:grpSpPr>
          <p:sp>
            <p:nvSpPr>
              <p:cNvPr id="85" name="淘宝网Chenying0907出品 50">
                <a:extLst>
                  <a:ext uri="{FF2B5EF4-FFF2-40B4-BE49-F238E27FC236}">
                    <a16:creationId xmlns:a16="http://schemas.microsoft.com/office/drawing/2014/main" id="{AAC1E00B-0F75-44FD-A7AA-59F8B055D712}"/>
                  </a:ext>
                </a:extLst>
              </p:cNvPr>
              <p:cNvSpPr>
                <a:spLocks noChangeArrowheads="1"/>
              </p:cNvSpPr>
              <p:nvPr/>
            </p:nvSpPr>
            <p:spPr bwMode="auto">
              <a:xfrm>
                <a:off x="6599116" y="3211570"/>
                <a:ext cx="574919" cy="572852"/>
              </a:xfrm>
              <a:prstGeom prst="ellipse">
                <a:avLst/>
              </a:prstGeom>
              <a:solidFill>
                <a:srgbClr val="63D3BE"/>
              </a:solidFill>
              <a:ln>
                <a:noFill/>
              </a:ln>
            </p:spPr>
            <p:txBody>
              <a:bodyPr anchor="ctr"/>
              <a:lstStyle>
                <a:lvl1pPr>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tx1">
                      <a:lumMod val="75000"/>
                      <a:lumOff val="25000"/>
                    </a:schemeClr>
                  </a:solidFill>
                </a:endParaRPr>
              </a:p>
            </p:txBody>
          </p:sp>
          <p:sp>
            <p:nvSpPr>
              <p:cNvPr id="86" name="KSO_Shape">
                <a:extLst>
                  <a:ext uri="{FF2B5EF4-FFF2-40B4-BE49-F238E27FC236}">
                    <a16:creationId xmlns:a16="http://schemas.microsoft.com/office/drawing/2014/main" id="{0C2AA7B7-1842-485C-9A22-E7E9C85F6372}"/>
                  </a:ext>
                </a:extLst>
              </p:cNvPr>
              <p:cNvSpPr/>
              <p:nvPr/>
            </p:nvSpPr>
            <p:spPr bwMode="auto">
              <a:xfrm>
                <a:off x="6688243" y="3351392"/>
                <a:ext cx="388547" cy="26680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200" dirty="0">
                  <a:solidFill>
                    <a:schemeClr val="tx1">
                      <a:lumMod val="75000"/>
                      <a:lumOff val="25000"/>
                    </a:schemeClr>
                  </a:solidFill>
                  <a:ea typeface="微软雅黑" panose="020B0503020204020204" pitchFamily="34" charset="-122"/>
                </a:endParaRPr>
              </a:p>
            </p:txBody>
          </p:sp>
        </p:grpSp>
      </p:grpSp>
      <p:grpSp>
        <p:nvGrpSpPr>
          <p:cNvPr id="89" name="淘宝网Chenying0907出品 83">
            <a:extLst>
              <a:ext uri="{FF2B5EF4-FFF2-40B4-BE49-F238E27FC236}">
                <a16:creationId xmlns:a16="http://schemas.microsoft.com/office/drawing/2014/main" id="{FE98B179-9E0C-4A7E-989A-3780560E46EC}"/>
              </a:ext>
            </a:extLst>
          </p:cNvPr>
          <p:cNvGrpSpPr/>
          <p:nvPr/>
        </p:nvGrpSpPr>
        <p:grpSpPr>
          <a:xfrm>
            <a:off x="7528065" y="3146955"/>
            <a:ext cx="2168189" cy="2283108"/>
            <a:chOff x="7491870" y="3201565"/>
            <a:chExt cx="2168189" cy="2283108"/>
          </a:xfrm>
        </p:grpSpPr>
        <p:cxnSp>
          <p:nvCxnSpPr>
            <p:cNvPr id="90" name="淘宝网Chenying0907出品 34">
              <a:extLst>
                <a:ext uri="{FF2B5EF4-FFF2-40B4-BE49-F238E27FC236}">
                  <a16:creationId xmlns:a16="http://schemas.microsoft.com/office/drawing/2014/main" id="{98229CDE-7042-49FC-B2B0-B57EEA06BA97}"/>
                </a:ext>
              </a:extLst>
            </p:cNvPr>
            <p:cNvCxnSpPr>
              <a:cxnSpLocks noChangeShapeType="1"/>
            </p:cNvCxnSpPr>
            <p:nvPr/>
          </p:nvCxnSpPr>
          <p:spPr bwMode="auto">
            <a:xfrm>
              <a:off x="8541545" y="3635375"/>
              <a:ext cx="0" cy="849313"/>
            </a:xfrm>
            <a:prstGeom prst="line">
              <a:avLst/>
            </a:prstGeom>
            <a:noFill/>
            <a:ln w="19050">
              <a:solidFill>
                <a:srgbClr val="40464A"/>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91" name="淘宝网Chenying0907出品 74">
              <a:extLst>
                <a:ext uri="{FF2B5EF4-FFF2-40B4-BE49-F238E27FC236}">
                  <a16:creationId xmlns:a16="http://schemas.microsoft.com/office/drawing/2014/main" id="{557093C5-FBF1-4F9E-83AB-CADCAE21159E}"/>
                </a:ext>
              </a:extLst>
            </p:cNvPr>
            <p:cNvGrpSpPr/>
            <p:nvPr/>
          </p:nvGrpSpPr>
          <p:grpSpPr>
            <a:xfrm>
              <a:off x="7491870" y="4728962"/>
              <a:ext cx="2168189" cy="755711"/>
              <a:chOff x="7491870" y="4779762"/>
              <a:chExt cx="2168189" cy="755711"/>
            </a:xfrm>
          </p:grpSpPr>
          <p:sp>
            <p:nvSpPr>
              <p:cNvPr id="95" name="TextBox 17">
                <a:extLst>
                  <a:ext uri="{FF2B5EF4-FFF2-40B4-BE49-F238E27FC236}">
                    <a16:creationId xmlns:a16="http://schemas.microsoft.com/office/drawing/2014/main" id="{5B0E5246-9301-4C7E-8438-45EE9972B279}"/>
                  </a:ext>
                </a:extLst>
              </p:cNvPr>
              <p:cNvSpPr txBox="1"/>
              <p:nvPr/>
            </p:nvSpPr>
            <p:spPr>
              <a:xfrm>
                <a:off x="8078124" y="4779762"/>
                <a:ext cx="995680" cy="352425"/>
              </a:xfrm>
              <a:prstGeom prst="rect">
                <a:avLst/>
              </a:prstGeom>
              <a:noFill/>
            </p:spPr>
            <p:txBody>
              <a:bodyPr wrap="none" rtlCol="0">
                <a:spAutoFit/>
              </a:bodyPr>
              <a:lstStyle/>
              <a:p>
                <a:pPr algn="ct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p>
            </p:txBody>
          </p:sp>
          <p:sp>
            <p:nvSpPr>
              <p:cNvPr id="96" name="TextBox 24">
                <a:extLst>
                  <a:ext uri="{FF2B5EF4-FFF2-40B4-BE49-F238E27FC236}">
                    <a16:creationId xmlns:a16="http://schemas.microsoft.com/office/drawing/2014/main" id="{3BDA5C91-4557-4E5B-87C0-7F04F22D53F6}"/>
                  </a:ext>
                </a:extLst>
              </p:cNvPr>
              <p:cNvSpPr txBox="1"/>
              <p:nvPr/>
            </p:nvSpPr>
            <p:spPr>
              <a:xfrm>
                <a:off x="7491870" y="5065573"/>
                <a:ext cx="2168189" cy="469900"/>
              </a:xfrm>
              <a:prstGeom prst="rect">
                <a:avLst/>
              </a:prstGeom>
              <a:noFill/>
            </p:spPr>
            <p:txBody>
              <a:bodyPr wrap="square"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单击此处添加简短说明，添加简短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文字，具体</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文字添加此处。</a:t>
                </a:r>
              </a:p>
            </p:txBody>
          </p:sp>
        </p:grpSp>
        <p:grpSp>
          <p:nvGrpSpPr>
            <p:cNvPr id="92" name="淘宝网Chenying0907出品 47">
              <a:extLst>
                <a:ext uri="{FF2B5EF4-FFF2-40B4-BE49-F238E27FC236}">
                  <a16:creationId xmlns:a16="http://schemas.microsoft.com/office/drawing/2014/main" id="{A777074D-7F5C-467C-BA10-2DC4F0EF34EF}"/>
                </a:ext>
              </a:extLst>
            </p:cNvPr>
            <p:cNvGrpSpPr/>
            <p:nvPr/>
          </p:nvGrpSpPr>
          <p:grpSpPr>
            <a:xfrm>
              <a:off x="8254085" y="3201565"/>
              <a:ext cx="574919" cy="574919"/>
              <a:chOff x="8254085" y="3201565"/>
              <a:chExt cx="574919" cy="574919"/>
            </a:xfrm>
          </p:grpSpPr>
          <p:sp>
            <p:nvSpPr>
              <p:cNvPr id="93" name="淘宝网Chenying0907出品 51">
                <a:extLst>
                  <a:ext uri="{FF2B5EF4-FFF2-40B4-BE49-F238E27FC236}">
                    <a16:creationId xmlns:a16="http://schemas.microsoft.com/office/drawing/2014/main" id="{31705322-FA80-4E52-9405-8A5C0A486C99}"/>
                  </a:ext>
                </a:extLst>
              </p:cNvPr>
              <p:cNvSpPr>
                <a:spLocks noChangeArrowheads="1"/>
              </p:cNvSpPr>
              <p:nvPr/>
            </p:nvSpPr>
            <p:spPr bwMode="auto">
              <a:xfrm>
                <a:off x="8254085" y="3201565"/>
                <a:ext cx="574919" cy="574919"/>
              </a:xfrm>
              <a:prstGeom prst="ellipse">
                <a:avLst/>
              </a:prstGeom>
              <a:solidFill>
                <a:srgbClr val="E06692"/>
              </a:solidFill>
              <a:ln>
                <a:noFill/>
              </a:ln>
            </p:spPr>
            <p:txBody>
              <a:bodyPr anchor="ctr"/>
              <a:lstStyle>
                <a:lvl1pPr>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tx1">
                      <a:lumMod val="75000"/>
                      <a:lumOff val="25000"/>
                    </a:schemeClr>
                  </a:solidFill>
                </a:endParaRPr>
              </a:p>
            </p:txBody>
          </p:sp>
          <p:sp>
            <p:nvSpPr>
              <p:cNvPr id="94" name="KSO_Shape">
                <a:extLst>
                  <a:ext uri="{FF2B5EF4-FFF2-40B4-BE49-F238E27FC236}">
                    <a16:creationId xmlns:a16="http://schemas.microsoft.com/office/drawing/2014/main" id="{0867EC19-4CAE-488F-B2EC-4E213846AE0F}"/>
                  </a:ext>
                </a:extLst>
              </p:cNvPr>
              <p:cNvSpPr/>
              <p:nvPr/>
            </p:nvSpPr>
            <p:spPr bwMode="auto">
              <a:xfrm>
                <a:off x="8391483" y="3298503"/>
                <a:ext cx="340274" cy="336871"/>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ysClr val="window" lastClr="FFFFF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200" dirty="0">
                  <a:solidFill>
                    <a:schemeClr val="tx1">
                      <a:lumMod val="75000"/>
                      <a:lumOff val="25000"/>
                    </a:schemeClr>
                  </a:solidFill>
                  <a:ea typeface="微软雅黑" panose="020B0503020204020204" pitchFamily="34" charset="-122"/>
                </a:endParaRPr>
              </a:p>
            </p:txBody>
          </p:sp>
        </p:grpSp>
      </p:grpSp>
      <p:grpSp>
        <p:nvGrpSpPr>
          <p:cNvPr id="97" name="淘宝网Chenying0907出品 84">
            <a:extLst>
              <a:ext uri="{FF2B5EF4-FFF2-40B4-BE49-F238E27FC236}">
                <a16:creationId xmlns:a16="http://schemas.microsoft.com/office/drawing/2014/main" id="{5069A7CB-38B3-4BCE-AFFB-271ABE7ABB33}"/>
              </a:ext>
            </a:extLst>
          </p:cNvPr>
          <p:cNvGrpSpPr/>
          <p:nvPr/>
        </p:nvGrpSpPr>
        <p:grpSpPr>
          <a:xfrm>
            <a:off x="9135846" y="1849220"/>
            <a:ext cx="2168189" cy="1892974"/>
            <a:chOff x="9135846" y="1883510"/>
            <a:chExt cx="2168189" cy="1892974"/>
          </a:xfrm>
        </p:grpSpPr>
        <p:cxnSp>
          <p:nvCxnSpPr>
            <p:cNvPr id="98" name="淘宝网Chenying0907出品 33">
              <a:extLst>
                <a:ext uri="{FF2B5EF4-FFF2-40B4-BE49-F238E27FC236}">
                  <a16:creationId xmlns:a16="http://schemas.microsoft.com/office/drawing/2014/main" id="{85EF022E-C6B0-48CD-A448-71CE75E61F64}"/>
                </a:ext>
              </a:extLst>
            </p:cNvPr>
            <p:cNvCxnSpPr>
              <a:cxnSpLocks noChangeShapeType="1"/>
            </p:cNvCxnSpPr>
            <p:nvPr/>
          </p:nvCxnSpPr>
          <p:spPr bwMode="auto">
            <a:xfrm>
              <a:off x="10196512" y="2805112"/>
              <a:ext cx="0" cy="825500"/>
            </a:xfrm>
            <a:prstGeom prst="line">
              <a:avLst/>
            </a:prstGeom>
            <a:noFill/>
            <a:ln w="19050">
              <a:solidFill>
                <a:srgbClr val="C00000"/>
              </a:solidFill>
              <a:prstDash val="sysDot"/>
              <a:round/>
              <a:headEnd type="oval" w="med" len="med"/>
              <a:tailEnd type="oval" w="med" len="med"/>
            </a:ln>
            <a:extLst>
              <a:ext uri="{909E8E84-426E-40DD-AFC4-6F175D3DCCD1}">
                <a14:hiddenFill xmlns:a14="http://schemas.microsoft.com/office/drawing/2010/main">
                  <a:noFill/>
                </a14:hiddenFill>
              </a:ext>
            </a:extLst>
          </p:spPr>
        </p:cxnSp>
        <p:grpSp>
          <p:nvGrpSpPr>
            <p:cNvPr id="99" name="淘宝网Chenying0907出品 73">
              <a:extLst>
                <a:ext uri="{FF2B5EF4-FFF2-40B4-BE49-F238E27FC236}">
                  <a16:creationId xmlns:a16="http://schemas.microsoft.com/office/drawing/2014/main" id="{80797D94-3A8B-4515-9C73-17C96A91DBC2}"/>
                </a:ext>
              </a:extLst>
            </p:cNvPr>
            <p:cNvGrpSpPr/>
            <p:nvPr/>
          </p:nvGrpSpPr>
          <p:grpSpPr>
            <a:xfrm>
              <a:off x="9135846" y="1883510"/>
              <a:ext cx="2168189" cy="641640"/>
              <a:chOff x="9135846" y="1705710"/>
              <a:chExt cx="2168189" cy="641640"/>
            </a:xfrm>
          </p:grpSpPr>
          <p:sp>
            <p:nvSpPr>
              <p:cNvPr id="103" name="TextBox 17">
                <a:extLst>
                  <a:ext uri="{FF2B5EF4-FFF2-40B4-BE49-F238E27FC236}">
                    <a16:creationId xmlns:a16="http://schemas.microsoft.com/office/drawing/2014/main" id="{F18096D4-DF52-46A0-BE29-78CC71BF9A74}"/>
                  </a:ext>
                </a:extLst>
              </p:cNvPr>
              <p:cNvSpPr txBox="1"/>
              <p:nvPr/>
            </p:nvSpPr>
            <p:spPr>
              <a:xfrm>
                <a:off x="9695499" y="1705710"/>
                <a:ext cx="995680" cy="352425"/>
              </a:xfrm>
              <a:prstGeom prst="rect">
                <a:avLst/>
              </a:prstGeom>
              <a:noFill/>
            </p:spPr>
            <p:txBody>
              <a:bodyPr wrap="none" rtlCol="0">
                <a:spAutoFit/>
              </a:bodyPr>
              <a:lstStyle/>
              <a:p>
                <a:pPr algn="ctr"/>
                <a:r>
                  <a:rPr lang="zh-CN" altLang="en-US" sz="1600" b="1">
                    <a:solidFill>
                      <a:schemeClr val="tx1">
                        <a:lumMod val="75000"/>
                        <a:lumOff val="25000"/>
                      </a:schemeClr>
                    </a:solidFill>
                    <a:latin typeface="微软雅黑" panose="020B0503020204020204" pitchFamily="34" charset="-122"/>
                    <a:ea typeface="微软雅黑" panose="020B0503020204020204" pitchFamily="34" charset="-122"/>
                    <a:sym typeface="+mn-ea"/>
                  </a:rPr>
                  <a:t>添加标题</a:t>
                </a:r>
              </a:p>
            </p:txBody>
          </p:sp>
          <p:sp>
            <p:nvSpPr>
              <p:cNvPr id="104" name="TextBox 24">
                <a:extLst>
                  <a:ext uri="{FF2B5EF4-FFF2-40B4-BE49-F238E27FC236}">
                    <a16:creationId xmlns:a16="http://schemas.microsoft.com/office/drawing/2014/main" id="{BDBACD4A-1CC0-4B7C-831D-FFAF872DC804}"/>
                  </a:ext>
                </a:extLst>
              </p:cNvPr>
              <p:cNvSpPr txBox="1"/>
              <p:nvPr/>
            </p:nvSpPr>
            <p:spPr>
              <a:xfrm>
                <a:off x="9135846" y="1974681"/>
                <a:ext cx="2168189" cy="372669"/>
              </a:xfrm>
              <a:prstGeom prst="rect">
                <a:avLst/>
              </a:prstGeom>
              <a:noFill/>
            </p:spPr>
            <p:txBody>
              <a:bodyPr wrap="square" rtlCol="0">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单击此处添加简短说明，添加简短</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文字，具体</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文字添加此处。</a:t>
                </a:r>
              </a:p>
            </p:txBody>
          </p:sp>
        </p:grpSp>
        <p:grpSp>
          <p:nvGrpSpPr>
            <p:cNvPr id="100" name="淘宝网Chenying0907出品 48">
              <a:extLst>
                <a:ext uri="{FF2B5EF4-FFF2-40B4-BE49-F238E27FC236}">
                  <a16:creationId xmlns:a16="http://schemas.microsoft.com/office/drawing/2014/main" id="{D468047F-46C8-4115-ABB8-6B277350887A}"/>
                </a:ext>
              </a:extLst>
            </p:cNvPr>
            <p:cNvGrpSpPr/>
            <p:nvPr/>
          </p:nvGrpSpPr>
          <p:grpSpPr>
            <a:xfrm>
              <a:off x="9909052" y="3203632"/>
              <a:ext cx="574919" cy="572852"/>
              <a:chOff x="9909052" y="3203632"/>
              <a:chExt cx="574919" cy="572852"/>
            </a:xfrm>
          </p:grpSpPr>
          <p:sp>
            <p:nvSpPr>
              <p:cNvPr id="101" name="淘宝网Chenying0907出品 50">
                <a:extLst>
                  <a:ext uri="{FF2B5EF4-FFF2-40B4-BE49-F238E27FC236}">
                    <a16:creationId xmlns:a16="http://schemas.microsoft.com/office/drawing/2014/main" id="{F6DD3828-D739-4BDA-BD77-A5169E3EB082}"/>
                  </a:ext>
                </a:extLst>
              </p:cNvPr>
              <p:cNvSpPr>
                <a:spLocks noChangeArrowheads="1"/>
              </p:cNvSpPr>
              <p:nvPr/>
            </p:nvSpPr>
            <p:spPr bwMode="auto">
              <a:xfrm>
                <a:off x="9909052" y="3203632"/>
                <a:ext cx="574919" cy="572852"/>
              </a:xfrm>
              <a:prstGeom prst="ellipse">
                <a:avLst/>
              </a:prstGeom>
              <a:solidFill>
                <a:srgbClr val="63D3BE"/>
              </a:solidFill>
              <a:ln>
                <a:noFill/>
              </a:ln>
            </p:spPr>
            <p:txBody>
              <a:bodyPr anchor="ctr"/>
              <a:lstStyle>
                <a:lvl1pPr>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buFont typeface="Arial" panose="020B0604020202020204" pitchFamily="34" charset="0"/>
                  <a:defRPr sz="1300">
                    <a:solidFill>
                      <a:sysClr val="windowText" lastClr="000000"/>
                    </a:solidFill>
                    <a:latin typeface="Calibri" panose="020F0502020204030204" pitchFamily="34" charset="0"/>
                    <a:ea typeface="宋体" panose="02010600030101010101" pitchFamily="2" charset="-122"/>
                  </a:defRPr>
                </a:lvl9pPr>
              </a:lstStyle>
              <a:p>
                <a:pPr algn="ctr" eaLnBrk="1" hangingPunct="1"/>
                <a:endParaRPr lang="zh-CN" altLang="en-US" sz="1200" dirty="0">
                  <a:solidFill>
                    <a:schemeClr val="tx1">
                      <a:lumMod val="75000"/>
                      <a:lumOff val="25000"/>
                    </a:schemeClr>
                  </a:solidFill>
                </a:endParaRPr>
              </a:p>
            </p:txBody>
          </p:sp>
          <p:sp>
            <p:nvSpPr>
              <p:cNvPr id="102" name="KSO_Shape">
                <a:extLst>
                  <a:ext uri="{FF2B5EF4-FFF2-40B4-BE49-F238E27FC236}">
                    <a16:creationId xmlns:a16="http://schemas.microsoft.com/office/drawing/2014/main" id="{48EAE655-40C0-46F6-9664-8F5AAE0089C4}"/>
                  </a:ext>
                </a:extLst>
              </p:cNvPr>
              <p:cNvSpPr/>
              <p:nvPr/>
            </p:nvSpPr>
            <p:spPr>
              <a:xfrm>
                <a:off x="10037083" y="3330497"/>
                <a:ext cx="312512" cy="31251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ysClr val="window" lastClr="FFFFFF"/>
              </a:solidFill>
              <a:ln>
                <a:noFill/>
              </a:ln>
            </p:spPr>
            <p:style>
              <a:lnRef idx="2">
                <a:srgbClr val="0F6FC6">
                  <a:shade val="50000"/>
                </a:srgbClr>
              </a:lnRef>
              <a:fillRef idx="1">
                <a:srgbClr val="0F6FC6"/>
              </a:fillRef>
              <a:effectRef idx="0">
                <a:srgbClr val="0F6FC6"/>
              </a:effectRef>
              <a:fontRef idx="minor">
                <a:sysClr val="window" lastClr="FFFFFF"/>
              </a:fontRef>
            </p:style>
            <p:txBody>
              <a:bodyPr anchor="ctr">
                <a:scene3d>
                  <a:camera prst="orthographicFront"/>
                  <a:lightRig rig="threePt" dir="t"/>
                </a:scene3d>
                <a:sp3d>
                  <a:contourClr>
                    <a:srgbClr val="FFFFFF"/>
                  </a:contourClr>
                </a:sp3d>
              </a:bodyPr>
              <a:lstStyle/>
              <a:p>
                <a:pPr algn="ctr" fontAlgn="auto">
                  <a:spcBef>
                    <a:spcPts val="0"/>
                  </a:spcBef>
                  <a:spcAft>
                    <a:spcPts val="0"/>
                  </a:spcAft>
                  <a:defRPr/>
                </a:pPr>
                <a:endParaRPr lang="zh-CN" altLang="en-US" sz="1200" dirty="0">
                  <a:solidFill>
                    <a:schemeClr val="tx1">
                      <a:lumMod val="75000"/>
                      <a:lumOff val="25000"/>
                    </a:schemeClr>
                  </a:solidFill>
                  <a:ea typeface="微软雅黑" panose="020B0503020204020204" pitchFamily="34" charset="-122"/>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1591">
        <p:random/>
      </p:transition>
    </mc:Choice>
    <mc:Fallback xmlns="">
      <p:transition spd="slow" advClick="0" advTm="159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4000"/>
                                        <p:tgtEl>
                                          <p:spTgt spid="41"/>
                                        </p:tgtEl>
                                      </p:cBhvr>
                                    </p:animEffect>
                                  </p:childTnLst>
                                </p:cTn>
                              </p:par>
                              <p:par>
                                <p:cTn id="8" presetID="22" presetClass="entr" presetSubtype="1" fill="hold" nodeType="withEffect">
                                  <p:stCondLst>
                                    <p:cond delay="1000"/>
                                  </p:stCondLst>
                                  <p:childTnLst>
                                    <p:set>
                                      <p:cBhvr>
                                        <p:cTn id="9" dur="1" fill="hold">
                                          <p:stCondLst>
                                            <p:cond delay="0"/>
                                          </p:stCondLst>
                                        </p:cTn>
                                        <p:tgtEl>
                                          <p:spTgt spid="42"/>
                                        </p:tgtEl>
                                        <p:attrNameLst>
                                          <p:attrName>style.visibility</p:attrName>
                                        </p:attrNameLst>
                                      </p:cBhvr>
                                      <p:to>
                                        <p:strVal val="visible"/>
                                      </p:to>
                                    </p:set>
                                    <p:animEffect transition="in" filter="wipe(up)">
                                      <p:cBhvr>
                                        <p:cTn id="10" dur="500"/>
                                        <p:tgtEl>
                                          <p:spTgt spid="42"/>
                                        </p:tgtEl>
                                      </p:cBhvr>
                                    </p:animEffect>
                                  </p:childTnLst>
                                </p:cTn>
                              </p:par>
                              <p:par>
                                <p:cTn id="11" presetID="22" presetClass="entr" presetSubtype="4" fill="hold" nodeType="withEffect">
                                  <p:stCondLst>
                                    <p:cond delay="1500"/>
                                  </p:stCondLst>
                                  <p:childTnLst>
                                    <p:set>
                                      <p:cBhvr>
                                        <p:cTn id="12" dur="1" fill="hold">
                                          <p:stCondLst>
                                            <p:cond delay="0"/>
                                          </p:stCondLst>
                                        </p:cTn>
                                        <p:tgtEl>
                                          <p:spTgt spid="50"/>
                                        </p:tgtEl>
                                        <p:attrNameLst>
                                          <p:attrName>style.visibility</p:attrName>
                                        </p:attrNameLst>
                                      </p:cBhvr>
                                      <p:to>
                                        <p:strVal val="visible"/>
                                      </p:to>
                                    </p:set>
                                    <p:animEffect transition="in" filter="wipe(down)">
                                      <p:cBhvr>
                                        <p:cTn id="13" dur="500"/>
                                        <p:tgtEl>
                                          <p:spTgt spid="50"/>
                                        </p:tgtEl>
                                      </p:cBhvr>
                                    </p:animEffect>
                                  </p:childTnLst>
                                </p:cTn>
                              </p:par>
                              <p:par>
                                <p:cTn id="14" presetID="22" presetClass="entr" presetSubtype="1" fill="hold" nodeType="withEffect">
                                  <p:stCondLst>
                                    <p:cond delay="2000"/>
                                  </p:stCondLst>
                                  <p:childTnLst>
                                    <p:set>
                                      <p:cBhvr>
                                        <p:cTn id="15" dur="1" fill="hold">
                                          <p:stCondLst>
                                            <p:cond delay="0"/>
                                          </p:stCondLst>
                                        </p:cTn>
                                        <p:tgtEl>
                                          <p:spTgt spid="72"/>
                                        </p:tgtEl>
                                        <p:attrNameLst>
                                          <p:attrName>style.visibility</p:attrName>
                                        </p:attrNameLst>
                                      </p:cBhvr>
                                      <p:to>
                                        <p:strVal val="visible"/>
                                      </p:to>
                                    </p:set>
                                    <p:animEffect transition="in" filter="wipe(up)">
                                      <p:cBhvr>
                                        <p:cTn id="16" dur="500"/>
                                        <p:tgtEl>
                                          <p:spTgt spid="72"/>
                                        </p:tgtEl>
                                      </p:cBhvr>
                                    </p:animEffect>
                                  </p:childTnLst>
                                </p:cTn>
                              </p:par>
                              <p:par>
                                <p:cTn id="17" presetID="22" presetClass="entr" presetSubtype="4" fill="hold" nodeType="withEffect">
                                  <p:stCondLst>
                                    <p:cond delay="2500"/>
                                  </p:stCondLst>
                                  <p:childTnLst>
                                    <p:set>
                                      <p:cBhvr>
                                        <p:cTn id="18" dur="1" fill="hold">
                                          <p:stCondLst>
                                            <p:cond delay="0"/>
                                          </p:stCondLst>
                                        </p:cTn>
                                        <p:tgtEl>
                                          <p:spTgt spid="80"/>
                                        </p:tgtEl>
                                        <p:attrNameLst>
                                          <p:attrName>style.visibility</p:attrName>
                                        </p:attrNameLst>
                                      </p:cBhvr>
                                      <p:to>
                                        <p:strVal val="visible"/>
                                      </p:to>
                                    </p:set>
                                    <p:animEffect transition="in" filter="wipe(down)">
                                      <p:cBhvr>
                                        <p:cTn id="19" dur="500"/>
                                        <p:tgtEl>
                                          <p:spTgt spid="80"/>
                                        </p:tgtEl>
                                      </p:cBhvr>
                                    </p:animEffect>
                                  </p:childTnLst>
                                </p:cTn>
                              </p:par>
                              <p:par>
                                <p:cTn id="20" presetID="22" presetClass="entr" presetSubtype="1" fill="hold" nodeType="withEffect">
                                  <p:stCondLst>
                                    <p:cond delay="3000"/>
                                  </p:stCondLst>
                                  <p:childTnLst>
                                    <p:set>
                                      <p:cBhvr>
                                        <p:cTn id="21" dur="1" fill="hold">
                                          <p:stCondLst>
                                            <p:cond delay="0"/>
                                          </p:stCondLst>
                                        </p:cTn>
                                        <p:tgtEl>
                                          <p:spTgt spid="89"/>
                                        </p:tgtEl>
                                        <p:attrNameLst>
                                          <p:attrName>style.visibility</p:attrName>
                                        </p:attrNameLst>
                                      </p:cBhvr>
                                      <p:to>
                                        <p:strVal val="visible"/>
                                      </p:to>
                                    </p:set>
                                    <p:animEffect transition="in" filter="wipe(up)">
                                      <p:cBhvr>
                                        <p:cTn id="22" dur="500"/>
                                        <p:tgtEl>
                                          <p:spTgt spid="89"/>
                                        </p:tgtEl>
                                      </p:cBhvr>
                                    </p:animEffect>
                                  </p:childTnLst>
                                </p:cTn>
                              </p:par>
                              <p:par>
                                <p:cTn id="23" presetID="22" presetClass="entr" presetSubtype="4" fill="hold" nodeType="withEffect">
                                  <p:stCondLst>
                                    <p:cond delay="3500"/>
                                  </p:stCondLst>
                                  <p:childTnLst>
                                    <p:set>
                                      <p:cBhvr>
                                        <p:cTn id="24" dur="1" fill="hold">
                                          <p:stCondLst>
                                            <p:cond delay="0"/>
                                          </p:stCondLst>
                                        </p:cTn>
                                        <p:tgtEl>
                                          <p:spTgt spid="97"/>
                                        </p:tgtEl>
                                        <p:attrNameLst>
                                          <p:attrName>style.visibility</p:attrName>
                                        </p:attrNameLst>
                                      </p:cBhvr>
                                      <p:to>
                                        <p:strVal val="visible"/>
                                      </p:to>
                                    </p:set>
                                    <p:animEffect transition="in" filter="wipe(down)">
                                      <p:cBhvr>
                                        <p:cTn id="25"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Box 42">
            <a:extLst>
              <a:ext uri="{FF2B5EF4-FFF2-40B4-BE49-F238E27FC236}">
                <a16:creationId xmlns:a16="http://schemas.microsoft.com/office/drawing/2014/main" id="{7F3F5D2D-8220-4586-8D68-C0C67B82F306}"/>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44" name="Text Box 43">
            <a:extLst>
              <a:ext uri="{FF2B5EF4-FFF2-40B4-BE49-F238E27FC236}">
                <a16:creationId xmlns:a16="http://schemas.microsoft.com/office/drawing/2014/main" id="{46CEFF7D-5B40-4C28-856C-4C01D82DEA16}"/>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45" name="直接连接符 44">
            <a:extLst>
              <a:ext uri="{FF2B5EF4-FFF2-40B4-BE49-F238E27FC236}">
                <a16:creationId xmlns:a16="http://schemas.microsoft.com/office/drawing/2014/main" id="{6525BBCF-1002-4A84-BCCE-E6B5EF477527}"/>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6" name="组合 45">
            <a:extLst>
              <a:ext uri="{FF2B5EF4-FFF2-40B4-BE49-F238E27FC236}">
                <a16:creationId xmlns:a16="http://schemas.microsoft.com/office/drawing/2014/main" id="{5DD7203B-F2C2-4B91-B8EC-A020A5EE9F15}"/>
              </a:ext>
            </a:extLst>
          </p:cNvPr>
          <p:cNvGrpSpPr/>
          <p:nvPr/>
        </p:nvGrpSpPr>
        <p:grpSpPr>
          <a:xfrm>
            <a:off x="3849638" y="1951064"/>
            <a:ext cx="2557424" cy="907751"/>
            <a:chOff x="3666731" y="1984470"/>
            <a:chExt cx="2636520" cy="1447800"/>
          </a:xfrm>
        </p:grpSpPr>
        <p:sp>
          <p:nvSpPr>
            <p:cNvPr id="49" name="任意多边形 207">
              <a:extLst>
                <a:ext uri="{FF2B5EF4-FFF2-40B4-BE49-F238E27FC236}">
                  <a16:creationId xmlns:a16="http://schemas.microsoft.com/office/drawing/2014/main" id="{4C06981F-DA87-4BD8-AB3D-B96BA8625610}"/>
                </a:ext>
              </a:extLst>
            </p:cNvPr>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67A6DE"/>
            </a:solidFill>
            <a:ln>
              <a:noFill/>
            </a:ln>
          </p:spPr>
          <p:style>
            <a:lnRef idx="2">
              <a:srgbClr val="4E67C8">
                <a:shade val="50000"/>
              </a:srgbClr>
            </a:lnRef>
            <a:fillRef idx="1">
              <a:srgbClr val="4E67C8"/>
            </a:fillRef>
            <a:effectRef idx="0">
              <a:srgbClr val="4E67C8"/>
            </a:effectRef>
            <a:fontRef idx="minor">
              <a:sysClr val="window" lastClr="FFFFFF"/>
            </a:fontRef>
          </p:style>
          <p:txBody>
            <a:bodyPr rtlCol="0" anchor="ctr"/>
            <a:lstStyle/>
            <a:p>
              <a:pPr algn="ctr"/>
              <a:endParaRPr lang="zh-CN" altLang="en-US" sz="1600" b="1">
                <a:solidFill>
                  <a:srgbClr val="212745">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2" name="文本框 51">
              <a:extLst>
                <a:ext uri="{FF2B5EF4-FFF2-40B4-BE49-F238E27FC236}">
                  <a16:creationId xmlns:a16="http://schemas.microsoft.com/office/drawing/2014/main" id="{DFC2FB6C-CB6D-409F-9378-FCCBD83801DF}"/>
                </a:ext>
              </a:extLst>
            </p:cNvPr>
            <p:cNvSpPr txBox="1"/>
            <p:nvPr/>
          </p:nvSpPr>
          <p:spPr>
            <a:xfrm>
              <a:off x="3971726" y="2439478"/>
              <a:ext cx="2230360" cy="537787"/>
            </a:xfrm>
            <a:prstGeom prst="rect">
              <a:avLst/>
            </a:prstGeom>
            <a:noFill/>
          </p:spPr>
          <p:txBody>
            <a:bodyPr wrap="square" rtlCol="0" anchor="ctr">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mn-ea"/>
                </a:rPr>
                <a:t>场地限制问题</a:t>
              </a:r>
              <a:endParaRPr lang="zh-CN" altLang="en-US" sz="1600" b="1" baseline="-3000" dirty="0">
                <a:solidFill>
                  <a:sysClr val="window" lastClr="FFFFFF">
                    <a:lumMod val="9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8" name="组合 57">
            <a:extLst>
              <a:ext uri="{FF2B5EF4-FFF2-40B4-BE49-F238E27FC236}">
                <a16:creationId xmlns:a16="http://schemas.microsoft.com/office/drawing/2014/main" id="{AC6D56CF-2364-415F-8AF1-391F9C8D3023}"/>
              </a:ext>
            </a:extLst>
          </p:cNvPr>
          <p:cNvGrpSpPr/>
          <p:nvPr/>
        </p:nvGrpSpPr>
        <p:grpSpPr>
          <a:xfrm>
            <a:off x="1704497" y="1951064"/>
            <a:ext cx="2557424" cy="907751"/>
            <a:chOff x="1436370" y="1984470"/>
            <a:chExt cx="2636520" cy="1447800"/>
          </a:xfrm>
        </p:grpSpPr>
        <p:sp>
          <p:nvSpPr>
            <p:cNvPr id="61" name="任意多边形 210">
              <a:extLst>
                <a:ext uri="{FF2B5EF4-FFF2-40B4-BE49-F238E27FC236}">
                  <a16:creationId xmlns:a16="http://schemas.microsoft.com/office/drawing/2014/main" id="{B4CBF34F-C6FD-4B62-9FFC-63F601E36229}"/>
                </a:ext>
              </a:extLst>
            </p:cNvPr>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6876"/>
            </a:solidFill>
            <a:ln>
              <a:noFill/>
            </a:ln>
          </p:spPr>
          <p:style>
            <a:lnRef idx="2">
              <a:srgbClr val="4E67C8">
                <a:shade val="50000"/>
              </a:srgbClr>
            </a:lnRef>
            <a:fillRef idx="1">
              <a:srgbClr val="4E67C8"/>
            </a:fillRef>
            <a:effectRef idx="0">
              <a:srgbClr val="4E67C8"/>
            </a:effectRef>
            <a:fontRef idx="minor">
              <a:sysClr val="window" lastClr="FFFFFF"/>
            </a:fontRef>
          </p:style>
          <p:txBody>
            <a:bodyPr rtlCol="0" anchor="ctr"/>
            <a:lstStyle/>
            <a:p>
              <a:pPr algn="ctr"/>
              <a:endParaRPr lang="zh-CN" altLang="en-US" sz="1600" b="1">
                <a:solidFill>
                  <a:srgbClr val="212745">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2" name="文本框 61">
              <a:extLst>
                <a:ext uri="{FF2B5EF4-FFF2-40B4-BE49-F238E27FC236}">
                  <a16:creationId xmlns:a16="http://schemas.microsoft.com/office/drawing/2014/main" id="{B0B8F7BA-D026-479C-B38F-33F3A0ABC894}"/>
                </a:ext>
              </a:extLst>
            </p:cNvPr>
            <p:cNvSpPr txBox="1"/>
            <p:nvPr/>
          </p:nvSpPr>
          <p:spPr>
            <a:xfrm>
              <a:off x="1709209" y="2400485"/>
              <a:ext cx="2293960" cy="615771"/>
            </a:xfrm>
            <a:prstGeom prst="rect">
              <a:avLst/>
            </a:prstGeom>
            <a:noFill/>
          </p:spPr>
          <p:txBody>
            <a:bodyPr wrap="square" rtlCol="0" anchor="ctr">
              <a:spAutoFit/>
            </a:bodyPr>
            <a:lstStyle/>
            <a:p>
              <a:pPr algn="ctr">
                <a:lnSpc>
                  <a:spcPct val="120000"/>
                </a:lnSpc>
              </a:pPr>
              <a:r>
                <a:rPr lang="zh-CN" altLang="en-US" sz="1600" b="1" dirty="0">
                  <a:solidFill>
                    <a:sysClr val="window" lastClr="FFFFFF">
                      <a:lumMod val="95000"/>
                    </a:sysClr>
                  </a:solidFill>
                  <a:latin typeface="Arial" panose="020B0604020202020204" pitchFamily="34" charset="0"/>
                  <a:ea typeface="微软雅黑" panose="020B0503020204020204" pitchFamily="34" charset="-122"/>
                  <a:cs typeface="Arial" panose="020B0604020202020204" pitchFamily="34" charset="0"/>
                </a:rPr>
                <a:t>内部环境问题</a:t>
              </a:r>
              <a:endParaRPr lang="zh-CN" altLang="en-US" sz="1600" b="1" baseline="-3000" dirty="0">
                <a:solidFill>
                  <a:sysClr val="window" lastClr="FFFFFF">
                    <a:lumMod val="9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3" name="组合 62">
            <a:extLst>
              <a:ext uri="{FF2B5EF4-FFF2-40B4-BE49-F238E27FC236}">
                <a16:creationId xmlns:a16="http://schemas.microsoft.com/office/drawing/2014/main" id="{B0B13587-BFC4-471A-94E7-94DEBA8DDBF6}"/>
              </a:ext>
            </a:extLst>
          </p:cNvPr>
          <p:cNvGrpSpPr/>
          <p:nvPr/>
        </p:nvGrpSpPr>
        <p:grpSpPr>
          <a:xfrm>
            <a:off x="8134204" y="1951064"/>
            <a:ext cx="2557424" cy="907751"/>
            <a:chOff x="8127453" y="1984470"/>
            <a:chExt cx="2636520" cy="1447800"/>
          </a:xfrm>
        </p:grpSpPr>
        <p:sp>
          <p:nvSpPr>
            <p:cNvPr id="64" name="任意多边形 213">
              <a:extLst>
                <a:ext uri="{FF2B5EF4-FFF2-40B4-BE49-F238E27FC236}">
                  <a16:creationId xmlns:a16="http://schemas.microsoft.com/office/drawing/2014/main" id="{78B8D177-ABE0-4AD6-8AE3-D34F2D971FF3}"/>
                </a:ext>
              </a:extLst>
            </p:cNvPr>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67A6DE"/>
            </a:solidFill>
            <a:ln>
              <a:noFill/>
            </a:ln>
          </p:spPr>
          <p:style>
            <a:lnRef idx="2">
              <a:srgbClr val="4E67C8">
                <a:shade val="50000"/>
              </a:srgbClr>
            </a:lnRef>
            <a:fillRef idx="1">
              <a:srgbClr val="4E67C8"/>
            </a:fillRef>
            <a:effectRef idx="0">
              <a:srgbClr val="4E67C8"/>
            </a:effectRef>
            <a:fontRef idx="minor">
              <a:sysClr val="window" lastClr="FFFFFF"/>
            </a:fontRef>
          </p:style>
          <p:txBody>
            <a:bodyPr rtlCol="0" anchor="ctr"/>
            <a:lstStyle/>
            <a:p>
              <a:pPr algn="ctr"/>
              <a:endParaRPr lang="zh-CN" altLang="en-US" sz="1600" b="1" dirty="0">
                <a:solidFill>
                  <a:srgbClr val="212745">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5" name="文本框 64">
              <a:extLst>
                <a:ext uri="{FF2B5EF4-FFF2-40B4-BE49-F238E27FC236}">
                  <a16:creationId xmlns:a16="http://schemas.microsoft.com/office/drawing/2014/main" id="{7B7FC6B9-80BA-4AA1-BE69-07D673C16B45}"/>
                </a:ext>
              </a:extLst>
            </p:cNvPr>
            <p:cNvSpPr txBox="1"/>
            <p:nvPr/>
          </p:nvSpPr>
          <p:spPr>
            <a:xfrm>
              <a:off x="8439016" y="2439478"/>
              <a:ext cx="2230360" cy="537787"/>
            </a:xfrm>
            <a:prstGeom prst="rect">
              <a:avLst/>
            </a:prstGeom>
            <a:noFill/>
          </p:spPr>
          <p:txBody>
            <a:bodyPr wrap="square" rtlCol="0" anchor="ctr">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mn-ea"/>
                </a:rPr>
                <a:t>现场气氛问题</a:t>
              </a:r>
              <a:endParaRPr lang="zh-CN" altLang="en-US" sz="1600" b="1" baseline="-3000" dirty="0">
                <a:solidFill>
                  <a:sysClr val="window" lastClr="FFFFFF">
                    <a:lumMod val="9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6" name="组合 65">
            <a:extLst>
              <a:ext uri="{FF2B5EF4-FFF2-40B4-BE49-F238E27FC236}">
                <a16:creationId xmlns:a16="http://schemas.microsoft.com/office/drawing/2014/main" id="{2E20ED8C-9F1D-447D-9E01-037B188F12DF}"/>
              </a:ext>
            </a:extLst>
          </p:cNvPr>
          <p:cNvGrpSpPr/>
          <p:nvPr/>
        </p:nvGrpSpPr>
        <p:grpSpPr>
          <a:xfrm>
            <a:off x="5996683" y="1951064"/>
            <a:ext cx="2557424" cy="907751"/>
            <a:chOff x="5897092" y="1984470"/>
            <a:chExt cx="2636520" cy="1447800"/>
          </a:xfrm>
        </p:grpSpPr>
        <p:sp>
          <p:nvSpPr>
            <p:cNvPr id="67" name="任意多边形 216">
              <a:extLst>
                <a:ext uri="{FF2B5EF4-FFF2-40B4-BE49-F238E27FC236}">
                  <a16:creationId xmlns:a16="http://schemas.microsoft.com/office/drawing/2014/main" id="{78654479-2225-4B64-8217-5DB5DDCC411A}"/>
                </a:ext>
              </a:extLst>
            </p:cNvPr>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rgbClr val="EB6876"/>
            </a:solidFill>
            <a:ln>
              <a:noFill/>
            </a:ln>
          </p:spPr>
          <p:style>
            <a:lnRef idx="2">
              <a:srgbClr val="4E67C8">
                <a:shade val="50000"/>
              </a:srgbClr>
            </a:lnRef>
            <a:fillRef idx="1">
              <a:srgbClr val="4E67C8"/>
            </a:fillRef>
            <a:effectRef idx="0">
              <a:srgbClr val="4E67C8"/>
            </a:effectRef>
            <a:fontRef idx="minor">
              <a:sysClr val="window" lastClr="FFFFFF"/>
            </a:fontRef>
          </p:style>
          <p:txBody>
            <a:bodyPr rtlCol="0" anchor="ctr"/>
            <a:lstStyle/>
            <a:p>
              <a:pPr algn="ctr"/>
              <a:endParaRPr lang="zh-CN" altLang="en-US" sz="1600" b="1">
                <a:solidFill>
                  <a:srgbClr val="212745">
                    <a:lumMod val="75000"/>
                  </a:srgbClr>
                </a:solidFill>
                <a:latin typeface="Arial" panose="020B0604020202020204" pitchFamily="34" charset="0"/>
                <a:ea typeface="微软雅黑" panose="020B0503020204020204" pitchFamily="34" charset="-122"/>
                <a:cs typeface="Arial" panose="020B0604020202020204" pitchFamily="34" charset="0"/>
              </a:endParaRPr>
            </a:p>
          </p:txBody>
        </p:sp>
        <p:sp>
          <p:nvSpPr>
            <p:cNvPr id="68" name="文本框 67">
              <a:extLst>
                <a:ext uri="{FF2B5EF4-FFF2-40B4-BE49-F238E27FC236}">
                  <a16:creationId xmlns:a16="http://schemas.microsoft.com/office/drawing/2014/main" id="{0359E468-D6D2-4653-A5C8-63E1476F2DB8}"/>
                </a:ext>
              </a:extLst>
            </p:cNvPr>
            <p:cNvSpPr txBox="1"/>
            <p:nvPr/>
          </p:nvSpPr>
          <p:spPr>
            <a:xfrm>
              <a:off x="6227711" y="2400489"/>
              <a:ext cx="2205655" cy="615771"/>
            </a:xfrm>
            <a:prstGeom prst="rect">
              <a:avLst/>
            </a:prstGeom>
            <a:noFill/>
          </p:spPr>
          <p:txBody>
            <a:bodyPr wrap="square" rtlCol="0" anchor="ctr">
              <a:spAutoFit/>
            </a:bodyPr>
            <a:lstStyle/>
            <a:p>
              <a:pPr algn="ctr">
                <a:lnSpc>
                  <a:spcPct val="120000"/>
                </a:lnSpc>
              </a:pPr>
              <a:r>
                <a:rPr lang="zh-CN" altLang="en-US" sz="1600" b="1" dirty="0">
                  <a:solidFill>
                    <a:schemeClr val="bg1"/>
                  </a:solidFill>
                  <a:latin typeface="微软雅黑" panose="020B0503020204020204" pitchFamily="34" charset="-122"/>
                  <a:ea typeface="微软雅黑" panose="020B0503020204020204" pitchFamily="34" charset="-122"/>
                  <a:sym typeface="+mn-ea"/>
                </a:rPr>
                <a:t>人员应变能力</a:t>
              </a:r>
              <a:endParaRPr lang="zh-CN" altLang="en-US" sz="1600" b="1" baseline="-3000" dirty="0">
                <a:solidFill>
                  <a:sysClr val="window" lastClr="FFFFFF">
                    <a:lumMod val="9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69" name="矩形 47">
            <a:extLst>
              <a:ext uri="{FF2B5EF4-FFF2-40B4-BE49-F238E27FC236}">
                <a16:creationId xmlns:a16="http://schemas.microsoft.com/office/drawing/2014/main" id="{1F9440E9-2A29-48F8-9811-018AD09F2C77}"/>
              </a:ext>
            </a:extLst>
          </p:cNvPr>
          <p:cNvSpPr>
            <a:spLocks noChangeArrowheads="1"/>
          </p:cNvSpPr>
          <p:nvPr/>
        </p:nvSpPr>
        <p:spPr bwMode="auto">
          <a:xfrm>
            <a:off x="1442126" y="5457504"/>
            <a:ext cx="9385450" cy="747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ysClr val="windowText" lastClr="000000">
                    <a:lumMod val="65000"/>
                    <a:lumOff val="35000"/>
                  </a:sys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a:t>
            </a:r>
            <a:r>
              <a:rPr lang="zh-CN" altLang="en-US" sz="1200" dirty="0">
                <a:solidFill>
                  <a:sysClr val="windowText" lastClr="000000">
                    <a:lumMod val="85000"/>
                    <a:lumOff val="15000"/>
                  </a:sysClr>
                </a:solidFill>
                <a:sym typeface="微软雅黑" panose="020B0503020204020204" pitchFamily="34" charset="-122"/>
              </a:rPr>
              <a:t>图表</a:t>
            </a:r>
            <a:r>
              <a:rPr lang="zh-CN" altLang="en-US" sz="1200" dirty="0">
                <a:solidFill>
                  <a:sysClr val="windowText" lastClr="000000">
                    <a:lumMod val="65000"/>
                    <a:lumOff val="35000"/>
                  </a:sysClr>
                </a:solidFill>
                <a:sym typeface="微软雅黑" panose="020B0503020204020204" pitchFamily="34" charset="-122"/>
              </a:rPr>
              <a:t>的综合描述说明，在此录入上述图表的综合描述说明。</a:t>
            </a:r>
          </a:p>
        </p:txBody>
      </p:sp>
      <p:sp>
        <p:nvSpPr>
          <p:cNvPr id="74" name="矩形 73">
            <a:extLst>
              <a:ext uri="{FF2B5EF4-FFF2-40B4-BE49-F238E27FC236}">
                <a16:creationId xmlns:a16="http://schemas.microsoft.com/office/drawing/2014/main" id="{EB265CF0-5FCC-4FB0-8969-F1E9B37F08E8}"/>
              </a:ext>
            </a:extLst>
          </p:cNvPr>
          <p:cNvSpPr/>
          <p:nvPr/>
        </p:nvSpPr>
        <p:spPr>
          <a:xfrm>
            <a:off x="2428809" y="3136817"/>
            <a:ext cx="1005385" cy="338546"/>
          </a:xfrm>
          <a:prstGeom prst="rect">
            <a:avLst/>
          </a:prstGeom>
        </p:spPr>
        <p:txBody>
          <a:bodyPr wrap="none" lIns="91431" tIns="45716" rIns="91431" bIns="45716">
            <a:spAutoFit/>
          </a:bodyPr>
          <a:lstStyle/>
          <a:p>
            <a:pPr algn="ctr"/>
            <a:r>
              <a:rPr lang="zh-CN" altLang="en-US" sz="1600" b="1" dirty="0">
                <a:solidFill>
                  <a:srgbClr val="EB6876"/>
                </a:solidFill>
                <a:latin typeface="微软雅黑" panose="020B0503020204020204" pitchFamily="34" charset="-122"/>
                <a:ea typeface="微软雅黑" panose="020B0503020204020204" pitchFamily="34" charset="-122"/>
              </a:rPr>
              <a:t>添加标题</a:t>
            </a:r>
          </a:p>
        </p:txBody>
      </p:sp>
      <p:sp>
        <p:nvSpPr>
          <p:cNvPr id="77" name="矩形 47">
            <a:extLst>
              <a:ext uri="{FF2B5EF4-FFF2-40B4-BE49-F238E27FC236}">
                <a16:creationId xmlns:a16="http://schemas.microsoft.com/office/drawing/2014/main" id="{85395191-365F-4693-9DF4-816CD03D47BB}"/>
              </a:ext>
            </a:extLst>
          </p:cNvPr>
          <p:cNvSpPr>
            <a:spLocks noChangeArrowheads="1"/>
          </p:cNvSpPr>
          <p:nvPr/>
        </p:nvSpPr>
        <p:spPr bwMode="auto">
          <a:xfrm>
            <a:off x="1980531" y="3615938"/>
            <a:ext cx="1907885"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ysClr val="windowText" lastClr="000000">
                    <a:lumMod val="75000"/>
                    <a:lumOff val="25000"/>
                  </a:sysClr>
                </a:solidFill>
                <a:sym typeface="微软雅黑" panose="020B0503020204020204" pitchFamily="34" charset="-122"/>
              </a:rPr>
              <a:t>在此录入上述图表的描述说明，在此录入上述图表的描述说明，在此录入上述图表的描述说明。</a:t>
            </a:r>
          </a:p>
        </p:txBody>
      </p:sp>
      <p:sp>
        <p:nvSpPr>
          <p:cNvPr id="78" name="矩形 77">
            <a:extLst>
              <a:ext uri="{FF2B5EF4-FFF2-40B4-BE49-F238E27FC236}">
                <a16:creationId xmlns:a16="http://schemas.microsoft.com/office/drawing/2014/main" id="{67D9209B-AF23-4ED9-8D25-268A3BAD3DD0}"/>
              </a:ext>
            </a:extLst>
          </p:cNvPr>
          <p:cNvSpPr/>
          <p:nvPr/>
        </p:nvSpPr>
        <p:spPr>
          <a:xfrm>
            <a:off x="4596114" y="3136817"/>
            <a:ext cx="1005385" cy="338546"/>
          </a:xfrm>
          <a:prstGeom prst="rect">
            <a:avLst/>
          </a:prstGeom>
        </p:spPr>
        <p:txBody>
          <a:bodyPr wrap="none" lIns="91431" tIns="45716" rIns="91431" bIns="45716">
            <a:spAutoFit/>
          </a:bodyPr>
          <a:lstStyle/>
          <a:p>
            <a:pPr algn="ctr"/>
            <a:r>
              <a:rPr lang="zh-CN" altLang="en-US" sz="1600" b="1" dirty="0">
                <a:solidFill>
                  <a:srgbClr val="67A6DE"/>
                </a:solidFill>
                <a:latin typeface="微软雅黑" panose="020B0503020204020204" pitchFamily="34" charset="-122"/>
                <a:ea typeface="微软雅黑" panose="020B0503020204020204" pitchFamily="34" charset="-122"/>
              </a:rPr>
              <a:t>添加标题</a:t>
            </a:r>
          </a:p>
        </p:txBody>
      </p:sp>
      <p:sp>
        <p:nvSpPr>
          <p:cNvPr id="80" name="矩形 47">
            <a:extLst>
              <a:ext uri="{FF2B5EF4-FFF2-40B4-BE49-F238E27FC236}">
                <a16:creationId xmlns:a16="http://schemas.microsoft.com/office/drawing/2014/main" id="{148A0108-F544-41B5-B2BF-9DD9C6999F28}"/>
              </a:ext>
            </a:extLst>
          </p:cNvPr>
          <p:cNvSpPr>
            <a:spLocks noChangeArrowheads="1"/>
          </p:cNvSpPr>
          <p:nvPr/>
        </p:nvSpPr>
        <p:spPr bwMode="auto">
          <a:xfrm>
            <a:off x="4190507" y="3615938"/>
            <a:ext cx="1875361"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ysClr val="windowText" lastClr="000000">
                    <a:lumMod val="75000"/>
                    <a:lumOff val="25000"/>
                  </a:sysClr>
                </a:solidFill>
                <a:sym typeface="微软雅黑" panose="020B0503020204020204" pitchFamily="34" charset="-122"/>
              </a:rPr>
              <a:t>在此录入上述图表的描述说明，在此录入上述图表的描述说明，在此录入上述图表的描述说明。</a:t>
            </a:r>
          </a:p>
        </p:txBody>
      </p:sp>
      <p:sp>
        <p:nvSpPr>
          <p:cNvPr id="81" name="矩形 80">
            <a:extLst>
              <a:ext uri="{FF2B5EF4-FFF2-40B4-BE49-F238E27FC236}">
                <a16:creationId xmlns:a16="http://schemas.microsoft.com/office/drawing/2014/main" id="{0DD80D35-6334-4EF0-BE17-9F07E1CA0E11}"/>
              </a:ext>
            </a:extLst>
          </p:cNvPr>
          <p:cNvSpPr/>
          <p:nvPr/>
        </p:nvSpPr>
        <p:spPr>
          <a:xfrm>
            <a:off x="6763419" y="3136817"/>
            <a:ext cx="1005385" cy="338546"/>
          </a:xfrm>
          <a:prstGeom prst="rect">
            <a:avLst/>
          </a:prstGeom>
        </p:spPr>
        <p:txBody>
          <a:bodyPr wrap="none" lIns="91431" tIns="45716" rIns="91431" bIns="45716">
            <a:spAutoFit/>
          </a:bodyPr>
          <a:lstStyle/>
          <a:p>
            <a:pPr algn="ctr"/>
            <a:r>
              <a:rPr lang="zh-CN" altLang="en-US" sz="1600" b="1" dirty="0">
                <a:solidFill>
                  <a:srgbClr val="EB6876"/>
                </a:solidFill>
                <a:latin typeface="微软雅黑" panose="020B0503020204020204" pitchFamily="34" charset="-122"/>
                <a:ea typeface="微软雅黑" panose="020B0503020204020204" pitchFamily="34" charset="-122"/>
              </a:rPr>
              <a:t>添加标题</a:t>
            </a:r>
          </a:p>
        </p:txBody>
      </p:sp>
      <p:sp>
        <p:nvSpPr>
          <p:cNvPr id="82" name="矩形 47">
            <a:extLst>
              <a:ext uri="{FF2B5EF4-FFF2-40B4-BE49-F238E27FC236}">
                <a16:creationId xmlns:a16="http://schemas.microsoft.com/office/drawing/2014/main" id="{56D1A5A2-9AB7-4F1D-A7CB-A0BDF1B329FF}"/>
              </a:ext>
            </a:extLst>
          </p:cNvPr>
          <p:cNvSpPr>
            <a:spLocks noChangeArrowheads="1"/>
          </p:cNvSpPr>
          <p:nvPr/>
        </p:nvSpPr>
        <p:spPr bwMode="auto">
          <a:xfrm>
            <a:off x="6367959" y="3615938"/>
            <a:ext cx="1892607"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ysClr val="windowText" lastClr="000000">
                    <a:lumMod val="75000"/>
                    <a:lumOff val="25000"/>
                  </a:sysClr>
                </a:solidFill>
                <a:sym typeface="微软雅黑" panose="020B0503020204020204" pitchFamily="34" charset="-122"/>
              </a:rPr>
              <a:t>在此录入上述图表的描述说明，在此录入上述图表的描述说明，在此录入上述图表的描述说明。</a:t>
            </a:r>
          </a:p>
        </p:txBody>
      </p:sp>
      <p:sp>
        <p:nvSpPr>
          <p:cNvPr id="83" name="矩形 82">
            <a:extLst>
              <a:ext uri="{FF2B5EF4-FFF2-40B4-BE49-F238E27FC236}">
                <a16:creationId xmlns:a16="http://schemas.microsoft.com/office/drawing/2014/main" id="{F5AB42D4-1D44-475F-A994-6A613F93699C}"/>
              </a:ext>
            </a:extLst>
          </p:cNvPr>
          <p:cNvSpPr/>
          <p:nvPr/>
        </p:nvSpPr>
        <p:spPr>
          <a:xfrm>
            <a:off x="8930723" y="3136817"/>
            <a:ext cx="1005385" cy="338546"/>
          </a:xfrm>
          <a:prstGeom prst="rect">
            <a:avLst/>
          </a:prstGeom>
        </p:spPr>
        <p:txBody>
          <a:bodyPr wrap="none" lIns="91431" tIns="45716" rIns="91431" bIns="45716">
            <a:spAutoFit/>
          </a:bodyPr>
          <a:lstStyle/>
          <a:p>
            <a:pPr algn="ctr"/>
            <a:r>
              <a:rPr lang="zh-CN" altLang="en-US" sz="1600" b="1" dirty="0">
                <a:solidFill>
                  <a:srgbClr val="67A6DE"/>
                </a:solidFill>
                <a:latin typeface="微软雅黑" panose="020B0503020204020204" pitchFamily="34" charset="-122"/>
                <a:ea typeface="微软雅黑" panose="020B0503020204020204" pitchFamily="34" charset="-122"/>
              </a:rPr>
              <a:t>添加标题</a:t>
            </a:r>
          </a:p>
        </p:txBody>
      </p:sp>
      <p:sp>
        <p:nvSpPr>
          <p:cNvPr id="84" name="矩形 47">
            <a:extLst>
              <a:ext uri="{FF2B5EF4-FFF2-40B4-BE49-F238E27FC236}">
                <a16:creationId xmlns:a16="http://schemas.microsoft.com/office/drawing/2014/main" id="{5693DD55-A99E-449B-B97D-9708F2D826C0}"/>
              </a:ext>
            </a:extLst>
          </p:cNvPr>
          <p:cNvSpPr>
            <a:spLocks noChangeArrowheads="1"/>
          </p:cNvSpPr>
          <p:nvPr/>
        </p:nvSpPr>
        <p:spPr bwMode="auto">
          <a:xfrm>
            <a:off x="8562657" y="3615938"/>
            <a:ext cx="187499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ysClr val="windowText" lastClr="000000"/>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dirty="0">
                <a:solidFill>
                  <a:sysClr val="windowText" lastClr="000000">
                    <a:lumMod val="75000"/>
                    <a:lumOff val="25000"/>
                  </a:sysClr>
                </a:solidFill>
                <a:sym typeface="微软雅黑" panose="020B0503020204020204" pitchFamily="34" charset="-122"/>
              </a:rPr>
              <a:t>在此录入上述图表的描述说明，在此录入上述图表的描述说明，在此录入上述图表的描述说明。</a:t>
            </a:r>
          </a:p>
        </p:txBody>
      </p:sp>
      <p:cxnSp>
        <p:nvCxnSpPr>
          <p:cNvPr id="85" name="直接连接符 8">
            <a:extLst>
              <a:ext uri="{FF2B5EF4-FFF2-40B4-BE49-F238E27FC236}">
                <a16:creationId xmlns:a16="http://schemas.microsoft.com/office/drawing/2014/main" id="{ED9F2068-4310-4930-A1DC-50FF7A9DC476}"/>
              </a:ext>
            </a:extLst>
          </p:cNvPr>
          <p:cNvCxnSpPr/>
          <p:nvPr/>
        </p:nvCxnSpPr>
        <p:spPr>
          <a:xfrm>
            <a:off x="1454901" y="5285629"/>
            <a:ext cx="9359900" cy="0"/>
          </a:xfrm>
          <a:prstGeom prst="line">
            <a:avLst/>
          </a:prstGeom>
          <a:ln>
            <a:solidFill>
              <a:schemeClr val="bg1">
                <a:lumMod val="50000"/>
              </a:schemeClr>
            </a:solidFill>
            <a:prstDash val="dash"/>
          </a:ln>
        </p:spPr>
        <p:style>
          <a:lnRef idx="1">
            <a:srgbClr val="4E67C8"/>
          </a:lnRef>
          <a:fillRef idx="0">
            <a:srgbClr val="4E67C8"/>
          </a:fillRef>
          <a:effectRef idx="0">
            <a:srgbClr val="4E67C8"/>
          </a:effectRef>
          <a:fontRef idx="minor">
            <a:sysClr val="windowText" lastClr="000000"/>
          </a:fontRef>
        </p:style>
      </p:cxnSp>
    </p:spTree>
  </p:cSld>
  <p:clrMapOvr>
    <a:masterClrMapping/>
  </p:clrMapOvr>
  <mc:AlternateContent xmlns:mc="http://schemas.openxmlformats.org/markup-compatibility/2006" xmlns:p14="http://schemas.microsoft.com/office/powerpoint/2010/main">
    <mc:Choice Requires="p14">
      <p:transition spd="slow" p14:dur="1500" advClick="0" advTm="1545">
        <p:random/>
      </p:transition>
    </mc:Choice>
    <mc:Fallback xmlns="">
      <p:transition spd="slow" advClick="0" advTm="1545">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400" fill="hold"/>
                                        <p:tgtEl>
                                          <p:spTgt spid="58"/>
                                        </p:tgtEl>
                                        <p:attrNameLst>
                                          <p:attrName>ppt_x</p:attrName>
                                        </p:attrNameLst>
                                      </p:cBhvr>
                                      <p:tavLst>
                                        <p:tav tm="0">
                                          <p:val>
                                            <p:strVal val="0-#ppt_w/2"/>
                                          </p:val>
                                        </p:tav>
                                        <p:tav tm="100000">
                                          <p:val>
                                            <p:strVal val="#ppt_x"/>
                                          </p:val>
                                        </p:tav>
                                      </p:tavLst>
                                    </p:anim>
                                    <p:anim calcmode="lin" valueType="num">
                                      <p:cBhvr additive="base">
                                        <p:cTn id="8" dur="400" fill="hold"/>
                                        <p:tgtEl>
                                          <p:spTgt spid="58"/>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74"/>
                                        </p:tgtEl>
                                        <p:attrNameLst>
                                          <p:attrName>style.visibility</p:attrName>
                                        </p:attrNameLst>
                                      </p:cBhvr>
                                      <p:to>
                                        <p:strVal val="visible"/>
                                      </p:to>
                                    </p:set>
                                    <p:anim calcmode="lin" valueType="num">
                                      <p:cBhvr additive="base">
                                        <p:cTn id="11" dur="400"/>
                                        <p:tgtEl>
                                          <p:spTgt spid="74"/>
                                        </p:tgtEl>
                                        <p:attrNameLst>
                                          <p:attrName>ppt_y</p:attrName>
                                        </p:attrNameLst>
                                      </p:cBhvr>
                                      <p:tavLst>
                                        <p:tav tm="0">
                                          <p:val>
                                            <p:strVal val="#ppt_y-#ppt_h*1.125000"/>
                                          </p:val>
                                        </p:tav>
                                        <p:tav tm="100000">
                                          <p:val>
                                            <p:strVal val="#ppt_y"/>
                                          </p:val>
                                        </p:tav>
                                      </p:tavLst>
                                    </p:anim>
                                    <p:animEffect transition="in" filter="wipe(down)">
                                      <p:cBhvr>
                                        <p:cTn id="12" dur="400"/>
                                        <p:tgtEl>
                                          <p:spTgt spid="74"/>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400"/>
                                        <p:tgtEl>
                                          <p:spTgt spid="77"/>
                                        </p:tgtEl>
                                        <p:attrNameLst>
                                          <p:attrName>ppt_y</p:attrName>
                                        </p:attrNameLst>
                                      </p:cBhvr>
                                      <p:tavLst>
                                        <p:tav tm="0">
                                          <p:val>
                                            <p:strVal val="#ppt_y-#ppt_h*1.125000"/>
                                          </p:val>
                                        </p:tav>
                                        <p:tav tm="100000">
                                          <p:val>
                                            <p:strVal val="#ppt_y"/>
                                          </p:val>
                                        </p:tav>
                                      </p:tavLst>
                                    </p:anim>
                                    <p:animEffect transition="in" filter="wipe(down)">
                                      <p:cBhvr>
                                        <p:cTn id="16" dur="400"/>
                                        <p:tgtEl>
                                          <p:spTgt spid="77"/>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400"/>
                                        <p:tgtEl>
                                          <p:spTgt spid="46"/>
                                        </p:tgtEl>
                                        <p:attrNameLst>
                                          <p:attrName>ppt_x</p:attrName>
                                        </p:attrNameLst>
                                      </p:cBhvr>
                                      <p:tavLst>
                                        <p:tav tm="0">
                                          <p:val>
                                            <p:strVal val="#ppt_x-#ppt_w*1.125000"/>
                                          </p:val>
                                        </p:tav>
                                        <p:tav tm="100000">
                                          <p:val>
                                            <p:strVal val="#ppt_x"/>
                                          </p:val>
                                        </p:tav>
                                      </p:tavLst>
                                    </p:anim>
                                    <p:animEffect transition="in" filter="wipe(right)">
                                      <p:cBhvr>
                                        <p:cTn id="21" dur="400"/>
                                        <p:tgtEl>
                                          <p:spTgt spid="46"/>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78"/>
                                        </p:tgtEl>
                                        <p:attrNameLst>
                                          <p:attrName>style.visibility</p:attrName>
                                        </p:attrNameLst>
                                      </p:cBhvr>
                                      <p:to>
                                        <p:strVal val="visible"/>
                                      </p:to>
                                    </p:set>
                                    <p:anim calcmode="lin" valueType="num">
                                      <p:cBhvr additive="base">
                                        <p:cTn id="24" dur="400"/>
                                        <p:tgtEl>
                                          <p:spTgt spid="78"/>
                                        </p:tgtEl>
                                        <p:attrNameLst>
                                          <p:attrName>ppt_y</p:attrName>
                                        </p:attrNameLst>
                                      </p:cBhvr>
                                      <p:tavLst>
                                        <p:tav tm="0">
                                          <p:val>
                                            <p:strVal val="#ppt_y-#ppt_h*1.125000"/>
                                          </p:val>
                                        </p:tav>
                                        <p:tav tm="100000">
                                          <p:val>
                                            <p:strVal val="#ppt_y"/>
                                          </p:val>
                                        </p:tav>
                                      </p:tavLst>
                                    </p:anim>
                                    <p:animEffect transition="in" filter="wipe(down)">
                                      <p:cBhvr>
                                        <p:cTn id="25" dur="400"/>
                                        <p:tgtEl>
                                          <p:spTgt spid="7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80"/>
                                        </p:tgtEl>
                                        <p:attrNameLst>
                                          <p:attrName>style.visibility</p:attrName>
                                        </p:attrNameLst>
                                      </p:cBhvr>
                                      <p:to>
                                        <p:strVal val="visible"/>
                                      </p:to>
                                    </p:set>
                                    <p:anim calcmode="lin" valueType="num">
                                      <p:cBhvr additive="base">
                                        <p:cTn id="28" dur="400"/>
                                        <p:tgtEl>
                                          <p:spTgt spid="80"/>
                                        </p:tgtEl>
                                        <p:attrNameLst>
                                          <p:attrName>ppt_y</p:attrName>
                                        </p:attrNameLst>
                                      </p:cBhvr>
                                      <p:tavLst>
                                        <p:tav tm="0">
                                          <p:val>
                                            <p:strVal val="#ppt_y-#ppt_h*1.125000"/>
                                          </p:val>
                                        </p:tav>
                                        <p:tav tm="100000">
                                          <p:val>
                                            <p:strVal val="#ppt_y"/>
                                          </p:val>
                                        </p:tav>
                                      </p:tavLst>
                                    </p:anim>
                                    <p:animEffect transition="in" filter="wipe(down)">
                                      <p:cBhvr>
                                        <p:cTn id="29" dur="400"/>
                                        <p:tgtEl>
                                          <p:spTgt spid="8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additive="base">
                                        <p:cTn id="33" dur="400"/>
                                        <p:tgtEl>
                                          <p:spTgt spid="66"/>
                                        </p:tgtEl>
                                        <p:attrNameLst>
                                          <p:attrName>ppt_x</p:attrName>
                                        </p:attrNameLst>
                                      </p:cBhvr>
                                      <p:tavLst>
                                        <p:tav tm="0">
                                          <p:val>
                                            <p:strVal val="#ppt_x-#ppt_w*1.125000"/>
                                          </p:val>
                                        </p:tav>
                                        <p:tav tm="100000">
                                          <p:val>
                                            <p:strVal val="#ppt_x"/>
                                          </p:val>
                                        </p:tav>
                                      </p:tavLst>
                                    </p:anim>
                                    <p:animEffect transition="in" filter="wipe(right)">
                                      <p:cBhvr>
                                        <p:cTn id="34" dur="400"/>
                                        <p:tgtEl>
                                          <p:spTgt spid="66"/>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81"/>
                                        </p:tgtEl>
                                        <p:attrNameLst>
                                          <p:attrName>style.visibility</p:attrName>
                                        </p:attrNameLst>
                                      </p:cBhvr>
                                      <p:to>
                                        <p:strVal val="visible"/>
                                      </p:to>
                                    </p:set>
                                    <p:anim calcmode="lin" valueType="num">
                                      <p:cBhvr additive="base">
                                        <p:cTn id="37" dur="400"/>
                                        <p:tgtEl>
                                          <p:spTgt spid="81"/>
                                        </p:tgtEl>
                                        <p:attrNameLst>
                                          <p:attrName>ppt_y</p:attrName>
                                        </p:attrNameLst>
                                      </p:cBhvr>
                                      <p:tavLst>
                                        <p:tav tm="0">
                                          <p:val>
                                            <p:strVal val="#ppt_y-#ppt_h*1.125000"/>
                                          </p:val>
                                        </p:tav>
                                        <p:tav tm="100000">
                                          <p:val>
                                            <p:strVal val="#ppt_y"/>
                                          </p:val>
                                        </p:tav>
                                      </p:tavLst>
                                    </p:anim>
                                    <p:animEffect transition="in" filter="wipe(down)">
                                      <p:cBhvr>
                                        <p:cTn id="38" dur="400"/>
                                        <p:tgtEl>
                                          <p:spTgt spid="8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400"/>
                                        <p:tgtEl>
                                          <p:spTgt spid="82"/>
                                        </p:tgtEl>
                                        <p:attrNameLst>
                                          <p:attrName>ppt_y</p:attrName>
                                        </p:attrNameLst>
                                      </p:cBhvr>
                                      <p:tavLst>
                                        <p:tav tm="0">
                                          <p:val>
                                            <p:strVal val="#ppt_y-#ppt_h*1.125000"/>
                                          </p:val>
                                        </p:tav>
                                        <p:tav tm="100000">
                                          <p:val>
                                            <p:strVal val="#ppt_y"/>
                                          </p:val>
                                        </p:tav>
                                      </p:tavLst>
                                    </p:anim>
                                    <p:animEffect transition="in" filter="wipe(down)">
                                      <p:cBhvr>
                                        <p:cTn id="42" dur="400"/>
                                        <p:tgtEl>
                                          <p:spTgt spid="8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400"/>
                                        <p:tgtEl>
                                          <p:spTgt spid="63"/>
                                        </p:tgtEl>
                                        <p:attrNameLst>
                                          <p:attrName>ppt_x</p:attrName>
                                        </p:attrNameLst>
                                      </p:cBhvr>
                                      <p:tavLst>
                                        <p:tav tm="0">
                                          <p:val>
                                            <p:strVal val="#ppt_x-#ppt_w*1.125000"/>
                                          </p:val>
                                        </p:tav>
                                        <p:tav tm="100000">
                                          <p:val>
                                            <p:strVal val="#ppt_x"/>
                                          </p:val>
                                        </p:tav>
                                      </p:tavLst>
                                    </p:anim>
                                    <p:animEffect transition="in" filter="wipe(right)">
                                      <p:cBhvr>
                                        <p:cTn id="47" dur="400"/>
                                        <p:tgtEl>
                                          <p:spTgt spid="63"/>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83"/>
                                        </p:tgtEl>
                                        <p:attrNameLst>
                                          <p:attrName>style.visibility</p:attrName>
                                        </p:attrNameLst>
                                      </p:cBhvr>
                                      <p:to>
                                        <p:strVal val="visible"/>
                                      </p:to>
                                    </p:set>
                                    <p:anim calcmode="lin" valueType="num">
                                      <p:cBhvr additive="base">
                                        <p:cTn id="50" dur="400"/>
                                        <p:tgtEl>
                                          <p:spTgt spid="83"/>
                                        </p:tgtEl>
                                        <p:attrNameLst>
                                          <p:attrName>ppt_y</p:attrName>
                                        </p:attrNameLst>
                                      </p:cBhvr>
                                      <p:tavLst>
                                        <p:tav tm="0">
                                          <p:val>
                                            <p:strVal val="#ppt_y-#ppt_h*1.125000"/>
                                          </p:val>
                                        </p:tav>
                                        <p:tav tm="100000">
                                          <p:val>
                                            <p:strVal val="#ppt_y"/>
                                          </p:val>
                                        </p:tav>
                                      </p:tavLst>
                                    </p:anim>
                                    <p:animEffect transition="in" filter="wipe(down)">
                                      <p:cBhvr>
                                        <p:cTn id="51" dur="400"/>
                                        <p:tgtEl>
                                          <p:spTgt spid="8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84"/>
                                        </p:tgtEl>
                                        <p:attrNameLst>
                                          <p:attrName>style.visibility</p:attrName>
                                        </p:attrNameLst>
                                      </p:cBhvr>
                                      <p:to>
                                        <p:strVal val="visible"/>
                                      </p:to>
                                    </p:set>
                                    <p:anim calcmode="lin" valueType="num">
                                      <p:cBhvr additive="base">
                                        <p:cTn id="54" dur="400"/>
                                        <p:tgtEl>
                                          <p:spTgt spid="84"/>
                                        </p:tgtEl>
                                        <p:attrNameLst>
                                          <p:attrName>ppt_y</p:attrName>
                                        </p:attrNameLst>
                                      </p:cBhvr>
                                      <p:tavLst>
                                        <p:tav tm="0">
                                          <p:val>
                                            <p:strVal val="#ppt_y-#ppt_h*1.125000"/>
                                          </p:val>
                                        </p:tav>
                                        <p:tav tm="100000">
                                          <p:val>
                                            <p:strVal val="#ppt_y"/>
                                          </p:val>
                                        </p:tav>
                                      </p:tavLst>
                                    </p:anim>
                                    <p:animEffect transition="in" filter="wipe(down)">
                                      <p:cBhvr>
                                        <p:cTn id="55" dur="400"/>
                                        <p:tgtEl>
                                          <p:spTgt spid="8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barn(outVertical)">
                                      <p:cBhvr>
                                        <p:cTn id="59" dur="750"/>
                                        <p:tgtEl>
                                          <p:spTgt spid="8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69"/>
                                        </p:tgtEl>
                                        <p:attrNameLst>
                                          <p:attrName>style.visibility</p:attrName>
                                        </p:attrNameLst>
                                      </p:cBhvr>
                                      <p:to>
                                        <p:strVal val="visible"/>
                                      </p:to>
                                    </p:set>
                                    <p:anim calcmode="lin" valueType="num">
                                      <p:cBhvr>
                                        <p:cTn id="62" dur="500" fill="hold"/>
                                        <p:tgtEl>
                                          <p:spTgt spid="69"/>
                                        </p:tgtEl>
                                        <p:attrNameLst>
                                          <p:attrName>ppt_w</p:attrName>
                                        </p:attrNameLst>
                                      </p:cBhvr>
                                      <p:tavLst>
                                        <p:tav tm="0">
                                          <p:val>
                                            <p:fltVal val="0"/>
                                          </p:val>
                                        </p:tav>
                                        <p:tav tm="100000">
                                          <p:val>
                                            <p:strVal val="#ppt_w"/>
                                          </p:val>
                                        </p:tav>
                                      </p:tavLst>
                                    </p:anim>
                                    <p:anim calcmode="lin" valueType="num">
                                      <p:cBhvr>
                                        <p:cTn id="63" dur="500" fill="hold"/>
                                        <p:tgtEl>
                                          <p:spTgt spid="69"/>
                                        </p:tgtEl>
                                        <p:attrNameLst>
                                          <p:attrName>ppt_h</p:attrName>
                                        </p:attrNameLst>
                                      </p:cBhvr>
                                      <p:tavLst>
                                        <p:tav tm="0">
                                          <p:val>
                                            <p:fltVal val="0"/>
                                          </p:val>
                                        </p:tav>
                                        <p:tav tm="100000">
                                          <p:val>
                                            <p:strVal val="#ppt_h"/>
                                          </p:val>
                                        </p:tav>
                                      </p:tavLst>
                                    </p:anim>
                                    <p:animEffect transition="in" filter="fade">
                                      <p:cBhvr>
                                        <p:cTn id="6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4" grpId="0"/>
      <p:bldP spid="77" grpId="0"/>
      <p:bldP spid="78" grpId="0"/>
      <p:bldP spid="80" grpId="0"/>
      <p:bldP spid="81" grpId="0"/>
      <p:bldP spid="82" grpId="0"/>
      <p:bldP spid="83"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259"/>
          <p:cNvSpPr>
            <a:spLocks noChangeArrowheads="1"/>
          </p:cNvSpPr>
          <p:nvPr/>
        </p:nvSpPr>
        <p:spPr bwMode="auto">
          <a:xfrm>
            <a:off x="4146255" y="2606279"/>
            <a:ext cx="7434276" cy="81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sz="5330" b="1" cap="all" dirty="0">
                <a:solidFill>
                  <a:srgbClr val="43E5D2"/>
                </a:solidFill>
                <a:effectLst>
                  <a:outerShdw blurRad="38100" dist="38100" dir="2700000" algn="tl">
                    <a:srgbClr val="000000">
                      <a:alpha val="43137"/>
                    </a:srgbClr>
                  </a:outerShdw>
                </a:effectLst>
                <a:cs typeface="Arial" panose="020B0604020202020204" pitchFamily="34" charset="0"/>
              </a:rPr>
              <a:t>单击此处添加名称</a:t>
            </a:r>
          </a:p>
        </p:txBody>
      </p:sp>
      <p:sp>
        <p:nvSpPr>
          <p:cNvPr id="19" name="矩形 259"/>
          <p:cNvSpPr>
            <a:spLocks noChangeArrowheads="1"/>
          </p:cNvSpPr>
          <p:nvPr/>
        </p:nvSpPr>
        <p:spPr bwMode="auto">
          <a:xfrm>
            <a:off x="5431343" y="3424935"/>
            <a:ext cx="4864100" cy="60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1400" dirty="0">
                <a:solidFill>
                  <a:srgbClr val="43E5D2"/>
                </a:solidFill>
                <a:effectLst>
                  <a:outerShdw blurRad="38100" dist="38100" dir="2700000" algn="tl">
                    <a:srgbClr val="000000">
                      <a:alpha val="43137"/>
                    </a:srgbClr>
                  </a:outerShdw>
                </a:effectLst>
                <a:cs typeface="Arial" panose="020B0604020202020204" pitchFamily="34" charset="0"/>
              </a:rPr>
              <a:t>YEAR-END SUMMARY PLAN BUSINESS REPORT PPT IN THE NEW YEAR</a:t>
            </a:r>
          </a:p>
        </p:txBody>
      </p:sp>
      <p:grpSp>
        <p:nvGrpSpPr>
          <p:cNvPr id="2" name="组合 1">
            <a:extLst>
              <a:ext uri="{FF2B5EF4-FFF2-40B4-BE49-F238E27FC236}">
                <a16:creationId xmlns:a16="http://schemas.microsoft.com/office/drawing/2014/main" id="{CC3601EB-D1DF-4850-B2B8-B722533707AF}"/>
              </a:ext>
            </a:extLst>
          </p:cNvPr>
          <p:cNvGrpSpPr/>
          <p:nvPr/>
        </p:nvGrpSpPr>
        <p:grpSpPr>
          <a:xfrm>
            <a:off x="1459165" y="2098043"/>
            <a:ext cx="2750848" cy="2272622"/>
            <a:chOff x="1492720" y="1678593"/>
            <a:chExt cx="3375511" cy="2788689"/>
          </a:xfrm>
        </p:grpSpPr>
        <p:sp>
          <p:nvSpPr>
            <p:cNvPr id="17" name="Freeform 5">
              <a:extLst>
                <a:ext uri="{FF2B5EF4-FFF2-40B4-BE49-F238E27FC236}">
                  <a16:creationId xmlns:a16="http://schemas.microsoft.com/office/drawing/2014/main" id="{B3E747CC-90F0-4153-8943-E8519FCE90F5}"/>
                </a:ext>
              </a:extLst>
            </p:cNvPr>
            <p:cNvSpPr>
              <a:spLocks/>
            </p:cNvSpPr>
            <p:nvPr/>
          </p:nvSpPr>
          <p:spPr bwMode="auto">
            <a:xfrm>
              <a:off x="1918237" y="1852730"/>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75000"/>
              </a:schemeClr>
            </a:solidFill>
            <a:ln w="15875">
              <a:gradFill flip="none" rotWithShape="1">
                <a:gsLst>
                  <a:gs pos="0">
                    <a:schemeClr val="bg1">
                      <a:lumMod val="65000"/>
                    </a:schemeClr>
                  </a:gs>
                  <a:gs pos="100000">
                    <a:schemeClr val="bg1"/>
                  </a:gs>
                </a:gsLst>
                <a:lin ang="2700000" scaled="1"/>
                <a:tileRect/>
              </a:gradFill>
            </a:ln>
            <a:effectLst>
              <a:innerShdw blurRad="114300">
                <a:prstClr val="black"/>
              </a:innerShdw>
            </a:effectLst>
          </p:spPr>
          <p:txBody>
            <a:bodyPr vert="horz" wrap="square" lIns="91440" tIns="45720" rIns="91440" bIns="45720" numCol="1" anchor="t" anchorCtr="0" compatLnSpc="1">
              <a:prstTxWarp prst="textNoShape">
                <a:avLst/>
              </a:prstTxWarp>
            </a:bodyPr>
            <a:lstStyle/>
            <a:p>
              <a:endParaRPr lang="zh-CN" altLang="en-US" sz="1400">
                <a:solidFill>
                  <a:prstClr val="black"/>
                </a:solidFill>
              </a:endParaRPr>
            </a:p>
          </p:txBody>
        </p:sp>
        <p:sp>
          <p:nvSpPr>
            <p:cNvPr id="21" name="Freeform 5">
              <a:extLst>
                <a:ext uri="{FF2B5EF4-FFF2-40B4-BE49-F238E27FC236}">
                  <a16:creationId xmlns:a16="http://schemas.microsoft.com/office/drawing/2014/main" id="{5D3D5686-3FE3-4D5B-896B-63CB8D7F1245}"/>
                </a:ext>
              </a:extLst>
            </p:cNvPr>
            <p:cNvSpPr>
              <a:spLocks/>
            </p:cNvSpPr>
            <p:nvPr/>
          </p:nvSpPr>
          <p:spPr bwMode="auto">
            <a:xfrm>
              <a:off x="1492720" y="1678593"/>
              <a:ext cx="2949994" cy="261455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61000"/>
                    <a:lumOff val="39000"/>
                  </a:schemeClr>
                </a:gs>
                <a:gs pos="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266700" dist="203200" dir="678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1200">
                <a:solidFill>
                  <a:prstClr val="black"/>
                </a:solidFill>
              </a:endParaRPr>
            </a:p>
          </p:txBody>
        </p:sp>
        <p:sp>
          <p:nvSpPr>
            <p:cNvPr id="22" name="矩形 21">
              <a:extLst>
                <a:ext uri="{FF2B5EF4-FFF2-40B4-BE49-F238E27FC236}">
                  <a16:creationId xmlns:a16="http://schemas.microsoft.com/office/drawing/2014/main" id="{A875C743-4F4A-4F55-AADD-5BF3C217ED7E}"/>
                </a:ext>
              </a:extLst>
            </p:cNvPr>
            <p:cNvSpPr/>
            <p:nvPr/>
          </p:nvSpPr>
          <p:spPr>
            <a:xfrm>
              <a:off x="1915903" y="2610379"/>
              <a:ext cx="2185008" cy="906362"/>
            </a:xfrm>
            <a:prstGeom prst="rect">
              <a:avLst/>
            </a:prstGeom>
          </p:spPr>
          <p:txBody>
            <a:bodyPr wrap="square" lIns="121890" tIns="60945" rIns="121890" bIns="60945">
              <a:spAutoFit/>
            </a:bodyPr>
            <a:lstStyle/>
            <a:p>
              <a:pPr defTabSz="1245345" fontAlgn="auto">
                <a:spcBef>
                  <a:spcPts val="0"/>
                </a:spcBef>
                <a:spcAft>
                  <a:spcPts val="0"/>
                </a:spcAft>
                <a:defRPr/>
              </a:pPr>
              <a:r>
                <a:rPr lang="zh-CN" altLang="en-US" sz="4000" b="1" kern="0" dirty="0">
                  <a:solidFill>
                    <a:srgbClr val="43E5D2"/>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第四章</a:t>
              </a:r>
            </a:p>
          </p:txBody>
        </p:sp>
      </p:grpSp>
      <p:pic>
        <p:nvPicPr>
          <p:cNvPr id="24" name="图片 23">
            <a:extLst>
              <a:ext uri="{FF2B5EF4-FFF2-40B4-BE49-F238E27FC236}">
                <a16:creationId xmlns:a16="http://schemas.microsoft.com/office/drawing/2014/main" id="{DA66ADEF-06BC-4DD3-87F7-66626C3EEF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80228" y="3861106"/>
            <a:ext cx="4285867" cy="4285867"/>
          </a:xfrm>
          <a:prstGeom prst="rect">
            <a:avLst/>
          </a:prstGeom>
        </p:spPr>
      </p:pic>
      <p:pic>
        <p:nvPicPr>
          <p:cNvPr id="25" name="图片 24">
            <a:extLst>
              <a:ext uri="{FF2B5EF4-FFF2-40B4-BE49-F238E27FC236}">
                <a16:creationId xmlns:a16="http://schemas.microsoft.com/office/drawing/2014/main" id="{29804E9E-FF9D-4352-B5D4-50E7761EB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341612" y="-1261248"/>
            <a:ext cx="3592429" cy="3592429"/>
          </a:xfrm>
          <a:prstGeom prst="rect">
            <a:avLst/>
          </a:prstGeom>
        </p:spPr>
      </p:pic>
    </p:spTree>
    <p:extLst>
      <p:ext uri="{BB962C8B-B14F-4D97-AF65-F5344CB8AC3E}">
        <p14:creationId xmlns:p14="http://schemas.microsoft.com/office/powerpoint/2010/main" val="554625610"/>
      </p:ext>
    </p:extLst>
  </p:cSld>
  <p:clrMapOvr>
    <a:masterClrMapping/>
  </p:clrMapOvr>
  <mc:AlternateContent xmlns:mc="http://schemas.openxmlformats.org/markup-compatibility/2006" xmlns:p14="http://schemas.microsoft.com/office/powerpoint/2010/main">
    <mc:Choice Requires="p14">
      <p:transition spd="slow" p14:dur="1500" advClick="0" advTm="5195">
        <p:random/>
      </p:transition>
    </mc:Choice>
    <mc:Fallback xmlns="">
      <p:transition spd="slow" advClick="0" advTm="5195">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50"/>
                                </p:stCondLst>
                                <p:childTnLst>
                                  <p:par>
                                    <p:cTn id="18" presetID="26" presetClass="emph" presetSubtype="0" fill="hold" grpId="1" nodeType="afterEffect">
                                      <p:stCondLst>
                                        <p:cond delay="0"/>
                                      </p:stCondLst>
                                      <p:iterate type="lt">
                                        <p:tmPct val="0"/>
                                      </p:iterate>
                                      <p:childTnLst>
                                        <p:animEffect transition="out" filter="fade">
                                          <p:cBhvr>
                                            <p:cTn id="19" dur="500" tmFilter="0, 0; .2, .5; .8, .5; 1, 0"/>
                                            <p:tgtEl>
                                              <p:spTgt spid="18"/>
                                            </p:tgtEl>
                                          </p:cBhvr>
                                        </p:animEffect>
                                        <p:animScale>
                                          <p:cBhvr>
                                            <p:cTn id="20" dur="250" autoRev="1" fill="hold"/>
                                            <p:tgtEl>
                                              <p:spTgt spid="18"/>
                                            </p:tgtEl>
                                          </p:cBhvr>
                                          <p:by x="105000" y="105000"/>
                                        </p:animScale>
                                      </p:childTnLst>
                                    </p:cTn>
                                  </p:par>
                                </p:childTnLst>
                              </p:cTn>
                            </p:par>
                            <p:par>
                              <p:cTn id="21" fill="hold">
                                <p:stCondLst>
                                  <p:cond delay="1850"/>
                                </p:stCondLst>
                                <p:childTnLst>
                                  <p:par>
                                    <p:cTn id="22" presetID="42" presetClass="entr" presetSubtype="0" fill="hold" grpId="0" nodeType="afterEffect">
                                      <p:stCondLst>
                                        <p:cond delay="0"/>
                                      </p:stCondLst>
                                      <p:iterate type="lt">
                                        <p:tmPct val="0"/>
                                      </p:iterate>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19"/>
                                            </p:tgtEl>
                                          </p:cBhvr>
                                        </p:animEffect>
                                        <p:animScale>
                                          <p:cBhvr>
                                            <p:cTn id="30"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42">
            <a:extLst>
              <a:ext uri="{FF2B5EF4-FFF2-40B4-BE49-F238E27FC236}">
                <a16:creationId xmlns:a16="http://schemas.microsoft.com/office/drawing/2014/main" id="{C5703B0F-B817-489C-978C-AF6EB1685C50}"/>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43" name="Text Box 43">
            <a:extLst>
              <a:ext uri="{FF2B5EF4-FFF2-40B4-BE49-F238E27FC236}">
                <a16:creationId xmlns:a16="http://schemas.microsoft.com/office/drawing/2014/main" id="{B4D95763-E106-44ED-8C63-FAB481C3898C}"/>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44" name="直接连接符 43">
            <a:extLst>
              <a:ext uri="{FF2B5EF4-FFF2-40B4-BE49-F238E27FC236}">
                <a16:creationId xmlns:a16="http://schemas.microsoft.com/office/drawing/2014/main" id="{572E5B43-5656-473E-B13D-C6A8C7AD1C09}"/>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5" name="Group 37">
            <a:extLst>
              <a:ext uri="{FF2B5EF4-FFF2-40B4-BE49-F238E27FC236}">
                <a16:creationId xmlns:a16="http://schemas.microsoft.com/office/drawing/2014/main" id="{CE5D1EB5-5E1F-4ECC-923F-0069DC0AD6C1}"/>
              </a:ext>
            </a:extLst>
          </p:cNvPr>
          <p:cNvGrpSpPr/>
          <p:nvPr/>
        </p:nvGrpSpPr>
        <p:grpSpPr>
          <a:xfrm>
            <a:off x="3507675" y="1088740"/>
            <a:ext cx="5167376" cy="4580936"/>
            <a:chOff x="3507675" y="1402273"/>
            <a:chExt cx="5167376" cy="4580936"/>
          </a:xfrm>
          <a:scene3d>
            <a:camera prst="perspectiveRelaxedModerately"/>
            <a:lightRig rig="threePt" dir="t"/>
          </a:scene3d>
        </p:grpSpPr>
        <p:sp>
          <p:nvSpPr>
            <p:cNvPr id="46" name="Freeform 5">
              <a:extLst>
                <a:ext uri="{FF2B5EF4-FFF2-40B4-BE49-F238E27FC236}">
                  <a16:creationId xmlns:a16="http://schemas.microsoft.com/office/drawing/2014/main" id="{156BD44E-A612-4F26-98DB-774E49D80571}"/>
                </a:ext>
              </a:extLst>
            </p:cNvPr>
            <p:cNvSpPr>
              <a:spLocks/>
            </p:cNvSpPr>
            <p:nvPr/>
          </p:nvSpPr>
          <p:spPr bwMode="auto">
            <a:xfrm rot="2700000">
              <a:off x="5276361" y="3981786"/>
              <a:ext cx="1845930" cy="2156916"/>
            </a:xfrm>
            <a:custGeom>
              <a:avLst/>
              <a:gdLst>
                <a:gd name="T0" fmla="*/ 140 w 208"/>
                <a:gd name="T1" fmla="*/ 34 h 243"/>
                <a:gd name="T2" fmla="*/ 140 w 208"/>
                <a:gd name="T3" fmla="*/ 34 h 243"/>
                <a:gd name="T4" fmla="*/ 107 w 208"/>
                <a:gd name="T5" fmla="*/ 0 h 243"/>
                <a:gd name="T6" fmla="*/ 73 w 208"/>
                <a:gd name="T7" fmla="*/ 34 h 243"/>
                <a:gd name="T8" fmla="*/ 73 w 208"/>
                <a:gd name="T9" fmla="*/ 34 h 243"/>
                <a:gd name="T10" fmla="*/ 0 w 208"/>
                <a:gd name="T11" fmla="*/ 34 h 243"/>
                <a:gd name="T12" fmla="*/ 0 w 208"/>
                <a:gd name="T13" fmla="*/ 108 h 243"/>
                <a:gd name="T14" fmla="*/ 0 w 208"/>
                <a:gd name="T15" fmla="*/ 108 h 243"/>
                <a:gd name="T16" fmla="*/ 34 w 208"/>
                <a:gd name="T17" fmla="*/ 142 h 243"/>
                <a:gd name="T18" fmla="*/ 0 w 208"/>
                <a:gd name="T19" fmla="*/ 176 h 243"/>
                <a:gd name="T20" fmla="*/ 0 w 208"/>
                <a:gd name="T21" fmla="*/ 176 h 243"/>
                <a:gd name="T22" fmla="*/ 0 w 208"/>
                <a:gd name="T23" fmla="*/ 243 h 243"/>
                <a:gd name="T24" fmla="*/ 208 w 208"/>
                <a:gd name="T25" fmla="*/ 243 h 243"/>
                <a:gd name="T26" fmla="*/ 208 w 208"/>
                <a:gd name="T27" fmla="*/ 34 h 243"/>
                <a:gd name="T28" fmla="*/ 140 w 208"/>
                <a:gd name="T29" fmla="*/ 3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8" h="243">
                  <a:moveTo>
                    <a:pt x="140" y="34"/>
                  </a:moveTo>
                  <a:cubicBezTo>
                    <a:pt x="140" y="34"/>
                    <a:pt x="140" y="34"/>
                    <a:pt x="140" y="34"/>
                  </a:cubicBezTo>
                  <a:cubicBezTo>
                    <a:pt x="140" y="15"/>
                    <a:pt x="125" y="0"/>
                    <a:pt x="107" y="0"/>
                  </a:cubicBezTo>
                  <a:cubicBezTo>
                    <a:pt x="88" y="0"/>
                    <a:pt x="73" y="15"/>
                    <a:pt x="73" y="34"/>
                  </a:cubicBezTo>
                  <a:cubicBezTo>
                    <a:pt x="73" y="34"/>
                    <a:pt x="73" y="34"/>
                    <a:pt x="73" y="34"/>
                  </a:cubicBezTo>
                  <a:cubicBezTo>
                    <a:pt x="0" y="34"/>
                    <a:pt x="0" y="34"/>
                    <a:pt x="0" y="34"/>
                  </a:cubicBezTo>
                  <a:cubicBezTo>
                    <a:pt x="0" y="108"/>
                    <a:pt x="0" y="108"/>
                    <a:pt x="0" y="108"/>
                  </a:cubicBezTo>
                  <a:cubicBezTo>
                    <a:pt x="0" y="108"/>
                    <a:pt x="0" y="108"/>
                    <a:pt x="0" y="108"/>
                  </a:cubicBezTo>
                  <a:cubicBezTo>
                    <a:pt x="19" y="108"/>
                    <a:pt x="34" y="123"/>
                    <a:pt x="34" y="142"/>
                  </a:cubicBezTo>
                  <a:cubicBezTo>
                    <a:pt x="34" y="161"/>
                    <a:pt x="19" y="176"/>
                    <a:pt x="0" y="176"/>
                  </a:cubicBezTo>
                  <a:cubicBezTo>
                    <a:pt x="0" y="176"/>
                    <a:pt x="0" y="176"/>
                    <a:pt x="0" y="176"/>
                  </a:cubicBezTo>
                  <a:cubicBezTo>
                    <a:pt x="0" y="243"/>
                    <a:pt x="0" y="243"/>
                    <a:pt x="0" y="243"/>
                  </a:cubicBezTo>
                  <a:cubicBezTo>
                    <a:pt x="208" y="243"/>
                    <a:pt x="208" y="243"/>
                    <a:pt x="208" y="243"/>
                  </a:cubicBezTo>
                  <a:cubicBezTo>
                    <a:pt x="208" y="34"/>
                    <a:pt x="208" y="34"/>
                    <a:pt x="208" y="34"/>
                  </a:cubicBezTo>
                  <a:lnTo>
                    <a:pt x="140" y="34"/>
                  </a:lnTo>
                  <a:close/>
                </a:path>
              </a:pathLst>
            </a:custGeom>
            <a:solidFill>
              <a:srgbClr val="33CCCC"/>
            </a:solidFill>
            <a:ln w="50800" cap="flat">
              <a:noFill/>
              <a:prstDash val="solid"/>
              <a:miter lim="800000"/>
              <a:headEnd/>
              <a:tailEnd/>
            </a:ln>
            <a:effectLst/>
            <a:sp3d extrusionH="279400" prstMaterial="matte"/>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7565A"/>
                </a:solidFill>
                <a:effectLst/>
                <a:uLnTx/>
                <a:uFillTx/>
                <a:latin typeface="Open Sans Light"/>
                <a:ea typeface="微软雅黑"/>
                <a:cs typeface="+mn-cs"/>
              </a:endParaRPr>
            </a:p>
          </p:txBody>
        </p:sp>
        <p:sp>
          <p:nvSpPr>
            <p:cNvPr id="47" name="Freeform 11">
              <a:extLst>
                <a:ext uri="{FF2B5EF4-FFF2-40B4-BE49-F238E27FC236}">
                  <a16:creationId xmlns:a16="http://schemas.microsoft.com/office/drawing/2014/main" id="{1195A733-50EA-48F5-B2AC-4E33C27FA20B}"/>
                </a:ext>
              </a:extLst>
            </p:cNvPr>
            <p:cNvSpPr>
              <a:spLocks/>
            </p:cNvSpPr>
            <p:nvPr/>
          </p:nvSpPr>
          <p:spPr bwMode="auto">
            <a:xfrm rot="2700000">
              <a:off x="3813574" y="2893211"/>
              <a:ext cx="2155667" cy="1854673"/>
            </a:xfrm>
            <a:custGeom>
              <a:avLst/>
              <a:gdLst>
                <a:gd name="T0" fmla="*/ 209 w 243"/>
                <a:gd name="T1" fmla="*/ 74 h 209"/>
                <a:gd name="T2" fmla="*/ 209 w 243"/>
                <a:gd name="T3" fmla="*/ 74 h 209"/>
                <a:gd name="T4" fmla="*/ 209 w 243"/>
                <a:gd name="T5" fmla="*/ 0 h 209"/>
                <a:gd name="T6" fmla="*/ 135 w 243"/>
                <a:gd name="T7" fmla="*/ 0 h 209"/>
                <a:gd name="T8" fmla="*/ 135 w 243"/>
                <a:gd name="T9" fmla="*/ 2 h 209"/>
                <a:gd name="T10" fmla="*/ 101 w 243"/>
                <a:gd name="T11" fmla="*/ 35 h 209"/>
                <a:gd name="T12" fmla="*/ 67 w 243"/>
                <a:gd name="T13" fmla="*/ 2 h 209"/>
                <a:gd name="T14" fmla="*/ 67 w 243"/>
                <a:gd name="T15" fmla="*/ 0 h 209"/>
                <a:gd name="T16" fmla="*/ 0 w 243"/>
                <a:gd name="T17" fmla="*/ 0 h 209"/>
                <a:gd name="T18" fmla="*/ 0 w 243"/>
                <a:gd name="T19" fmla="*/ 209 h 209"/>
                <a:gd name="T20" fmla="*/ 209 w 243"/>
                <a:gd name="T21" fmla="*/ 209 h 209"/>
                <a:gd name="T22" fmla="*/ 209 w 243"/>
                <a:gd name="T23" fmla="*/ 142 h 209"/>
                <a:gd name="T24" fmla="*/ 209 w 243"/>
                <a:gd name="T25" fmla="*/ 142 h 209"/>
                <a:gd name="T26" fmla="*/ 243 w 243"/>
                <a:gd name="T27" fmla="*/ 108 h 209"/>
                <a:gd name="T28" fmla="*/ 209 w 243"/>
                <a:gd name="T29" fmla="*/ 74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3" h="209">
                  <a:moveTo>
                    <a:pt x="209" y="74"/>
                  </a:moveTo>
                  <a:cubicBezTo>
                    <a:pt x="209" y="74"/>
                    <a:pt x="209" y="74"/>
                    <a:pt x="209" y="74"/>
                  </a:cubicBezTo>
                  <a:cubicBezTo>
                    <a:pt x="209" y="0"/>
                    <a:pt x="209" y="0"/>
                    <a:pt x="209" y="0"/>
                  </a:cubicBezTo>
                  <a:cubicBezTo>
                    <a:pt x="135" y="0"/>
                    <a:pt x="135" y="0"/>
                    <a:pt x="135" y="0"/>
                  </a:cubicBezTo>
                  <a:cubicBezTo>
                    <a:pt x="135" y="2"/>
                    <a:pt x="135" y="2"/>
                    <a:pt x="135" y="2"/>
                  </a:cubicBezTo>
                  <a:cubicBezTo>
                    <a:pt x="135" y="20"/>
                    <a:pt x="120" y="35"/>
                    <a:pt x="101" y="35"/>
                  </a:cubicBezTo>
                  <a:cubicBezTo>
                    <a:pt x="82" y="35"/>
                    <a:pt x="67" y="20"/>
                    <a:pt x="67" y="2"/>
                  </a:cubicBezTo>
                  <a:cubicBezTo>
                    <a:pt x="67" y="0"/>
                    <a:pt x="67" y="0"/>
                    <a:pt x="67" y="0"/>
                  </a:cubicBezTo>
                  <a:cubicBezTo>
                    <a:pt x="0" y="0"/>
                    <a:pt x="0" y="0"/>
                    <a:pt x="0" y="0"/>
                  </a:cubicBezTo>
                  <a:cubicBezTo>
                    <a:pt x="0" y="209"/>
                    <a:pt x="0" y="209"/>
                    <a:pt x="0" y="209"/>
                  </a:cubicBezTo>
                  <a:cubicBezTo>
                    <a:pt x="209" y="209"/>
                    <a:pt x="209" y="209"/>
                    <a:pt x="209" y="209"/>
                  </a:cubicBezTo>
                  <a:cubicBezTo>
                    <a:pt x="209" y="142"/>
                    <a:pt x="209" y="142"/>
                    <a:pt x="209" y="142"/>
                  </a:cubicBezTo>
                  <a:cubicBezTo>
                    <a:pt x="209" y="142"/>
                    <a:pt x="209" y="142"/>
                    <a:pt x="209" y="142"/>
                  </a:cubicBezTo>
                  <a:cubicBezTo>
                    <a:pt x="228" y="142"/>
                    <a:pt x="243" y="127"/>
                    <a:pt x="243" y="108"/>
                  </a:cubicBezTo>
                  <a:cubicBezTo>
                    <a:pt x="243" y="89"/>
                    <a:pt x="228" y="74"/>
                    <a:pt x="209" y="74"/>
                  </a:cubicBezTo>
                  <a:close/>
                </a:path>
              </a:pathLst>
            </a:custGeom>
            <a:solidFill>
              <a:srgbClr val="EB6876"/>
            </a:solidFill>
            <a:ln w="50800" cap="flat">
              <a:noFill/>
              <a:prstDash val="solid"/>
              <a:miter lim="800000"/>
              <a:headEnd/>
              <a:tailEnd/>
            </a:ln>
            <a:effectLst/>
            <a:sp3d extrusionH="279400" prstMaterial="matte"/>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7565A"/>
                </a:solidFill>
                <a:effectLst/>
                <a:uLnTx/>
                <a:uFillTx/>
                <a:latin typeface="Open Sans Light"/>
                <a:ea typeface="微软雅黑"/>
                <a:cs typeface="+mn-cs"/>
              </a:endParaRPr>
            </a:p>
          </p:txBody>
        </p:sp>
        <p:sp>
          <p:nvSpPr>
            <p:cNvPr id="48" name="Freeform 9">
              <a:extLst>
                <a:ext uri="{FF2B5EF4-FFF2-40B4-BE49-F238E27FC236}">
                  <a16:creationId xmlns:a16="http://schemas.microsoft.com/office/drawing/2014/main" id="{57C7B8E6-E4BD-4547-AB2F-FA4BF1BBA643}"/>
                </a:ext>
              </a:extLst>
            </p:cNvPr>
            <p:cNvSpPr>
              <a:spLocks/>
            </p:cNvSpPr>
            <p:nvPr/>
          </p:nvSpPr>
          <p:spPr bwMode="auto">
            <a:xfrm rot="2700000">
              <a:off x="5065520" y="1241784"/>
              <a:ext cx="1853424" cy="2174401"/>
            </a:xfrm>
            <a:custGeom>
              <a:avLst/>
              <a:gdLst>
                <a:gd name="T0" fmla="*/ 207 w 209"/>
                <a:gd name="T1" fmla="*/ 70 h 245"/>
                <a:gd name="T2" fmla="*/ 209 w 209"/>
                <a:gd name="T3" fmla="*/ 70 h 245"/>
                <a:gd name="T4" fmla="*/ 209 w 209"/>
                <a:gd name="T5" fmla="*/ 0 h 245"/>
                <a:gd name="T6" fmla="*/ 0 w 209"/>
                <a:gd name="T7" fmla="*/ 0 h 245"/>
                <a:gd name="T8" fmla="*/ 0 w 209"/>
                <a:gd name="T9" fmla="*/ 210 h 245"/>
                <a:gd name="T10" fmla="*/ 67 w 209"/>
                <a:gd name="T11" fmla="*/ 210 h 245"/>
                <a:gd name="T12" fmla="*/ 67 w 209"/>
                <a:gd name="T13" fmla="*/ 212 h 245"/>
                <a:gd name="T14" fmla="*/ 101 w 209"/>
                <a:gd name="T15" fmla="*/ 245 h 245"/>
                <a:gd name="T16" fmla="*/ 135 w 209"/>
                <a:gd name="T17" fmla="*/ 212 h 245"/>
                <a:gd name="T18" fmla="*/ 135 w 209"/>
                <a:gd name="T19" fmla="*/ 210 h 245"/>
                <a:gd name="T20" fmla="*/ 209 w 209"/>
                <a:gd name="T21" fmla="*/ 210 h 245"/>
                <a:gd name="T22" fmla="*/ 209 w 209"/>
                <a:gd name="T23" fmla="*/ 137 h 245"/>
                <a:gd name="T24" fmla="*/ 207 w 209"/>
                <a:gd name="T25" fmla="*/ 137 h 245"/>
                <a:gd name="T26" fmla="*/ 174 w 209"/>
                <a:gd name="T27" fmla="*/ 103 h 245"/>
                <a:gd name="T28" fmla="*/ 207 w 209"/>
                <a:gd name="T29" fmla="*/ 7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9" h="245">
                  <a:moveTo>
                    <a:pt x="207" y="70"/>
                  </a:moveTo>
                  <a:cubicBezTo>
                    <a:pt x="209" y="70"/>
                    <a:pt x="209" y="70"/>
                    <a:pt x="209" y="70"/>
                  </a:cubicBezTo>
                  <a:cubicBezTo>
                    <a:pt x="209" y="0"/>
                    <a:pt x="209" y="0"/>
                    <a:pt x="209" y="0"/>
                  </a:cubicBezTo>
                  <a:cubicBezTo>
                    <a:pt x="0" y="0"/>
                    <a:pt x="0" y="0"/>
                    <a:pt x="0" y="0"/>
                  </a:cubicBezTo>
                  <a:cubicBezTo>
                    <a:pt x="0" y="210"/>
                    <a:pt x="0" y="210"/>
                    <a:pt x="0" y="210"/>
                  </a:cubicBezTo>
                  <a:cubicBezTo>
                    <a:pt x="67" y="210"/>
                    <a:pt x="67" y="210"/>
                    <a:pt x="67" y="210"/>
                  </a:cubicBezTo>
                  <a:cubicBezTo>
                    <a:pt x="67" y="212"/>
                    <a:pt x="67" y="212"/>
                    <a:pt x="67" y="212"/>
                  </a:cubicBezTo>
                  <a:cubicBezTo>
                    <a:pt x="67" y="230"/>
                    <a:pt x="82" y="245"/>
                    <a:pt x="101" y="245"/>
                  </a:cubicBezTo>
                  <a:cubicBezTo>
                    <a:pt x="120" y="245"/>
                    <a:pt x="135" y="230"/>
                    <a:pt x="135" y="212"/>
                  </a:cubicBezTo>
                  <a:cubicBezTo>
                    <a:pt x="135" y="210"/>
                    <a:pt x="135" y="210"/>
                    <a:pt x="135" y="210"/>
                  </a:cubicBezTo>
                  <a:cubicBezTo>
                    <a:pt x="209" y="210"/>
                    <a:pt x="209" y="210"/>
                    <a:pt x="209" y="210"/>
                  </a:cubicBezTo>
                  <a:cubicBezTo>
                    <a:pt x="209" y="137"/>
                    <a:pt x="209" y="137"/>
                    <a:pt x="209" y="137"/>
                  </a:cubicBezTo>
                  <a:cubicBezTo>
                    <a:pt x="207" y="137"/>
                    <a:pt x="207" y="137"/>
                    <a:pt x="207" y="137"/>
                  </a:cubicBezTo>
                  <a:cubicBezTo>
                    <a:pt x="189" y="137"/>
                    <a:pt x="174" y="122"/>
                    <a:pt x="174" y="103"/>
                  </a:cubicBezTo>
                  <a:cubicBezTo>
                    <a:pt x="174" y="85"/>
                    <a:pt x="189" y="70"/>
                    <a:pt x="207" y="70"/>
                  </a:cubicBezTo>
                  <a:close/>
                </a:path>
              </a:pathLst>
            </a:custGeom>
            <a:solidFill>
              <a:srgbClr val="63D3BE"/>
            </a:solidFill>
            <a:ln w="50800" cap="flat">
              <a:noFill/>
              <a:prstDash val="solid"/>
              <a:miter lim="800000"/>
              <a:headEnd/>
              <a:tailEnd/>
            </a:ln>
            <a:effectLst/>
            <a:sp3d extrusionH="279400" prstMaterial="matte"/>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7565A"/>
                </a:solidFill>
                <a:effectLst/>
                <a:uLnTx/>
                <a:uFillTx/>
                <a:latin typeface="Open Sans Light"/>
                <a:ea typeface="微软雅黑"/>
                <a:cs typeface="+mn-cs"/>
              </a:endParaRPr>
            </a:p>
          </p:txBody>
        </p:sp>
        <p:sp>
          <p:nvSpPr>
            <p:cNvPr id="49" name="Freeform 7">
              <a:extLst>
                <a:ext uri="{FF2B5EF4-FFF2-40B4-BE49-F238E27FC236}">
                  <a16:creationId xmlns:a16="http://schemas.microsoft.com/office/drawing/2014/main" id="{58EE3E73-EF23-40DB-842C-7A2F21A545EE}"/>
                </a:ext>
              </a:extLst>
            </p:cNvPr>
            <p:cNvSpPr>
              <a:spLocks/>
            </p:cNvSpPr>
            <p:nvPr/>
          </p:nvSpPr>
          <p:spPr bwMode="auto">
            <a:xfrm rot="2700000">
              <a:off x="6219668" y="2665849"/>
              <a:ext cx="2155667" cy="1863415"/>
            </a:xfrm>
            <a:custGeom>
              <a:avLst/>
              <a:gdLst>
                <a:gd name="T0" fmla="*/ 35 w 243"/>
                <a:gd name="T1" fmla="*/ 0 h 210"/>
                <a:gd name="T2" fmla="*/ 35 w 243"/>
                <a:gd name="T3" fmla="*/ 70 h 210"/>
                <a:gd name="T4" fmla="*/ 33 w 243"/>
                <a:gd name="T5" fmla="*/ 70 h 210"/>
                <a:gd name="T6" fmla="*/ 0 w 243"/>
                <a:gd name="T7" fmla="*/ 103 h 210"/>
                <a:gd name="T8" fmla="*/ 33 w 243"/>
                <a:gd name="T9" fmla="*/ 137 h 210"/>
                <a:gd name="T10" fmla="*/ 35 w 243"/>
                <a:gd name="T11" fmla="*/ 137 h 210"/>
                <a:gd name="T12" fmla="*/ 35 w 243"/>
                <a:gd name="T13" fmla="*/ 210 h 210"/>
                <a:gd name="T14" fmla="*/ 108 w 243"/>
                <a:gd name="T15" fmla="*/ 210 h 210"/>
                <a:gd name="T16" fmla="*/ 108 w 243"/>
                <a:gd name="T17" fmla="*/ 210 h 210"/>
                <a:gd name="T18" fmla="*/ 142 w 243"/>
                <a:gd name="T19" fmla="*/ 176 h 210"/>
                <a:gd name="T20" fmla="*/ 175 w 243"/>
                <a:gd name="T21" fmla="*/ 210 h 210"/>
                <a:gd name="T22" fmla="*/ 175 w 243"/>
                <a:gd name="T23" fmla="*/ 210 h 210"/>
                <a:gd name="T24" fmla="*/ 243 w 243"/>
                <a:gd name="T25" fmla="*/ 210 h 210"/>
                <a:gd name="T26" fmla="*/ 243 w 243"/>
                <a:gd name="T27" fmla="*/ 0 h 210"/>
                <a:gd name="T28" fmla="*/ 35 w 243"/>
                <a:gd name="T29"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3" h="210">
                  <a:moveTo>
                    <a:pt x="35" y="0"/>
                  </a:moveTo>
                  <a:cubicBezTo>
                    <a:pt x="35" y="70"/>
                    <a:pt x="35" y="70"/>
                    <a:pt x="35" y="70"/>
                  </a:cubicBezTo>
                  <a:cubicBezTo>
                    <a:pt x="33" y="70"/>
                    <a:pt x="33" y="70"/>
                    <a:pt x="33" y="70"/>
                  </a:cubicBezTo>
                  <a:cubicBezTo>
                    <a:pt x="15" y="70"/>
                    <a:pt x="0" y="85"/>
                    <a:pt x="0" y="103"/>
                  </a:cubicBezTo>
                  <a:cubicBezTo>
                    <a:pt x="0" y="122"/>
                    <a:pt x="15" y="137"/>
                    <a:pt x="33" y="137"/>
                  </a:cubicBezTo>
                  <a:cubicBezTo>
                    <a:pt x="35" y="137"/>
                    <a:pt x="35" y="137"/>
                    <a:pt x="35" y="137"/>
                  </a:cubicBezTo>
                  <a:cubicBezTo>
                    <a:pt x="35" y="210"/>
                    <a:pt x="35" y="210"/>
                    <a:pt x="35" y="210"/>
                  </a:cubicBezTo>
                  <a:cubicBezTo>
                    <a:pt x="108" y="210"/>
                    <a:pt x="108" y="210"/>
                    <a:pt x="108" y="210"/>
                  </a:cubicBezTo>
                  <a:cubicBezTo>
                    <a:pt x="108" y="210"/>
                    <a:pt x="108" y="210"/>
                    <a:pt x="108" y="210"/>
                  </a:cubicBezTo>
                  <a:cubicBezTo>
                    <a:pt x="108" y="191"/>
                    <a:pt x="123" y="176"/>
                    <a:pt x="142" y="176"/>
                  </a:cubicBezTo>
                  <a:cubicBezTo>
                    <a:pt x="160" y="176"/>
                    <a:pt x="175" y="191"/>
                    <a:pt x="175" y="210"/>
                  </a:cubicBezTo>
                  <a:cubicBezTo>
                    <a:pt x="175" y="210"/>
                    <a:pt x="175" y="210"/>
                    <a:pt x="175" y="210"/>
                  </a:cubicBezTo>
                  <a:cubicBezTo>
                    <a:pt x="243" y="210"/>
                    <a:pt x="243" y="210"/>
                    <a:pt x="243" y="210"/>
                  </a:cubicBezTo>
                  <a:cubicBezTo>
                    <a:pt x="243" y="0"/>
                    <a:pt x="243" y="0"/>
                    <a:pt x="243" y="0"/>
                  </a:cubicBezTo>
                  <a:lnTo>
                    <a:pt x="35" y="0"/>
                  </a:lnTo>
                  <a:close/>
                </a:path>
              </a:pathLst>
            </a:custGeom>
            <a:solidFill>
              <a:schemeClr val="accent4">
                <a:lumMod val="60000"/>
                <a:lumOff val="40000"/>
              </a:schemeClr>
            </a:solidFill>
            <a:ln w="50800" cap="flat">
              <a:noFill/>
              <a:prstDash val="solid"/>
              <a:miter lim="800000"/>
              <a:headEnd/>
              <a:tailEnd/>
            </a:ln>
            <a:effectLst/>
            <a:sp3d extrusionH="279400" prstMaterial="matte"/>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57565A"/>
                </a:solidFill>
                <a:effectLst/>
                <a:uLnTx/>
                <a:uFillTx/>
                <a:latin typeface="Open Sans Light"/>
                <a:ea typeface="微软雅黑"/>
                <a:cs typeface="+mn-cs"/>
              </a:endParaRPr>
            </a:p>
          </p:txBody>
        </p:sp>
        <p:sp>
          <p:nvSpPr>
            <p:cNvPr id="50" name="Rectangle 27">
              <a:extLst>
                <a:ext uri="{FF2B5EF4-FFF2-40B4-BE49-F238E27FC236}">
                  <a16:creationId xmlns:a16="http://schemas.microsoft.com/office/drawing/2014/main" id="{68144584-195D-46BF-9BEE-AA45FCEF75D0}"/>
                </a:ext>
              </a:extLst>
            </p:cNvPr>
            <p:cNvSpPr/>
            <p:nvPr/>
          </p:nvSpPr>
          <p:spPr>
            <a:xfrm>
              <a:off x="4784106" y="1771374"/>
              <a:ext cx="2603289" cy="646331"/>
            </a:xfrm>
            <a:prstGeom prst="rect">
              <a:avLst/>
            </a:prstGeom>
            <a:ln>
              <a:noFill/>
            </a:ln>
            <a:sp3d extrusionH="279400" prstMaterial="matte"/>
          </p:spPr>
          <p:txBody>
            <a:bodyPr wrap="square">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PIECE </a:t>
              </a:r>
              <a:b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b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ONE </a:t>
              </a:r>
            </a:p>
          </p:txBody>
        </p:sp>
        <p:sp>
          <p:nvSpPr>
            <p:cNvPr id="51" name="Rectangle 30">
              <a:extLst>
                <a:ext uri="{FF2B5EF4-FFF2-40B4-BE49-F238E27FC236}">
                  <a16:creationId xmlns:a16="http://schemas.microsoft.com/office/drawing/2014/main" id="{F2D9A7FC-B12D-447C-867D-C69BD38231C8}"/>
                </a:ext>
              </a:extLst>
            </p:cNvPr>
            <p:cNvSpPr/>
            <p:nvPr/>
          </p:nvSpPr>
          <p:spPr>
            <a:xfrm>
              <a:off x="4784106" y="4898817"/>
              <a:ext cx="2603289" cy="646331"/>
            </a:xfrm>
            <a:prstGeom prst="rect">
              <a:avLst/>
            </a:prstGeom>
            <a:ln>
              <a:noFill/>
            </a:ln>
            <a:sp3d extrusionH="279400" prstMaterial="matte"/>
          </p:spPr>
          <p:txBody>
            <a:bodyPr wrap="square">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PIECE </a:t>
              </a:r>
              <a:b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b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THREE</a:t>
              </a:r>
            </a:p>
          </p:txBody>
        </p:sp>
        <p:sp>
          <p:nvSpPr>
            <p:cNvPr id="52" name="Rectangle 31">
              <a:extLst>
                <a:ext uri="{FF2B5EF4-FFF2-40B4-BE49-F238E27FC236}">
                  <a16:creationId xmlns:a16="http://schemas.microsoft.com/office/drawing/2014/main" id="{D06ABC41-2C7A-468A-A100-40D29C50BBA7}"/>
                </a:ext>
              </a:extLst>
            </p:cNvPr>
            <p:cNvSpPr/>
            <p:nvPr/>
          </p:nvSpPr>
          <p:spPr>
            <a:xfrm>
              <a:off x="6096000" y="3412525"/>
              <a:ext cx="2579051" cy="646331"/>
            </a:xfrm>
            <a:prstGeom prst="rect">
              <a:avLst/>
            </a:prstGeom>
            <a:ln>
              <a:noFill/>
            </a:ln>
            <a:sp3d extrusionH="279400" prstMaterial="matte"/>
          </p:spPr>
          <p:txBody>
            <a:bodyPr wrap="square">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PIECE </a:t>
              </a:r>
              <a:b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b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TWO</a:t>
              </a:r>
            </a:p>
          </p:txBody>
        </p:sp>
        <p:sp>
          <p:nvSpPr>
            <p:cNvPr id="53" name="Rectangle 36">
              <a:extLst>
                <a:ext uri="{FF2B5EF4-FFF2-40B4-BE49-F238E27FC236}">
                  <a16:creationId xmlns:a16="http://schemas.microsoft.com/office/drawing/2014/main" id="{6021DE02-936E-4CBD-A41D-BDC0A86AA264}"/>
                </a:ext>
              </a:extLst>
            </p:cNvPr>
            <p:cNvSpPr/>
            <p:nvPr/>
          </p:nvSpPr>
          <p:spPr>
            <a:xfrm>
              <a:off x="3507675" y="3412525"/>
              <a:ext cx="2535640" cy="646331"/>
            </a:xfrm>
            <a:prstGeom prst="rect">
              <a:avLst/>
            </a:prstGeom>
            <a:ln>
              <a:noFill/>
            </a:ln>
            <a:sp3d extrusionH="279400" prstMaterial="matte"/>
          </p:spPr>
          <p:txBody>
            <a:bodyPr wrap="square">
              <a:spAutoFit/>
            </a:bodyPr>
            <a:lstStyle/>
            <a:p>
              <a:pPr marL="0" marR="0" lvl="0" indent="0" algn="ctr" defTabSz="1219170"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PIECE </a:t>
              </a:r>
              <a:b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b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Open Sans Light"/>
                  <a:ea typeface="微软雅黑"/>
                  <a:cs typeface="+mn-cs"/>
                </a:rPr>
                <a:t>FOUR</a:t>
              </a:r>
            </a:p>
          </p:txBody>
        </p:sp>
      </p:grpSp>
      <p:sp>
        <p:nvSpPr>
          <p:cNvPr id="56" name="TextBox 20">
            <a:extLst>
              <a:ext uri="{FF2B5EF4-FFF2-40B4-BE49-F238E27FC236}">
                <a16:creationId xmlns:a16="http://schemas.microsoft.com/office/drawing/2014/main" id="{479AEE49-991B-44F1-B25B-B7A14432571C}"/>
              </a:ext>
            </a:extLst>
          </p:cNvPr>
          <p:cNvSpPr txBox="1"/>
          <p:nvPr/>
        </p:nvSpPr>
        <p:spPr>
          <a:xfrm>
            <a:off x="7676669" y="1511884"/>
            <a:ext cx="2872983"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57" name="TextBox 19">
            <a:extLst>
              <a:ext uri="{FF2B5EF4-FFF2-40B4-BE49-F238E27FC236}">
                <a16:creationId xmlns:a16="http://schemas.microsoft.com/office/drawing/2014/main" id="{ECC11AC7-84D3-476D-9489-490A4B64C3F5}"/>
              </a:ext>
            </a:extLst>
          </p:cNvPr>
          <p:cNvSpPr txBox="1"/>
          <p:nvPr/>
        </p:nvSpPr>
        <p:spPr>
          <a:xfrm>
            <a:off x="8578134" y="3902135"/>
            <a:ext cx="2304352" cy="461665"/>
          </a:xfrm>
          <a:prstGeom prst="rect">
            <a:avLst/>
          </a:prstGeom>
          <a:noFill/>
        </p:spPr>
        <p:txBody>
          <a:bodyPr wrap="square" rtlCol="0">
            <a:spAutoFit/>
          </a:bodyPr>
          <a:lstStyle/>
          <a:p>
            <a:pPr>
              <a:lnSpc>
                <a:spcPct val="150000"/>
              </a:lnSpc>
            </a:pPr>
            <a:r>
              <a:rPr lang="zh-CN" altLang="en-US" sz="1600" b="1" dirty="0">
                <a:solidFill>
                  <a:schemeClr val="tx1">
                    <a:lumMod val="50000"/>
                    <a:lumOff val="50000"/>
                  </a:schemeClr>
                </a:solidFill>
                <a:latin typeface="微软雅黑" pitchFamily="34" charset="-122"/>
                <a:ea typeface="微软雅黑" pitchFamily="34" charset="-122"/>
                <a:cs typeface="华文黑体" pitchFamily="2" charset="-122"/>
              </a:rPr>
              <a:t>点击此处添加标题</a:t>
            </a:r>
          </a:p>
        </p:txBody>
      </p:sp>
      <p:sp>
        <p:nvSpPr>
          <p:cNvPr id="58" name="TextBox 20">
            <a:extLst>
              <a:ext uri="{FF2B5EF4-FFF2-40B4-BE49-F238E27FC236}">
                <a16:creationId xmlns:a16="http://schemas.microsoft.com/office/drawing/2014/main" id="{1225F4A8-56BC-46E9-B9CB-DF0CFA5821FB}"/>
              </a:ext>
            </a:extLst>
          </p:cNvPr>
          <p:cNvSpPr txBox="1"/>
          <p:nvPr/>
        </p:nvSpPr>
        <p:spPr>
          <a:xfrm>
            <a:off x="8578134" y="4417528"/>
            <a:ext cx="2872983"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59" name="TextBox 19">
            <a:extLst>
              <a:ext uri="{FF2B5EF4-FFF2-40B4-BE49-F238E27FC236}">
                <a16:creationId xmlns:a16="http://schemas.microsoft.com/office/drawing/2014/main" id="{5B6D3A65-F04E-4849-96D3-649F3EC715B1}"/>
              </a:ext>
            </a:extLst>
          </p:cNvPr>
          <p:cNvSpPr txBox="1"/>
          <p:nvPr/>
        </p:nvSpPr>
        <p:spPr>
          <a:xfrm>
            <a:off x="648564" y="1940907"/>
            <a:ext cx="2304352" cy="461665"/>
          </a:xfrm>
          <a:prstGeom prst="rect">
            <a:avLst/>
          </a:prstGeom>
          <a:noFill/>
        </p:spPr>
        <p:txBody>
          <a:bodyPr wrap="square" rtlCol="0">
            <a:spAutoFit/>
          </a:bodyPr>
          <a:lstStyle/>
          <a:p>
            <a:pPr>
              <a:lnSpc>
                <a:spcPct val="150000"/>
              </a:lnSpc>
            </a:pPr>
            <a:r>
              <a:rPr lang="zh-CN" altLang="en-US" sz="1600" b="1" dirty="0">
                <a:solidFill>
                  <a:schemeClr val="tx1">
                    <a:lumMod val="50000"/>
                    <a:lumOff val="50000"/>
                  </a:schemeClr>
                </a:solidFill>
                <a:latin typeface="微软雅黑" pitchFamily="34" charset="-122"/>
                <a:ea typeface="微软雅黑" pitchFamily="34" charset="-122"/>
                <a:cs typeface="华文黑体" pitchFamily="2" charset="-122"/>
              </a:rPr>
              <a:t>点击此处添加标题</a:t>
            </a:r>
          </a:p>
        </p:txBody>
      </p:sp>
      <p:sp>
        <p:nvSpPr>
          <p:cNvPr id="60" name="TextBox 20">
            <a:extLst>
              <a:ext uri="{FF2B5EF4-FFF2-40B4-BE49-F238E27FC236}">
                <a16:creationId xmlns:a16="http://schemas.microsoft.com/office/drawing/2014/main" id="{865F40C8-2843-470B-BCB3-B3588AE58B75}"/>
              </a:ext>
            </a:extLst>
          </p:cNvPr>
          <p:cNvSpPr txBox="1"/>
          <p:nvPr/>
        </p:nvSpPr>
        <p:spPr>
          <a:xfrm>
            <a:off x="648564" y="2456300"/>
            <a:ext cx="2872983"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1" name="TextBox 19">
            <a:extLst>
              <a:ext uri="{FF2B5EF4-FFF2-40B4-BE49-F238E27FC236}">
                <a16:creationId xmlns:a16="http://schemas.microsoft.com/office/drawing/2014/main" id="{50486CF6-3633-4BCA-A3E1-DB3976995BB5}"/>
              </a:ext>
            </a:extLst>
          </p:cNvPr>
          <p:cNvSpPr txBox="1"/>
          <p:nvPr/>
        </p:nvSpPr>
        <p:spPr>
          <a:xfrm>
            <a:off x="2448354" y="4948040"/>
            <a:ext cx="2304352" cy="461665"/>
          </a:xfrm>
          <a:prstGeom prst="rect">
            <a:avLst/>
          </a:prstGeom>
          <a:noFill/>
        </p:spPr>
        <p:txBody>
          <a:bodyPr wrap="square" rtlCol="0">
            <a:spAutoFit/>
          </a:bodyPr>
          <a:lstStyle/>
          <a:p>
            <a:pPr>
              <a:lnSpc>
                <a:spcPct val="150000"/>
              </a:lnSpc>
            </a:pPr>
            <a:r>
              <a:rPr lang="zh-CN" altLang="en-US" sz="1600" b="1" dirty="0">
                <a:solidFill>
                  <a:schemeClr val="tx1">
                    <a:lumMod val="50000"/>
                    <a:lumOff val="50000"/>
                  </a:schemeClr>
                </a:solidFill>
                <a:latin typeface="微软雅黑" pitchFamily="34" charset="-122"/>
                <a:ea typeface="微软雅黑" pitchFamily="34" charset="-122"/>
                <a:cs typeface="华文黑体" pitchFamily="2" charset="-122"/>
              </a:rPr>
              <a:t>点击此处添加标题</a:t>
            </a:r>
          </a:p>
        </p:txBody>
      </p:sp>
      <p:sp>
        <p:nvSpPr>
          <p:cNvPr id="62" name="TextBox 20">
            <a:extLst>
              <a:ext uri="{FF2B5EF4-FFF2-40B4-BE49-F238E27FC236}">
                <a16:creationId xmlns:a16="http://schemas.microsoft.com/office/drawing/2014/main" id="{B6557630-1895-4988-ACFF-08B07F43B6A1}"/>
              </a:ext>
            </a:extLst>
          </p:cNvPr>
          <p:cNvSpPr txBox="1"/>
          <p:nvPr/>
        </p:nvSpPr>
        <p:spPr>
          <a:xfrm>
            <a:off x="2448354" y="5463433"/>
            <a:ext cx="2872983" cy="812530"/>
          </a:xfrm>
          <a:prstGeom prst="rect">
            <a:avLst/>
          </a:prstGeom>
          <a:noFill/>
        </p:spPr>
        <p:txBody>
          <a:bodyPr wrap="square" rtlCol="0">
            <a:spAutoFit/>
          </a:bodyPr>
          <a:lstStyle/>
          <a:p>
            <a:pPr>
              <a:lnSpc>
                <a:spcPct val="130000"/>
              </a:lnSpc>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63" name="TextBox 19">
            <a:extLst>
              <a:ext uri="{FF2B5EF4-FFF2-40B4-BE49-F238E27FC236}">
                <a16:creationId xmlns:a16="http://schemas.microsoft.com/office/drawing/2014/main" id="{A0C752AF-AA26-46D1-A2EA-E0E707554385}"/>
              </a:ext>
            </a:extLst>
          </p:cNvPr>
          <p:cNvSpPr txBox="1"/>
          <p:nvPr/>
        </p:nvSpPr>
        <p:spPr>
          <a:xfrm>
            <a:off x="7632210" y="980331"/>
            <a:ext cx="2304352" cy="461665"/>
          </a:xfrm>
          <a:prstGeom prst="rect">
            <a:avLst/>
          </a:prstGeom>
          <a:noFill/>
        </p:spPr>
        <p:txBody>
          <a:bodyPr wrap="square" rtlCol="0">
            <a:spAutoFit/>
          </a:bodyPr>
          <a:lstStyle/>
          <a:p>
            <a:pPr>
              <a:lnSpc>
                <a:spcPct val="150000"/>
              </a:lnSpc>
            </a:pPr>
            <a:r>
              <a:rPr lang="zh-CN" altLang="en-US" sz="1600" b="1" dirty="0">
                <a:solidFill>
                  <a:schemeClr val="tx1">
                    <a:lumMod val="50000"/>
                    <a:lumOff val="50000"/>
                  </a:schemeClr>
                </a:solidFill>
                <a:latin typeface="微软雅黑" pitchFamily="34" charset="-122"/>
                <a:ea typeface="微软雅黑" pitchFamily="34" charset="-122"/>
                <a:cs typeface="华文黑体" pitchFamily="2" charset="-122"/>
              </a:rPr>
              <a:t>点击此处添加标题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1919">
        <p:random/>
      </p:transition>
    </mc:Choice>
    <mc:Fallback xmlns="">
      <p:transition spd="slow" advClick="0" advTm="1919">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afterEffect">
                                  <p:stCondLst>
                                    <p:cond delay="0"/>
                                  </p:stCondLst>
                                  <p:childTnLst>
                                    <p:animEffect transition="out" filter="fade">
                                      <p:cBhvr>
                                        <p:cTn id="6" dur="500" tmFilter="0, 0; .2, .5; .8, .5; 1, 0"/>
                                        <p:tgtEl>
                                          <p:spTgt spid="45"/>
                                        </p:tgtEl>
                                      </p:cBhvr>
                                    </p:animEffect>
                                    <p:animScale>
                                      <p:cBhvr>
                                        <p:cTn id="7" dur="250" autoRev="1" fill="hold"/>
                                        <p:tgtEl>
                                          <p:spTgt spid="45"/>
                                        </p:tgtEl>
                                      </p:cBhvr>
                                      <p:by x="105000" y="105000"/>
                                    </p:animScale>
                                  </p:childTnLst>
                                </p:cTn>
                              </p:par>
                              <p:par>
                                <p:cTn id="8" presetID="12" presetClass="entr" presetSubtype="8"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 calcmode="lin" valueType="num">
                                      <p:cBhvr additive="base">
                                        <p:cTn id="10" dur="500"/>
                                        <p:tgtEl>
                                          <p:spTgt spid="56"/>
                                        </p:tgtEl>
                                        <p:attrNameLst>
                                          <p:attrName>ppt_x</p:attrName>
                                        </p:attrNameLst>
                                      </p:cBhvr>
                                      <p:tavLst>
                                        <p:tav tm="0">
                                          <p:val>
                                            <p:strVal val="#ppt_x-#ppt_w*1.125000"/>
                                          </p:val>
                                        </p:tav>
                                        <p:tav tm="100000">
                                          <p:val>
                                            <p:strVal val="#ppt_x"/>
                                          </p:val>
                                        </p:tav>
                                      </p:tavLst>
                                    </p:anim>
                                    <p:animEffect transition="in" filter="wipe(right)">
                                      <p:cBhvr>
                                        <p:cTn id="11" dur="500"/>
                                        <p:tgtEl>
                                          <p:spTgt spid="56"/>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500"/>
                                        <p:tgtEl>
                                          <p:spTgt spid="57"/>
                                        </p:tgtEl>
                                        <p:attrNameLst>
                                          <p:attrName>ppt_x</p:attrName>
                                        </p:attrNameLst>
                                      </p:cBhvr>
                                      <p:tavLst>
                                        <p:tav tm="0">
                                          <p:val>
                                            <p:strVal val="#ppt_x-#ppt_w*1.125000"/>
                                          </p:val>
                                        </p:tav>
                                        <p:tav tm="100000">
                                          <p:val>
                                            <p:strVal val="#ppt_x"/>
                                          </p:val>
                                        </p:tav>
                                      </p:tavLst>
                                    </p:anim>
                                    <p:animEffect transition="in" filter="wipe(right)">
                                      <p:cBhvr>
                                        <p:cTn id="16" dur="500"/>
                                        <p:tgtEl>
                                          <p:spTgt spid="57"/>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p:tgtEl>
                                          <p:spTgt spid="58"/>
                                        </p:tgtEl>
                                        <p:attrNameLst>
                                          <p:attrName>ppt_x</p:attrName>
                                        </p:attrNameLst>
                                      </p:cBhvr>
                                      <p:tavLst>
                                        <p:tav tm="0">
                                          <p:val>
                                            <p:strVal val="#ppt_x-#ppt_w*1.125000"/>
                                          </p:val>
                                        </p:tav>
                                        <p:tav tm="100000">
                                          <p:val>
                                            <p:strVal val="#ppt_x"/>
                                          </p:val>
                                        </p:tav>
                                      </p:tavLst>
                                    </p:anim>
                                    <p:animEffect transition="in" filter="wipe(right)">
                                      <p:cBhvr>
                                        <p:cTn id="20" dur="500"/>
                                        <p:tgtEl>
                                          <p:spTgt spid="58"/>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p:tgtEl>
                                          <p:spTgt spid="59"/>
                                        </p:tgtEl>
                                        <p:attrNameLst>
                                          <p:attrName>ppt_x</p:attrName>
                                        </p:attrNameLst>
                                      </p:cBhvr>
                                      <p:tavLst>
                                        <p:tav tm="0">
                                          <p:val>
                                            <p:strVal val="#ppt_x-#ppt_w*1.125000"/>
                                          </p:val>
                                        </p:tav>
                                        <p:tav tm="100000">
                                          <p:val>
                                            <p:strVal val="#ppt_x"/>
                                          </p:val>
                                        </p:tav>
                                      </p:tavLst>
                                    </p:anim>
                                    <p:animEffect transition="in" filter="wipe(right)">
                                      <p:cBhvr>
                                        <p:cTn id="25" dur="500"/>
                                        <p:tgtEl>
                                          <p:spTgt spid="59"/>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60"/>
                                        </p:tgtEl>
                                        <p:attrNameLst>
                                          <p:attrName>style.visibility</p:attrName>
                                        </p:attrNameLst>
                                      </p:cBhvr>
                                      <p:to>
                                        <p:strVal val="visible"/>
                                      </p:to>
                                    </p:set>
                                    <p:anim calcmode="lin" valueType="num">
                                      <p:cBhvr additive="base">
                                        <p:cTn id="28" dur="500"/>
                                        <p:tgtEl>
                                          <p:spTgt spid="60"/>
                                        </p:tgtEl>
                                        <p:attrNameLst>
                                          <p:attrName>ppt_x</p:attrName>
                                        </p:attrNameLst>
                                      </p:cBhvr>
                                      <p:tavLst>
                                        <p:tav tm="0">
                                          <p:val>
                                            <p:strVal val="#ppt_x-#ppt_w*1.125000"/>
                                          </p:val>
                                        </p:tav>
                                        <p:tav tm="100000">
                                          <p:val>
                                            <p:strVal val="#ppt_x"/>
                                          </p:val>
                                        </p:tav>
                                      </p:tavLst>
                                    </p:anim>
                                    <p:animEffect transition="in" filter="wipe(right)">
                                      <p:cBhvr>
                                        <p:cTn id="29" dur="500"/>
                                        <p:tgtEl>
                                          <p:spTgt spid="60"/>
                                        </p:tgtEl>
                                      </p:cBhvr>
                                    </p:animEffect>
                                  </p:childTnLst>
                                </p:cTn>
                              </p:par>
                            </p:childTnLst>
                          </p:cTn>
                        </p:par>
                        <p:par>
                          <p:cTn id="30" fill="hold">
                            <p:stCondLst>
                              <p:cond delay="1500"/>
                            </p:stCondLst>
                            <p:childTnLst>
                              <p:par>
                                <p:cTn id="31" presetID="12" presetClass="entr" presetSubtype="8" fill="hold" grpId="0" nodeType="after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additive="base">
                                        <p:cTn id="33" dur="500"/>
                                        <p:tgtEl>
                                          <p:spTgt spid="61"/>
                                        </p:tgtEl>
                                        <p:attrNameLst>
                                          <p:attrName>ppt_x</p:attrName>
                                        </p:attrNameLst>
                                      </p:cBhvr>
                                      <p:tavLst>
                                        <p:tav tm="0">
                                          <p:val>
                                            <p:strVal val="#ppt_x-#ppt_w*1.125000"/>
                                          </p:val>
                                        </p:tav>
                                        <p:tav tm="100000">
                                          <p:val>
                                            <p:strVal val="#ppt_x"/>
                                          </p:val>
                                        </p:tav>
                                      </p:tavLst>
                                    </p:anim>
                                    <p:animEffect transition="in" filter="wipe(right)">
                                      <p:cBhvr>
                                        <p:cTn id="34" dur="500"/>
                                        <p:tgtEl>
                                          <p:spTgt spid="61"/>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p:tgtEl>
                                          <p:spTgt spid="62"/>
                                        </p:tgtEl>
                                        <p:attrNameLst>
                                          <p:attrName>ppt_x</p:attrName>
                                        </p:attrNameLst>
                                      </p:cBhvr>
                                      <p:tavLst>
                                        <p:tav tm="0">
                                          <p:val>
                                            <p:strVal val="#ppt_x-#ppt_w*1.125000"/>
                                          </p:val>
                                        </p:tav>
                                        <p:tav tm="100000">
                                          <p:val>
                                            <p:strVal val="#ppt_x"/>
                                          </p:val>
                                        </p:tav>
                                      </p:tavLst>
                                    </p:anim>
                                    <p:animEffect transition="in" filter="wipe(right)">
                                      <p:cBhvr>
                                        <p:cTn id="38" dur="500"/>
                                        <p:tgtEl>
                                          <p:spTgt spid="62"/>
                                        </p:tgtEl>
                                      </p:cBhvr>
                                    </p:animEffect>
                                  </p:childTnLst>
                                </p:cTn>
                              </p:par>
                            </p:childTnLst>
                          </p:cTn>
                        </p:par>
                        <p:par>
                          <p:cTn id="39" fill="hold">
                            <p:stCondLst>
                              <p:cond delay="2000"/>
                            </p:stCondLst>
                            <p:childTnLst>
                              <p:par>
                                <p:cTn id="40" presetID="12" presetClass="entr" presetSubtype="8"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500"/>
                                        <p:tgtEl>
                                          <p:spTgt spid="63"/>
                                        </p:tgtEl>
                                        <p:attrNameLst>
                                          <p:attrName>ppt_x</p:attrName>
                                        </p:attrNameLst>
                                      </p:cBhvr>
                                      <p:tavLst>
                                        <p:tav tm="0">
                                          <p:val>
                                            <p:strVal val="#ppt_x-#ppt_w*1.125000"/>
                                          </p:val>
                                        </p:tav>
                                        <p:tav tm="100000">
                                          <p:val>
                                            <p:strVal val="#ppt_x"/>
                                          </p:val>
                                        </p:tav>
                                      </p:tavLst>
                                    </p:anim>
                                    <p:animEffect transition="in" filter="wipe(right)">
                                      <p:cBhvr>
                                        <p:cTn id="4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Box 42">
            <a:extLst>
              <a:ext uri="{FF2B5EF4-FFF2-40B4-BE49-F238E27FC236}">
                <a16:creationId xmlns:a16="http://schemas.microsoft.com/office/drawing/2014/main" id="{C34E7D64-038F-46C4-AC86-BFE916D23666}"/>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9" name="Text Box 43">
            <a:extLst>
              <a:ext uri="{FF2B5EF4-FFF2-40B4-BE49-F238E27FC236}">
                <a16:creationId xmlns:a16="http://schemas.microsoft.com/office/drawing/2014/main" id="{4A797A62-93B1-474C-9989-80BB746F658B}"/>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40" name="直接连接符 39">
            <a:extLst>
              <a:ext uri="{FF2B5EF4-FFF2-40B4-BE49-F238E27FC236}">
                <a16:creationId xmlns:a16="http://schemas.microsoft.com/office/drawing/2014/main" id="{20A771F2-B552-40EA-BD93-C76986A8763D}"/>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1" name="TextBox 27">
            <a:extLst>
              <a:ext uri="{FF2B5EF4-FFF2-40B4-BE49-F238E27FC236}">
                <a16:creationId xmlns:a16="http://schemas.microsoft.com/office/drawing/2014/main" id="{2DE9AA4C-F042-4321-80C3-1A71E18C4DFA}"/>
              </a:ext>
            </a:extLst>
          </p:cNvPr>
          <p:cNvSpPr txBox="1"/>
          <p:nvPr/>
        </p:nvSpPr>
        <p:spPr>
          <a:xfrm>
            <a:off x="878328" y="1210534"/>
            <a:ext cx="2232212" cy="1231106"/>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42" name="TextBox 28">
            <a:extLst>
              <a:ext uri="{FF2B5EF4-FFF2-40B4-BE49-F238E27FC236}">
                <a16:creationId xmlns:a16="http://schemas.microsoft.com/office/drawing/2014/main" id="{2E35862A-DA73-45B7-8D7F-8D95127F2C0F}"/>
              </a:ext>
            </a:extLst>
          </p:cNvPr>
          <p:cNvSpPr txBox="1"/>
          <p:nvPr/>
        </p:nvSpPr>
        <p:spPr>
          <a:xfrm>
            <a:off x="8885797" y="1112736"/>
            <a:ext cx="2232212" cy="1231106"/>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43" name="TextBox 29">
            <a:extLst>
              <a:ext uri="{FF2B5EF4-FFF2-40B4-BE49-F238E27FC236}">
                <a16:creationId xmlns:a16="http://schemas.microsoft.com/office/drawing/2014/main" id="{F781BCBC-F7FF-43F7-BB2F-DFB3DF11BF19}"/>
              </a:ext>
            </a:extLst>
          </p:cNvPr>
          <p:cNvSpPr txBox="1"/>
          <p:nvPr/>
        </p:nvSpPr>
        <p:spPr>
          <a:xfrm>
            <a:off x="8981945" y="5085126"/>
            <a:ext cx="2232212" cy="1231106"/>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sp>
        <p:nvSpPr>
          <p:cNvPr id="46" name="TextBox 30">
            <a:extLst>
              <a:ext uri="{FF2B5EF4-FFF2-40B4-BE49-F238E27FC236}">
                <a16:creationId xmlns:a16="http://schemas.microsoft.com/office/drawing/2014/main" id="{C8B98BDC-4A3F-4D83-89EF-5051ABDE43CB}"/>
              </a:ext>
            </a:extLst>
          </p:cNvPr>
          <p:cNvSpPr txBox="1"/>
          <p:nvPr/>
        </p:nvSpPr>
        <p:spPr>
          <a:xfrm>
            <a:off x="1139405" y="5194127"/>
            <a:ext cx="2232212" cy="1231106"/>
          </a:xfrm>
          <a:prstGeom prst="rect">
            <a:avLst/>
          </a:prstGeom>
          <a:noFill/>
        </p:spPr>
        <p:txBody>
          <a:bodyPr wrap="square" rtlCol="0">
            <a:spAutoFit/>
          </a:bodyPr>
          <a:lstStyle/>
          <a:p>
            <a:pPr algn="ctr"/>
            <a:r>
              <a:rPr lang="zh-CN" altLang="en-US" b="1" dirty="0">
                <a:solidFill>
                  <a:schemeClr val="bg1">
                    <a:lumMod val="50000"/>
                  </a:schemeClr>
                </a:solidFill>
                <a:latin typeface="微软雅黑" panose="020B0503020204020204" pitchFamily="34" charset="-122"/>
                <a:ea typeface="微软雅黑" panose="020B0503020204020204" pitchFamily="34" charset="-122"/>
              </a:rPr>
              <a:t>点击添加标题</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点击添加内容点击添加内容点击添加内容点击添加内容点击添加内容点击添加内容</a:t>
            </a:r>
          </a:p>
        </p:txBody>
      </p:sp>
      <p:grpSp>
        <p:nvGrpSpPr>
          <p:cNvPr id="47" name="组合 46">
            <a:extLst>
              <a:ext uri="{FF2B5EF4-FFF2-40B4-BE49-F238E27FC236}">
                <a16:creationId xmlns:a16="http://schemas.microsoft.com/office/drawing/2014/main" id="{1712FD02-F55E-42C0-8716-C50C0A1FDA41}"/>
              </a:ext>
            </a:extLst>
          </p:cNvPr>
          <p:cNvGrpSpPr/>
          <p:nvPr/>
        </p:nvGrpSpPr>
        <p:grpSpPr>
          <a:xfrm>
            <a:off x="3496235" y="1369284"/>
            <a:ext cx="2425701" cy="2144713"/>
            <a:chOff x="3496235" y="1369284"/>
            <a:chExt cx="2425701" cy="2144713"/>
          </a:xfrm>
        </p:grpSpPr>
        <p:sp>
          <p:nvSpPr>
            <p:cNvPr id="48" name="Freeform 6">
              <a:extLst>
                <a:ext uri="{FF2B5EF4-FFF2-40B4-BE49-F238E27FC236}">
                  <a16:creationId xmlns:a16="http://schemas.microsoft.com/office/drawing/2014/main" id="{39E2549F-33B9-49FF-BDFE-7910D12E599F}"/>
                </a:ext>
              </a:extLst>
            </p:cNvPr>
            <p:cNvSpPr>
              <a:spLocks/>
            </p:cNvSpPr>
            <p:nvPr/>
          </p:nvSpPr>
          <p:spPr bwMode="auto">
            <a:xfrm>
              <a:off x="3496235" y="1597884"/>
              <a:ext cx="1062038" cy="327025"/>
            </a:xfrm>
            <a:custGeom>
              <a:avLst/>
              <a:gdLst>
                <a:gd name="T0" fmla="*/ 149 w 486"/>
                <a:gd name="T1" fmla="*/ 146 h 150"/>
                <a:gd name="T2" fmla="*/ 29 w 486"/>
                <a:gd name="T3" fmla="*/ 27 h 150"/>
                <a:gd name="T4" fmla="*/ 33 w 486"/>
                <a:gd name="T5" fmla="*/ 16 h 150"/>
                <a:gd name="T6" fmla="*/ 16 w 486"/>
                <a:gd name="T7" fmla="*/ 0 h 150"/>
                <a:gd name="T8" fmla="*/ 0 w 486"/>
                <a:gd name="T9" fmla="*/ 16 h 150"/>
                <a:gd name="T10" fmla="*/ 16 w 486"/>
                <a:gd name="T11" fmla="*/ 33 h 150"/>
                <a:gd name="T12" fmla="*/ 26 w 486"/>
                <a:gd name="T13" fmla="*/ 29 h 150"/>
                <a:gd name="T14" fmla="*/ 147 w 486"/>
                <a:gd name="T15" fmla="*/ 150 h 150"/>
                <a:gd name="T16" fmla="*/ 486 w 486"/>
                <a:gd name="T17" fmla="*/ 150 h 150"/>
                <a:gd name="T18" fmla="*/ 486 w 486"/>
                <a:gd name="T19" fmla="*/ 146 h 150"/>
                <a:gd name="T20" fmla="*/ 149 w 486"/>
                <a:gd name="T21"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150">
                  <a:moveTo>
                    <a:pt x="149" y="146"/>
                  </a:moveTo>
                  <a:cubicBezTo>
                    <a:pt x="29" y="27"/>
                    <a:pt x="29" y="27"/>
                    <a:pt x="29" y="27"/>
                  </a:cubicBezTo>
                  <a:cubicBezTo>
                    <a:pt x="31" y="24"/>
                    <a:pt x="33" y="20"/>
                    <a:pt x="33" y="16"/>
                  </a:cubicBezTo>
                  <a:cubicBezTo>
                    <a:pt x="33" y="7"/>
                    <a:pt x="25" y="0"/>
                    <a:pt x="16" y="0"/>
                  </a:cubicBezTo>
                  <a:cubicBezTo>
                    <a:pt x="7" y="0"/>
                    <a:pt x="0" y="7"/>
                    <a:pt x="0" y="16"/>
                  </a:cubicBezTo>
                  <a:cubicBezTo>
                    <a:pt x="0" y="25"/>
                    <a:pt x="7" y="33"/>
                    <a:pt x="16" y="33"/>
                  </a:cubicBezTo>
                  <a:cubicBezTo>
                    <a:pt x="20" y="33"/>
                    <a:pt x="24" y="31"/>
                    <a:pt x="26" y="29"/>
                  </a:cubicBezTo>
                  <a:cubicBezTo>
                    <a:pt x="147" y="150"/>
                    <a:pt x="147" y="150"/>
                    <a:pt x="147" y="150"/>
                  </a:cubicBezTo>
                  <a:cubicBezTo>
                    <a:pt x="486" y="150"/>
                    <a:pt x="486" y="150"/>
                    <a:pt x="486" y="150"/>
                  </a:cubicBezTo>
                  <a:cubicBezTo>
                    <a:pt x="486" y="146"/>
                    <a:pt x="486" y="146"/>
                    <a:pt x="486" y="146"/>
                  </a:cubicBezTo>
                  <a:lnTo>
                    <a:pt x="149" y="146"/>
                  </a:ln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3">
              <a:extLst>
                <a:ext uri="{FF2B5EF4-FFF2-40B4-BE49-F238E27FC236}">
                  <a16:creationId xmlns:a16="http://schemas.microsoft.com/office/drawing/2014/main" id="{714825E7-A7BB-43E8-98CB-9BF4AFB66D48}"/>
                </a:ext>
              </a:extLst>
            </p:cNvPr>
            <p:cNvSpPr>
              <a:spLocks/>
            </p:cNvSpPr>
            <p:nvPr/>
          </p:nvSpPr>
          <p:spPr bwMode="auto">
            <a:xfrm>
              <a:off x="3788335" y="1369284"/>
              <a:ext cx="2105025" cy="2144713"/>
            </a:xfrm>
            <a:custGeom>
              <a:avLst/>
              <a:gdLst>
                <a:gd name="T0" fmla="*/ 957 w 962"/>
                <a:gd name="T1" fmla="*/ 975 h 980"/>
                <a:gd name="T2" fmla="*/ 957 w 962"/>
                <a:gd name="T3" fmla="*/ 975 h 980"/>
                <a:gd name="T4" fmla="*/ 962 w 962"/>
                <a:gd name="T5" fmla="*/ 963 h 980"/>
                <a:gd name="T6" fmla="*/ 962 w 962"/>
                <a:gd name="T7" fmla="*/ 395 h 980"/>
                <a:gd name="T8" fmla="*/ 957 w 962"/>
                <a:gd name="T9" fmla="*/ 383 h 980"/>
                <a:gd name="T10" fmla="*/ 579 w 962"/>
                <a:gd name="T11" fmla="*/ 6 h 980"/>
                <a:gd name="T12" fmla="*/ 556 w 962"/>
                <a:gd name="T13" fmla="*/ 6 h 980"/>
                <a:gd name="T14" fmla="*/ 6 w 962"/>
                <a:gd name="T15" fmla="*/ 556 h 980"/>
                <a:gd name="T16" fmla="*/ 6 w 962"/>
                <a:gd name="T17" fmla="*/ 579 h 980"/>
                <a:gd name="T18" fmla="*/ 402 w 962"/>
                <a:gd name="T19" fmla="*/ 975 h 980"/>
                <a:gd name="T20" fmla="*/ 414 w 962"/>
                <a:gd name="T21" fmla="*/ 980 h 980"/>
                <a:gd name="T22" fmla="*/ 945 w 962"/>
                <a:gd name="T23" fmla="*/ 980 h 980"/>
                <a:gd name="T24" fmla="*/ 957 w 962"/>
                <a:gd name="T25" fmla="*/ 975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2" h="980">
                  <a:moveTo>
                    <a:pt x="957" y="975"/>
                  </a:moveTo>
                  <a:cubicBezTo>
                    <a:pt x="957" y="975"/>
                    <a:pt x="957" y="975"/>
                    <a:pt x="957" y="975"/>
                  </a:cubicBezTo>
                  <a:cubicBezTo>
                    <a:pt x="960" y="972"/>
                    <a:pt x="962" y="968"/>
                    <a:pt x="962" y="963"/>
                  </a:cubicBezTo>
                  <a:cubicBezTo>
                    <a:pt x="962" y="395"/>
                    <a:pt x="962" y="395"/>
                    <a:pt x="962" y="395"/>
                  </a:cubicBezTo>
                  <a:cubicBezTo>
                    <a:pt x="962" y="391"/>
                    <a:pt x="960" y="386"/>
                    <a:pt x="957" y="383"/>
                  </a:cubicBezTo>
                  <a:cubicBezTo>
                    <a:pt x="579" y="6"/>
                    <a:pt x="579" y="6"/>
                    <a:pt x="579" y="6"/>
                  </a:cubicBezTo>
                  <a:cubicBezTo>
                    <a:pt x="573" y="0"/>
                    <a:pt x="563" y="0"/>
                    <a:pt x="556" y="6"/>
                  </a:cubicBezTo>
                  <a:cubicBezTo>
                    <a:pt x="6" y="556"/>
                    <a:pt x="6" y="556"/>
                    <a:pt x="6" y="556"/>
                  </a:cubicBezTo>
                  <a:cubicBezTo>
                    <a:pt x="0" y="562"/>
                    <a:pt x="0" y="573"/>
                    <a:pt x="6" y="579"/>
                  </a:cubicBezTo>
                  <a:cubicBezTo>
                    <a:pt x="402" y="975"/>
                    <a:pt x="402" y="975"/>
                    <a:pt x="402" y="975"/>
                  </a:cubicBezTo>
                  <a:cubicBezTo>
                    <a:pt x="405" y="978"/>
                    <a:pt x="410" y="980"/>
                    <a:pt x="414" y="980"/>
                  </a:cubicBezTo>
                  <a:cubicBezTo>
                    <a:pt x="945" y="980"/>
                    <a:pt x="945" y="980"/>
                    <a:pt x="945" y="980"/>
                  </a:cubicBezTo>
                  <a:cubicBezTo>
                    <a:pt x="950" y="980"/>
                    <a:pt x="954" y="978"/>
                    <a:pt x="957" y="975"/>
                  </a:cubicBezTo>
                  <a:close/>
                </a:path>
              </a:pathLst>
            </a:custGeom>
            <a:solidFill>
              <a:srgbClr val="E954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a:extLst>
                <a:ext uri="{FF2B5EF4-FFF2-40B4-BE49-F238E27FC236}">
                  <a16:creationId xmlns:a16="http://schemas.microsoft.com/office/drawing/2014/main" id="{7850F9AB-1F15-48E4-A4B1-EF27FE267FA6}"/>
                </a:ext>
              </a:extLst>
            </p:cNvPr>
            <p:cNvSpPr>
              <a:spLocks noEditPoints="1"/>
            </p:cNvSpPr>
            <p:nvPr/>
          </p:nvSpPr>
          <p:spPr bwMode="auto">
            <a:xfrm>
              <a:off x="4653523" y="1958247"/>
              <a:ext cx="400050" cy="403225"/>
            </a:xfrm>
            <a:custGeom>
              <a:avLst/>
              <a:gdLst>
                <a:gd name="T0" fmla="*/ 149 w 183"/>
                <a:gd name="T1" fmla="*/ 117 h 184"/>
                <a:gd name="T2" fmla="*/ 123 w 183"/>
                <a:gd name="T3" fmla="*/ 130 h 184"/>
                <a:gd name="T4" fmla="*/ 66 w 183"/>
                <a:gd name="T5" fmla="*/ 101 h 184"/>
                <a:gd name="T6" fmla="*/ 67 w 183"/>
                <a:gd name="T7" fmla="*/ 92 h 184"/>
                <a:gd name="T8" fmla="*/ 66 w 183"/>
                <a:gd name="T9" fmla="*/ 83 h 184"/>
                <a:gd name="T10" fmla="*/ 122 w 183"/>
                <a:gd name="T11" fmla="*/ 54 h 184"/>
                <a:gd name="T12" fmla="*/ 149 w 183"/>
                <a:gd name="T13" fmla="*/ 67 h 184"/>
                <a:gd name="T14" fmla="*/ 183 w 183"/>
                <a:gd name="T15" fmla="*/ 33 h 184"/>
                <a:gd name="T16" fmla="*/ 149 w 183"/>
                <a:gd name="T17" fmla="*/ 0 h 184"/>
                <a:gd name="T18" fmla="*/ 116 w 183"/>
                <a:gd name="T19" fmla="*/ 33 h 184"/>
                <a:gd name="T20" fmla="*/ 117 w 183"/>
                <a:gd name="T21" fmla="*/ 42 h 184"/>
                <a:gd name="T22" fmla="*/ 60 w 183"/>
                <a:gd name="T23" fmla="*/ 71 h 184"/>
                <a:gd name="T24" fmla="*/ 34 w 183"/>
                <a:gd name="T25" fmla="*/ 58 h 184"/>
                <a:gd name="T26" fmla="*/ 0 w 183"/>
                <a:gd name="T27" fmla="*/ 92 h 184"/>
                <a:gd name="T28" fmla="*/ 34 w 183"/>
                <a:gd name="T29" fmla="*/ 125 h 184"/>
                <a:gd name="T30" fmla="*/ 60 w 183"/>
                <a:gd name="T31" fmla="*/ 112 h 184"/>
                <a:gd name="T32" fmla="*/ 117 w 183"/>
                <a:gd name="T33" fmla="*/ 141 h 184"/>
                <a:gd name="T34" fmla="*/ 115 w 183"/>
                <a:gd name="T35" fmla="*/ 150 h 184"/>
                <a:gd name="T36" fmla="*/ 149 w 183"/>
                <a:gd name="T37" fmla="*/ 184 h 184"/>
                <a:gd name="T38" fmla="*/ 183 w 183"/>
                <a:gd name="T39" fmla="*/ 150 h 184"/>
                <a:gd name="T40" fmla="*/ 149 w 183"/>
                <a:gd name="T41" fmla="*/ 117 h 184"/>
                <a:gd name="T42" fmla="*/ 149 w 183"/>
                <a:gd name="T43" fmla="*/ 117 h 184"/>
                <a:gd name="T44" fmla="*/ 149 w 183"/>
                <a:gd name="T45" fmla="*/ 1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3" h="184">
                  <a:moveTo>
                    <a:pt x="149" y="117"/>
                  </a:moveTo>
                  <a:cubicBezTo>
                    <a:pt x="138" y="117"/>
                    <a:pt x="129" y="122"/>
                    <a:pt x="123" y="130"/>
                  </a:cubicBezTo>
                  <a:cubicBezTo>
                    <a:pt x="66" y="101"/>
                    <a:pt x="66" y="101"/>
                    <a:pt x="66" y="101"/>
                  </a:cubicBezTo>
                  <a:cubicBezTo>
                    <a:pt x="67" y="98"/>
                    <a:pt x="67" y="95"/>
                    <a:pt x="67" y="92"/>
                  </a:cubicBezTo>
                  <a:cubicBezTo>
                    <a:pt x="67" y="89"/>
                    <a:pt x="67" y="85"/>
                    <a:pt x="66" y="83"/>
                  </a:cubicBezTo>
                  <a:cubicBezTo>
                    <a:pt x="122" y="54"/>
                    <a:pt x="122" y="54"/>
                    <a:pt x="122" y="54"/>
                  </a:cubicBezTo>
                  <a:cubicBezTo>
                    <a:pt x="128" y="62"/>
                    <a:pt x="138" y="67"/>
                    <a:pt x="149" y="67"/>
                  </a:cubicBezTo>
                  <a:cubicBezTo>
                    <a:pt x="168" y="67"/>
                    <a:pt x="183" y="52"/>
                    <a:pt x="183" y="33"/>
                  </a:cubicBezTo>
                  <a:cubicBezTo>
                    <a:pt x="183" y="15"/>
                    <a:pt x="168" y="0"/>
                    <a:pt x="149" y="0"/>
                  </a:cubicBezTo>
                  <a:cubicBezTo>
                    <a:pt x="131" y="0"/>
                    <a:pt x="116" y="15"/>
                    <a:pt x="116" y="33"/>
                  </a:cubicBezTo>
                  <a:cubicBezTo>
                    <a:pt x="116" y="36"/>
                    <a:pt x="116" y="39"/>
                    <a:pt x="117" y="42"/>
                  </a:cubicBezTo>
                  <a:cubicBezTo>
                    <a:pt x="60" y="71"/>
                    <a:pt x="60" y="71"/>
                    <a:pt x="60" y="71"/>
                  </a:cubicBezTo>
                  <a:cubicBezTo>
                    <a:pt x="54" y="63"/>
                    <a:pt x="44" y="58"/>
                    <a:pt x="34" y="58"/>
                  </a:cubicBezTo>
                  <a:cubicBezTo>
                    <a:pt x="15" y="58"/>
                    <a:pt x="0" y="73"/>
                    <a:pt x="0" y="92"/>
                  </a:cubicBezTo>
                  <a:cubicBezTo>
                    <a:pt x="0" y="110"/>
                    <a:pt x="15" y="125"/>
                    <a:pt x="34" y="125"/>
                  </a:cubicBezTo>
                  <a:cubicBezTo>
                    <a:pt x="45" y="125"/>
                    <a:pt x="54" y="120"/>
                    <a:pt x="60" y="112"/>
                  </a:cubicBezTo>
                  <a:cubicBezTo>
                    <a:pt x="117" y="141"/>
                    <a:pt x="117" y="141"/>
                    <a:pt x="117" y="141"/>
                  </a:cubicBezTo>
                  <a:cubicBezTo>
                    <a:pt x="116" y="144"/>
                    <a:pt x="115" y="147"/>
                    <a:pt x="115" y="150"/>
                  </a:cubicBezTo>
                  <a:cubicBezTo>
                    <a:pt x="115" y="169"/>
                    <a:pt x="131" y="184"/>
                    <a:pt x="149" y="184"/>
                  </a:cubicBezTo>
                  <a:cubicBezTo>
                    <a:pt x="168" y="184"/>
                    <a:pt x="183" y="169"/>
                    <a:pt x="183" y="150"/>
                  </a:cubicBezTo>
                  <a:cubicBezTo>
                    <a:pt x="183" y="132"/>
                    <a:pt x="168" y="117"/>
                    <a:pt x="149" y="117"/>
                  </a:cubicBezTo>
                  <a:close/>
                  <a:moveTo>
                    <a:pt x="149" y="117"/>
                  </a:moveTo>
                  <a:cubicBezTo>
                    <a:pt x="149" y="117"/>
                    <a:pt x="149" y="117"/>
                    <a:pt x="149" y="117"/>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Rectangle 51">
              <a:extLst>
                <a:ext uri="{FF2B5EF4-FFF2-40B4-BE49-F238E27FC236}">
                  <a16:creationId xmlns:a16="http://schemas.microsoft.com/office/drawing/2014/main" id="{AAD7A1DC-175F-4A37-B8DC-DDDBE21BCE40}"/>
                </a:ext>
              </a:extLst>
            </p:cNvPr>
            <p:cNvSpPr>
              <a:spLocks noChangeArrowheads="1"/>
            </p:cNvSpPr>
            <p:nvPr/>
          </p:nvSpPr>
          <p:spPr bwMode="auto">
            <a:xfrm>
              <a:off x="5517123" y="2921859"/>
              <a:ext cx="40481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600" b="1" i="0" u="none" strike="noStrike" cap="none" normalizeH="0" baseline="0" dirty="0">
                  <a:ln>
                    <a:noFill/>
                  </a:ln>
                  <a:solidFill>
                    <a:srgbClr val="F2F2F2"/>
                  </a:solidFill>
                  <a:effectLst/>
                  <a:latin typeface="Open Sans Semibold" pitchFamily="34" charset="0"/>
                  <a:cs typeface="Arial" pitchFamily="34" charset="0"/>
                </a:rPr>
                <a:t>1</a:t>
              </a:r>
              <a:endParaRPr kumimoji="0" lang="en-US" alt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64" name="Rectangle 58">
              <a:extLst>
                <a:ext uri="{FF2B5EF4-FFF2-40B4-BE49-F238E27FC236}">
                  <a16:creationId xmlns:a16="http://schemas.microsoft.com/office/drawing/2014/main" id="{ABE9D4BA-61FB-4207-9A3E-F88BB2297B4E}"/>
                </a:ext>
              </a:extLst>
            </p:cNvPr>
            <p:cNvSpPr/>
            <p:nvPr/>
          </p:nvSpPr>
          <p:spPr>
            <a:xfrm>
              <a:off x="4172511" y="2450495"/>
              <a:ext cx="1600200" cy="338554"/>
            </a:xfrm>
            <a:prstGeom prst="rect">
              <a:avLst/>
            </a:prstGeom>
          </p:spPr>
          <p:txBody>
            <a:bodyPr wrap="square">
              <a:spAutoFit/>
            </a:bodyPr>
            <a:lstStyle/>
            <a:p>
              <a:r>
                <a:rPr lang="en-US" sz="800" dirty="0">
                  <a:solidFill>
                    <a:schemeClr val="bg1"/>
                  </a:solidFill>
                </a:rPr>
                <a:t>Lorem ipsum dolor sit </a:t>
              </a:r>
              <a:r>
                <a:rPr lang="en-US" sz="800" dirty="0" err="1">
                  <a:solidFill>
                    <a:schemeClr val="bg1"/>
                  </a:solidFill>
                </a:rPr>
                <a:t>amet</a:t>
              </a:r>
              <a:r>
                <a:rPr lang="en-US" sz="800" dirty="0">
                  <a:solidFill>
                    <a:schemeClr val="bg1"/>
                  </a:solidFill>
                </a:rPr>
                <a:t>, </a:t>
              </a:r>
              <a:r>
                <a:rPr lang="en-US" sz="800" dirty="0" err="1">
                  <a:solidFill>
                    <a:schemeClr val="bg1"/>
                  </a:solidFill>
                </a:rPr>
                <a:t>consectetur</a:t>
              </a:r>
              <a:r>
                <a:rPr lang="en-US" sz="800" dirty="0">
                  <a:solidFill>
                    <a:schemeClr val="bg1"/>
                  </a:solidFill>
                </a:rPr>
                <a:t> </a:t>
              </a:r>
              <a:r>
                <a:rPr lang="en-US" sz="800" dirty="0" err="1">
                  <a:solidFill>
                    <a:schemeClr val="bg1"/>
                  </a:solidFill>
                </a:rPr>
                <a:t>adipisicing</a:t>
              </a:r>
              <a:r>
                <a:rPr lang="en-US" sz="800" dirty="0">
                  <a:solidFill>
                    <a:schemeClr val="bg1"/>
                  </a:solidFill>
                </a:rPr>
                <a:t> </a:t>
              </a:r>
              <a:r>
                <a:rPr lang="en-US" sz="800" dirty="0" err="1">
                  <a:solidFill>
                    <a:schemeClr val="bg1"/>
                  </a:solidFill>
                </a:rPr>
                <a:t>elit</a:t>
              </a:r>
              <a:endParaRPr lang="en-US" sz="800" dirty="0">
                <a:solidFill>
                  <a:schemeClr val="bg1"/>
                </a:solidFill>
              </a:endParaRPr>
            </a:p>
          </p:txBody>
        </p:sp>
      </p:grpSp>
      <p:grpSp>
        <p:nvGrpSpPr>
          <p:cNvPr id="65" name="组合 64">
            <a:extLst>
              <a:ext uri="{FF2B5EF4-FFF2-40B4-BE49-F238E27FC236}">
                <a16:creationId xmlns:a16="http://schemas.microsoft.com/office/drawing/2014/main" id="{9317A70D-4FA0-4541-A2ED-54B93ACD69FC}"/>
              </a:ext>
            </a:extLst>
          </p:cNvPr>
          <p:cNvGrpSpPr/>
          <p:nvPr/>
        </p:nvGrpSpPr>
        <p:grpSpPr>
          <a:xfrm>
            <a:off x="6171173" y="1369284"/>
            <a:ext cx="2452687" cy="2152650"/>
            <a:chOff x="6171173" y="1369284"/>
            <a:chExt cx="2452687" cy="2152650"/>
          </a:xfrm>
        </p:grpSpPr>
        <p:sp>
          <p:nvSpPr>
            <p:cNvPr id="66" name="Freeform 7">
              <a:extLst>
                <a:ext uri="{FF2B5EF4-FFF2-40B4-BE49-F238E27FC236}">
                  <a16:creationId xmlns:a16="http://schemas.microsoft.com/office/drawing/2014/main" id="{B5004B02-0E7E-430D-895C-6F178F5BAE51}"/>
                </a:ext>
              </a:extLst>
            </p:cNvPr>
            <p:cNvSpPr>
              <a:spLocks/>
            </p:cNvSpPr>
            <p:nvPr/>
          </p:nvSpPr>
          <p:spPr bwMode="auto">
            <a:xfrm>
              <a:off x="7560235" y="1597884"/>
              <a:ext cx="1063625" cy="327025"/>
            </a:xfrm>
            <a:custGeom>
              <a:avLst/>
              <a:gdLst>
                <a:gd name="T0" fmla="*/ 337 w 486"/>
                <a:gd name="T1" fmla="*/ 146 h 150"/>
                <a:gd name="T2" fmla="*/ 457 w 486"/>
                <a:gd name="T3" fmla="*/ 27 h 150"/>
                <a:gd name="T4" fmla="*/ 453 w 486"/>
                <a:gd name="T5" fmla="*/ 16 h 150"/>
                <a:gd name="T6" fmla="*/ 470 w 486"/>
                <a:gd name="T7" fmla="*/ 0 h 150"/>
                <a:gd name="T8" fmla="*/ 486 w 486"/>
                <a:gd name="T9" fmla="*/ 16 h 150"/>
                <a:gd name="T10" fmla="*/ 470 w 486"/>
                <a:gd name="T11" fmla="*/ 33 h 150"/>
                <a:gd name="T12" fmla="*/ 460 w 486"/>
                <a:gd name="T13" fmla="*/ 29 h 150"/>
                <a:gd name="T14" fmla="*/ 339 w 486"/>
                <a:gd name="T15" fmla="*/ 150 h 150"/>
                <a:gd name="T16" fmla="*/ 0 w 486"/>
                <a:gd name="T17" fmla="*/ 150 h 150"/>
                <a:gd name="T18" fmla="*/ 0 w 486"/>
                <a:gd name="T19" fmla="*/ 146 h 150"/>
                <a:gd name="T20" fmla="*/ 337 w 486"/>
                <a:gd name="T21"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150">
                  <a:moveTo>
                    <a:pt x="337" y="146"/>
                  </a:moveTo>
                  <a:cubicBezTo>
                    <a:pt x="457" y="27"/>
                    <a:pt x="457" y="27"/>
                    <a:pt x="457" y="27"/>
                  </a:cubicBezTo>
                  <a:cubicBezTo>
                    <a:pt x="455" y="24"/>
                    <a:pt x="453" y="20"/>
                    <a:pt x="453" y="16"/>
                  </a:cubicBezTo>
                  <a:cubicBezTo>
                    <a:pt x="453" y="7"/>
                    <a:pt x="461" y="0"/>
                    <a:pt x="470" y="0"/>
                  </a:cubicBezTo>
                  <a:cubicBezTo>
                    <a:pt x="479" y="0"/>
                    <a:pt x="486" y="7"/>
                    <a:pt x="486" y="16"/>
                  </a:cubicBezTo>
                  <a:cubicBezTo>
                    <a:pt x="486" y="25"/>
                    <a:pt x="479" y="33"/>
                    <a:pt x="470" y="33"/>
                  </a:cubicBezTo>
                  <a:cubicBezTo>
                    <a:pt x="466" y="33"/>
                    <a:pt x="462" y="31"/>
                    <a:pt x="460" y="29"/>
                  </a:cubicBezTo>
                  <a:cubicBezTo>
                    <a:pt x="339" y="150"/>
                    <a:pt x="339" y="150"/>
                    <a:pt x="339" y="150"/>
                  </a:cubicBezTo>
                  <a:cubicBezTo>
                    <a:pt x="0" y="150"/>
                    <a:pt x="0" y="150"/>
                    <a:pt x="0" y="150"/>
                  </a:cubicBezTo>
                  <a:cubicBezTo>
                    <a:pt x="0" y="146"/>
                    <a:pt x="0" y="146"/>
                    <a:pt x="0" y="146"/>
                  </a:cubicBezTo>
                  <a:lnTo>
                    <a:pt x="337" y="146"/>
                  </a:ln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2">
              <a:extLst>
                <a:ext uri="{FF2B5EF4-FFF2-40B4-BE49-F238E27FC236}">
                  <a16:creationId xmlns:a16="http://schemas.microsoft.com/office/drawing/2014/main" id="{E4D96A52-506A-4283-9B0F-B6736680A06A}"/>
                </a:ext>
              </a:extLst>
            </p:cNvPr>
            <p:cNvSpPr>
              <a:spLocks/>
            </p:cNvSpPr>
            <p:nvPr/>
          </p:nvSpPr>
          <p:spPr bwMode="auto">
            <a:xfrm>
              <a:off x="6171173" y="1369284"/>
              <a:ext cx="2143125" cy="2152650"/>
            </a:xfrm>
            <a:custGeom>
              <a:avLst/>
              <a:gdLst>
                <a:gd name="T0" fmla="*/ 30 w 980"/>
                <a:gd name="T1" fmla="*/ 980 h 984"/>
                <a:gd name="T2" fmla="*/ 566 w 980"/>
                <a:gd name="T3" fmla="*/ 980 h 984"/>
                <a:gd name="T4" fmla="*/ 578 w 980"/>
                <a:gd name="T5" fmla="*/ 975 h 984"/>
                <a:gd name="T6" fmla="*/ 974 w 980"/>
                <a:gd name="T7" fmla="*/ 579 h 984"/>
                <a:gd name="T8" fmla="*/ 974 w 980"/>
                <a:gd name="T9" fmla="*/ 556 h 984"/>
                <a:gd name="T10" fmla="*/ 424 w 980"/>
                <a:gd name="T11" fmla="*/ 6 h 984"/>
                <a:gd name="T12" fmla="*/ 401 w 980"/>
                <a:gd name="T13" fmla="*/ 6 h 984"/>
                <a:gd name="T14" fmla="*/ 5 w 980"/>
                <a:gd name="T15" fmla="*/ 402 h 984"/>
                <a:gd name="T16" fmla="*/ 0 w 980"/>
                <a:gd name="T17" fmla="*/ 413 h 984"/>
                <a:gd name="T18" fmla="*/ 0 w 980"/>
                <a:gd name="T19" fmla="*/ 955 h 984"/>
                <a:gd name="T20" fmla="*/ 30 w 980"/>
                <a:gd name="T21" fmla="*/ 980 h 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984">
                  <a:moveTo>
                    <a:pt x="30" y="980"/>
                  </a:moveTo>
                  <a:cubicBezTo>
                    <a:pt x="566" y="980"/>
                    <a:pt x="566" y="980"/>
                    <a:pt x="566" y="980"/>
                  </a:cubicBezTo>
                  <a:cubicBezTo>
                    <a:pt x="571" y="980"/>
                    <a:pt x="575" y="978"/>
                    <a:pt x="578" y="975"/>
                  </a:cubicBezTo>
                  <a:cubicBezTo>
                    <a:pt x="974" y="579"/>
                    <a:pt x="974" y="579"/>
                    <a:pt x="974" y="579"/>
                  </a:cubicBezTo>
                  <a:cubicBezTo>
                    <a:pt x="980" y="573"/>
                    <a:pt x="980" y="562"/>
                    <a:pt x="974" y="556"/>
                  </a:cubicBezTo>
                  <a:cubicBezTo>
                    <a:pt x="424" y="6"/>
                    <a:pt x="424" y="6"/>
                    <a:pt x="424" y="6"/>
                  </a:cubicBezTo>
                  <a:cubicBezTo>
                    <a:pt x="417" y="0"/>
                    <a:pt x="407" y="0"/>
                    <a:pt x="401" y="6"/>
                  </a:cubicBezTo>
                  <a:cubicBezTo>
                    <a:pt x="5" y="402"/>
                    <a:pt x="5" y="402"/>
                    <a:pt x="5" y="402"/>
                  </a:cubicBezTo>
                  <a:cubicBezTo>
                    <a:pt x="2" y="405"/>
                    <a:pt x="0" y="409"/>
                    <a:pt x="0" y="413"/>
                  </a:cubicBezTo>
                  <a:cubicBezTo>
                    <a:pt x="0" y="955"/>
                    <a:pt x="0" y="955"/>
                    <a:pt x="0" y="955"/>
                  </a:cubicBezTo>
                  <a:cubicBezTo>
                    <a:pt x="0" y="984"/>
                    <a:pt x="17" y="980"/>
                    <a:pt x="30" y="980"/>
                  </a:cubicBezTo>
                  <a:close/>
                </a:path>
              </a:pathLst>
            </a:custGeom>
            <a:solidFill>
              <a:srgbClr val="24A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Freeform 14">
              <a:extLst>
                <a:ext uri="{FF2B5EF4-FFF2-40B4-BE49-F238E27FC236}">
                  <a16:creationId xmlns:a16="http://schemas.microsoft.com/office/drawing/2014/main" id="{707DBDAB-735B-4276-BCA7-580C2F6A0585}"/>
                </a:ext>
              </a:extLst>
            </p:cNvPr>
            <p:cNvSpPr>
              <a:spLocks noEditPoints="1"/>
            </p:cNvSpPr>
            <p:nvPr/>
          </p:nvSpPr>
          <p:spPr bwMode="auto">
            <a:xfrm>
              <a:off x="7125260" y="1988409"/>
              <a:ext cx="371475" cy="373063"/>
            </a:xfrm>
            <a:custGeom>
              <a:avLst/>
              <a:gdLst>
                <a:gd name="T0" fmla="*/ 152 w 170"/>
                <a:gd name="T1" fmla="*/ 68 h 170"/>
                <a:gd name="T2" fmla="*/ 143 w 170"/>
                <a:gd name="T3" fmla="*/ 57 h 170"/>
                <a:gd name="T4" fmla="*/ 150 w 170"/>
                <a:gd name="T5" fmla="*/ 44 h 170"/>
                <a:gd name="T6" fmla="*/ 140 w 170"/>
                <a:gd name="T7" fmla="*/ 20 h 170"/>
                <a:gd name="T8" fmla="*/ 126 w 170"/>
                <a:gd name="T9" fmla="*/ 20 h 170"/>
                <a:gd name="T10" fmla="*/ 116 w 170"/>
                <a:gd name="T11" fmla="*/ 27 h 170"/>
                <a:gd name="T12" fmla="*/ 106 w 170"/>
                <a:gd name="T13" fmla="*/ 24 h 170"/>
                <a:gd name="T14" fmla="*/ 102 w 170"/>
                <a:gd name="T15" fmla="*/ 10 h 170"/>
                <a:gd name="T16" fmla="*/ 78 w 170"/>
                <a:gd name="T17" fmla="*/ 0 h 170"/>
                <a:gd name="T18" fmla="*/ 68 w 170"/>
                <a:gd name="T19" fmla="*/ 18 h 170"/>
                <a:gd name="T20" fmla="*/ 57 w 170"/>
                <a:gd name="T21" fmla="*/ 27 h 170"/>
                <a:gd name="T22" fmla="*/ 50 w 170"/>
                <a:gd name="T23" fmla="*/ 26 h 170"/>
                <a:gd name="T24" fmla="*/ 37 w 170"/>
                <a:gd name="T25" fmla="*/ 17 h 170"/>
                <a:gd name="T26" fmla="*/ 20 w 170"/>
                <a:gd name="T27" fmla="*/ 29 h 170"/>
                <a:gd name="T28" fmla="*/ 20 w 170"/>
                <a:gd name="T29" fmla="*/ 44 h 170"/>
                <a:gd name="T30" fmla="*/ 27 w 170"/>
                <a:gd name="T31" fmla="*/ 57 h 170"/>
                <a:gd name="T32" fmla="*/ 19 w 170"/>
                <a:gd name="T33" fmla="*/ 68 h 170"/>
                <a:gd name="T34" fmla="*/ 0 w 170"/>
                <a:gd name="T35" fmla="*/ 78 h 170"/>
                <a:gd name="T36" fmla="*/ 10 w 170"/>
                <a:gd name="T37" fmla="*/ 102 h 170"/>
                <a:gd name="T38" fmla="*/ 24 w 170"/>
                <a:gd name="T39" fmla="*/ 106 h 170"/>
                <a:gd name="T40" fmla="*/ 26 w 170"/>
                <a:gd name="T41" fmla="*/ 120 h 170"/>
                <a:gd name="T42" fmla="*/ 20 w 170"/>
                <a:gd name="T43" fmla="*/ 140 h 170"/>
                <a:gd name="T44" fmla="*/ 37 w 170"/>
                <a:gd name="T45" fmla="*/ 153 h 170"/>
                <a:gd name="T46" fmla="*/ 50 w 170"/>
                <a:gd name="T47" fmla="*/ 144 h 170"/>
                <a:gd name="T48" fmla="*/ 57 w 170"/>
                <a:gd name="T49" fmla="*/ 143 h 170"/>
                <a:gd name="T50" fmla="*/ 68 w 170"/>
                <a:gd name="T51" fmla="*/ 151 h 170"/>
                <a:gd name="T52" fmla="*/ 78 w 170"/>
                <a:gd name="T53" fmla="*/ 170 h 170"/>
                <a:gd name="T54" fmla="*/ 102 w 170"/>
                <a:gd name="T55" fmla="*/ 160 h 170"/>
                <a:gd name="T56" fmla="*/ 106 w 170"/>
                <a:gd name="T57" fmla="*/ 146 h 170"/>
                <a:gd name="T58" fmla="*/ 116 w 170"/>
                <a:gd name="T59" fmla="*/ 142 h 170"/>
                <a:gd name="T60" fmla="*/ 126 w 170"/>
                <a:gd name="T61" fmla="*/ 150 h 170"/>
                <a:gd name="T62" fmla="*/ 140 w 170"/>
                <a:gd name="T63" fmla="*/ 150 h 170"/>
                <a:gd name="T64" fmla="*/ 150 w 170"/>
                <a:gd name="T65" fmla="*/ 126 h 170"/>
                <a:gd name="T66" fmla="*/ 143 w 170"/>
                <a:gd name="T67" fmla="*/ 113 h 170"/>
                <a:gd name="T68" fmla="*/ 152 w 170"/>
                <a:gd name="T69" fmla="*/ 102 h 170"/>
                <a:gd name="T70" fmla="*/ 170 w 170"/>
                <a:gd name="T71" fmla="*/ 92 h 170"/>
                <a:gd name="T72" fmla="*/ 160 w 170"/>
                <a:gd name="T73" fmla="*/ 68 h 170"/>
                <a:gd name="T74" fmla="*/ 85 w 170"/>
                <a:gd name="T75" fmla="*/ 115 h 170"/>
                <a:gd name="T76" fmla="*/ 85 w 170"/>
                <a:gd name="T77" fmla="*/ 54 h 170"/>
                <a:gd name="T78" fmla="*/ 116 w 170"/>
                <a:gd name="T79"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0" h="170">
                  <a:moveTo>
                    <a:pt x="160" y="68"/>
                  </a:moveTo>
                  <a:cubicBezTo>
                    <a:pt x="152" y="68"/>
                    <a:pt x="152" y="68"/>
                    <a:pt x="152" y="68"/>
                  </a:cubicBezTo>
                  <a:cubicBezTo>
                    <a:pt x="149" y="68"/>
                    <a:pt x="147" y="66"/>
                    <a:pt x="146" y="63"/>
                  </a:cubicBezTo>
                  <a:cubicBezTo>
                    <a:pt x="145" y="61"/>
                    <a:pt x="144" y="59"/>
                    <a:pt x="143" y="57"/>
                  </a:cubicBezTo>
                  <a:cubicBezTo>
                    <a:pt x="142" y="55"/>
                    <a:pt x="143" y="52"/>
                    <a:pt x="144" y="50"/>
                  </a:cubicBezTo>
                  <a:cubicBezTo>
                    <a:pt x="150" y="44"/>
                    <a:pt x="150" y="44"/>
                    <a:pt x="150" y="44"/>
                  </a:cubicBezTo>
                  <a:cubicBezTo>
                    <a:pt x="154" y="40"/>
                    <a:pt x="154" y="34"/>
                    <a:pt x="150" y="29"/>
                  </a:cubicBezTo>
                  <a:cubicBezTo>
                    <a:pt x="140" y="20"/>
                    <a:pt x="140" y="20"/>
                    <a:pt x="140" y="20"/>
                  </a:cubicBezTo>
                  <a:cubicBezTo>
                    <a:pt x="138" y="18"/>
                    <a:pt x="136" y="17"/>
                    <a:pt x="133" y="17"/>
                  </a:cubicBezTo>
                  <a:cubicBezTo>
                    <a:pt x="130" y="17"/>
                    <a:pt x="128" y="18"/>
                    <a:pt x="126" y="20"/>
                  </a:cubicBezTo>
                  <a:cubicBezTo>
                    <a:pt x="120" y="26"/>
                    <a:pt x="120" y="26"/>
                    <a:pt x="120" y="26"/>
                  </a:cubicBezTo>
                  <a:cubicBezTo>
                    <a:pt x="119" y="27"/>
                    <a:pt x="117" y="27"/>
                    <a:pt x="116" y="27"/>
                  </a:cubicBezTo>
                  <a:cubicBezTo>
                    <a:pt x="115" y="27"/>
                    <a:pt x="114" y="27"/>
                    <a:pt x="113" y="27"/>
                  </a:cubicBezTo>
                  <a:cubicBezTo>
                    <a:pt x="111" y="26"/>
                    <a:pt x="109" y="25"/>
                    <a:pt x="106" y="24"/>
                  </a:cubicBezTo>
                  <a:cubicBezTo>
                    <a:pt x="104" y="23"/>
                    <a:pt x="102" y="21"/>
                    <a:pt x="102" y="18"/>
                  </a:cubicBezTo>
                  <a:cubicBezTo>
                    <a:pt x="102" y="10"/>
                    <a:pt x="102" y="10"/>
                    <a:pt x="102" y="10"/>
                  </a:cubicBezTo>
                  <a:cubicBezTo>
                    <a:pt x="102" y="5"/>
                    <a:pt x="97" y="0"/>
                    <a:pt x="92" y="0"/>
                  </a:cubicBezTo>
                  <a:cubicBezTo>
                    <a:pt x="78" y="0"/>
                    <a:pt x="78" y="0"/>
                    <a:pt x="78" y="0"/>
                  </a:cubicBezTo>
                  <a:cubicBezTo>
                    <a:pt x="73" y="0"/>
                    <a:pt x="68" y="5"/>
                    <a:pt x="68" y="10"/>
                  </a:cubicBezTo>
                  <a:cubicBezTo>
                    <a:pt x="68" y="18"/>
                    <a:pt x="68" y="18"/>
                    <a:pt x="68" y="18"/>
                  </a:cubicBezTo>
                  <a:cubicBezTo>
                    <a:pt x="68" y="21"/>
                    <a:pt x="66" y="23"/>
                    <a:pt x="64" y="24"/>
                  </a:cubicBezTo>
                  <a:cubicBezTo>
                    <a:pt x="61" y="25"/>
                    <a:pt x="59" y="26"/>
                    <a:pt x="57" y="27"/>
                  </a:cubicBezTo>
                  <a:cubicBezTo>
                    <a:pt x="56" y="27"/>
                    <a:pt x="55" y="27"/>
                    <a:pt x="54" y="27"/>
                  </a:cubicBezTo>
                  <a:cubicBezTo>
                    <a:pt x="53" y="27"/>
                    <a:pt x="51" y="27"/>
                    <a:pt x="50" y="26"/>
                  </a:cubicBezTo>
                  <a:cubicBezTo>
                    <a:pt x="44" y="20"/>
                    <a:pt x="44" y="20"/>
                    <a:pt x="44" y="20"/>
                  </a:cubicBezTo>
                  <a:cubicBezTo>
                    <a:pt x="42" y="18"/>
                    <a:pt x="40" y="17"/>
                    <a:pt x="37" y="17"/>
                  </a:cubicBezTo>
                  <a:cubicBezTo>
                    <a:pt x="34" y="17"/>
                    <a:pt x="32" y="18"/>
                    <a:pt x="30" y="20"/>
                  </a:cubicBezTo>
                  <a:cubicBezTo>
                    <a:pt x="20" y="29"/>
                    <a:pt x="20" y="29"/>
                    <a:pt x="20" y="29"/>
                  </a:cubicBezTo>
                  <a:cubicBezTo>
                    <a:pt x="18" y="31"/>
                    <a:pt x="17" y="34"/>
                    <a:pt x="17" y="37"/>
                  </a:cubicBezTo>
                  <a:cubicBezTo>
                    <a:pt x="17" y="40"/>
                    <a:pt x="18" y="42"/>
                    <a:pt x="20" y="44"/>
                  </a:cubicBezTo>
                  <a:cubicBezTo>
                    <a:pt x="26" y="50"/>
                    <a:pt x="26" y="50"/>
                    <a:pt x="26" y="50"/>
                  </a:cubicBezTo>
                  <a:cubicBezTo>
                    <a:pt x="28" y="52"/>
                    <a:pt x="28" y="55"/>
                    <a:pt x="27" y="57"/>
                  </a:cubicBezTo>
                  <a:cubicBezTo>
                    <a:pt x="26" y="59"/>
                    <a:pt x="25" y="61"/>
                    <a:pt x="24" y="63"/>
                  </a:cubicBezTo>
                  <a:cubicBezTo>
                    <a:pt x="23" y="66"/>
                    <a:pt x="21" y="68"/>
                    <a:pt x="19" y="68"/>
                  </a:cubicBezTo>
                  <a:cubicBezTo>
                    <a:pt x="10" y="68"/>
                    <a:pt x="10" y="68"/>
                    <a:pt x="10" y="68"/>
                  </a:cubicBezTo>
                  <a:cubicBezTo>
                    <a:pt x="5" y="68"/>
                    <a:pt x="0" y="73"/>
                    <a:pt x="0" y="78"/>
                  </a:cubicBezTo>
                  <a:cubicBezTo>
                    <a:pt x="0" y="92"/>
                    <a:pt x="0" y="92"/>
                    <a:pt x="0" y="92"/>
                  </a:cubicBezTo>
                  <a:cubicBezTo>
                    <a:pt x="0" y="97"/>
                    <a:pt x="5" y="102"/>
                    <a:pt x="10"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6"/>
                    <a:pt x="20" y="126"/>
                    <a:pt x="20" y="126"/>
                  </a:cubicBezTo>
                  <a:cubicBezTo>
                    <a:pt x="16" y="130"/>
                    <a:pt x="16" y="136"/>
                    <a:pt x="20" y="140"/>
                  </a:cubicBezTo>
                  <a:cubicBezTo>
                    <a:pt x="30" y="150"/>
                    <a:pt x="30" y="150"/>
                    <a:pt x="30" y="150"/>
                  </a:cubicBezTo>
                  <a:cubicBezTo>
                    <a:pt x="32" y="152"/>
                    <a:pt x="34" y="153"/>
                    <a:pt x="37" y="153"/>
                  </a:cubicBezTo>
                  <a:cubicBezTo>
                    <a:pt x="40" y="153"/>
                    <a:pt x="42" y="152"/>
                    <a:pt x="44" y="150"/>
                  </a:cubicBezTo>
                  <a:cubicBezTo>
                    <a:pt x="50" y="144"/>
                    <a:pt x="50" y="144"/>
                    <a:pt x="50" y="144"/>
                  </a:cubicBezTo>
                  <a:cubicBezTo>
                    <a:pt x="51" y="143"/>
                    <a:pt x="53" y="142"/>
                    <a:pt x="54" y="142"/>
                  </a:cubicBezTo>
                  <a:cubicBezTo>
                    <a:pt x="55" y="142"/>
                    <a:pt x="56" y="143"/>
                    <a:pt x="57" y="143"/>
                  </a:cubicBezTo>
                  <a:cubicBezTo>
                    <a:pt x="59" y="144"/>
                    <a:pt x="61" y="145"/>
                    <a:pt x="64" y="146"/>
                  </a:cubicBezTo>
                  <a:cubicBezTo>
                    <a:pt x="66" y="147"/>
                    <a:pt x="68" y="149"/>
                    <a:pt x="68" y="151"/>
                  </a:cubicBezTo>
                  <a:cubicBezTo>
                    <a:pt x="68" y="160"/>
                    <a:pt x="68" y="160"/>
                    <a:pt x="68" y="160"/>
                  </a:cubicBezTo>
                  <a:cubicBezTo>
                    <a:pt x="68" y="165"/>
                    <a:pt x="73" y="170"/>
                    <a:pt x="78" y="170"/>
                  </a:cubicBezTo>
                  <a:cubicBezTo>
                    <a:pt x="92" y="170"/>
                    <a:pt x="92" y="170"/>
                    <a:pt x="92" y="170"/>
                  </a:cubicBezTo>
                  <a:cubicBezTo>
                    <a:pt x="97" y="170"/>
                    <a:pt x="102" y="165"/>
                    <a:pt x="102" y="160"/>
                  </a:cubicBezTo>
                  <a:cubicBezTo>
                    <a:pt x="102" y="151"/>
                    <a:pt x="102" y="151"/>
                    <a:pt x="102" y="151"/>
                  </a:cubicBezTo>
                  <a:cubicBezTo>
                    <a:pt x="102" y="149"/>
                    <a:pt x="104" y="147"/>
                    <a:pt x="106" y="146"/>
                  </a:cubicBezTo>
                  <a:cubicBezTo>
                    <a:pt x="109" y="145"/>
                    <a:pt x="111" y="144"/>
                    <a:pt x="113" y="143"/>
                  </a:cubicBezTo>
                  <a:cubicBezTo>
                    <a:pt x="114" y="143"/>
                    <a:pt x="115" y="142"/>
                    <a:pt x="116" y="142"/>
                  </a:cubicBezTo>
                  <a:cubicBezTo>
                    <a:pt x="117" y="142"/>
                    <a:pt x="119" y="143"/>
                    <a:pt x="120" y="144"/>
                  </a:cubicBezTo>
                  <a:cubicBezTo>
                    <a:pt x="126" y="150"/>
                    <a:pt x="126" y="150"/>
                    <a:pt x="126" y="150"/>
                  </a:cubicBezTo>
                  <a:cubicBezTo>
                    <a:pt x="128" y="152"/>
                    <a:pt x="130" y="153"/>
                    <a:pt x="133" y="153"/>
                  </a:cubicBezTo>
                  <a:cubicBezTo>
                    <a:pt x="136" y="153"/>
                    <a:pt x="138" y="152"/>
                    <a:pt x="140" y="150"/>
                  </a:cubicBezTo>
                  <a:cubicBezTo>
                    <a:pt x="150" y="140"/>
                    <a:pt x="150" y="140"/>
                    <a:pt x="150" y="140"/>
                  </a:cubicBezTo>
                  <a:cubicBezTo>
                    <a:pt x="154" y="136"/>
                    <a:pt x="154" y="130"/>
                    <a:pt x="150" y="126"/>
                  </a:cubicBezTo>
                  <a:cubicBezTo>
                    <a:pt x="144" y="120"/>
                    <a:pt x="144" y="120"/>
                    <a:pt x="144" y="120"/>
                  </a:cubicBezTo>
                  <a:cubicBezTo>
                    <a:pt x="143" y="118"/>
                    <a:pt x="142" y="115"/>
                    <a:pt x="143" y="113"/>
                  </a:cubicBezTo>
                  <a:cubicBezTo>
                    <a:pt x="144" y="111"/>
                    <a:pt x="145" y="109"/>
                    <a:pt x="146" y="106"/>
                  </a:cubicBezTo>
                  <a:cubicBezTo>
                    <a:pt x="147" y="104"/>
                    <a:pt x="149" y="102"/>
                    <a:pt x="152" y="102"/>
                  </a:cubicBezTo>
                  <a:cubicBezTo>
                    <a:pt x="160" y="102"/>
                    <a:pt x="160" y="102"/>
                    <a:pt x="160" y="102"/>
                  </a:cubicBezTo>
                  <a:cubicBezTo>
                    <a:pt x="165" y="102"/>
                    <a:pt x="170" y="97"/>
                    <a:pt x="170" y="92"/>
                  </a:cubicBezTo>
                  <a:cubicBezTo>
                    <a:pt x="170" y="78"/>
                    <a:pt x="170" y="78"/>
                    <a:pt x="170" y="78"/>
                  </a:cubicBezTo>
                  <a:cubicBezTo>
                    <a:pt x="170" y="73"/>
                    <a:pt x="165" y="68"/>
                    <a:pt x="160" y="68"/>
                  </a:cubicBezTo>
                  <a:close/>
                  <a:moveTo>
                    <a:pt x="116" y="85"/>
                  </a:moveTo>
                  <a:cubicBezTo>
                    <a:pt x="116" y="102"/>
                    <a:pt x="102" y="115"/>
                    <a:pt x="85" y="115"/>
                  </a:cubicBezTo>
                  <a:cubicBezTo>
                    <a:pt x="68" y="115"/>
                    <a:pt x="55" y="102"/>
                    <a:pt x="55" y="85"/>
                  </a:cubicBezTo>
                  <a:cubicBezTo>
                    <a:pt x="55" y="68"/>
                    <a:pt x="68" y="54"/>
                    <a:pt x="85" y="54"/>
                  </a:cubicBezTo>
                  <a:cubicBezTo>
                    <a:pt x="102" y="54"/>
                    <a:pt x="116" y="68"/>
                    <a:pt x="116" y="85"/>
                  </a:cubicBezTo>
                  <a:close/>
                  <a:moveTo>
                    <a:pt x="116" y="85"/>
                  </a:moveTo>
                  <a:cubicBezTo>
                    <a:pt x="116" y="85"/>
                    <a:pt x="116" y="85"/>
                    <a:pt x="116" y="85"/>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15">
              <a:extLst>
                <a:ext uri="{FF2B5EF4-FFF2-40B4-BE49-F238E27FC236}">
                  <a16:creationId xmlns:a16="http://schemas.microsoft.com/office/drawing/2014/main" id="{970F960C-F838-4824-94B4-6956112D5CA5}"/>
                </a:ext>
              </a:extLst>
            </p:cNvPr>
            <p:cNvSpPr>
              <a:spLocks noEditPoints="1"/>
            </p:cNvSpPr>
            <p:nvPr/>
          </p:nvSpPr>
          <p:spPr bwMode="auto">
            <a:xfrm>
              <a:off x="7006198" y="1870934"/>
              <a:ext cx="193675" cy="192088"/>
            </a:xfrm>
            <a:custGeom>
              <a:avLst/>
              <a:gdLst>
                <a:gd name="T0" fmla="*/ 77 w 88"/>
                <a:gd name="T1" fmla="*/ 54 h 88"/>
                <a:gd name="T2" fmla="*/ 88 w 88"/>
                <a:gd name="T3" fmla="*/ 47 h 88"/>
                <a:gd name="T4" fmla="*/ 81 w 88"/>
                <a:gd name="T5" fmla="*/ 33 h 88"/>
                <a:gd name="T6" fmla="*/ 76 w 88"/>
                <a:gd name="T7" fmla="*/ 32 h 88"/>
                <a:gd name="T8" fmla="*/ 75 w 88"/>
                <a:gd name="T9" fmla="*/ 28 h 88"/>
                <a:gd name="T10" fmla="*/ 78 w 88"/>
                <a:gd name="T11" fmla="*/ 15 h 88"/>
                <a:gd name="T12" fmla="*/ 68 w 88"/>
                <a:gd name="T13" fmla="*/ 8 h 88"/>
                <a:gd name="T14" fmla="*/ 60 w 88"/>
                <a:gd name="T15" fmla="*/ 13 h 88"/>
                <a:gd name="T16" fmla="*/ 59 w 88"/>
                <a:gd name="T17" fmla="*/ 13 h 88"/>
                <a:gd name="T18" fmla="*/ 54 w 88"/>
                <a:gd name="T19" fmla="*/ 11 h 88"/>
                <a:gd name="T20" fmla="*/ 47 w 88"/>
                <a:gd name="T21" fmla="*/ 0 h 88"/>
                <a:gd name="T22" fmla="*/ 34 w 88"/>
                <a:gd name="T23" fmla="*/ 6 h 88"/>
                <a:gd name="T24" fmla="*/ 33 w 88"/>
                <a:gd name="T25" fmla="*/ 12 h 88"/>
                <a:gd name="T26" fmla="*/ 29 w 88"/>
                <a:gd name="T27" fmla="*/ 13 h 88"/>
                <a:gd name="T28" fmla="*/ 25 w 88"/>
                <a:gd name="T29" fmla="*/ 10 h 88"/>
                <a:gd name="T30" fmla="*/ 15 w 88"/>
                <a:gd name="T31" fmla="*/ 10 h 88"/>
                <a:gd name="T32" fmla="*/ 10 w 88"/>
                <a:gd name="T33" fmla="*/ 25 h 88"/>
                <a:gd name="T34" fmla="*/ 13 w 88"/>
                <a:gd name="T35" fmla="*/ 29 h 88"/>
                <a:gd name="T36" fmla="*/ 11 w 88"/>
                <a:gd name="T37" fmla="*/ 33 h 88"/>
                <a:gd name="T38" fmla="*/ 0 w 88"/>
                <a:gd name="T39" fmla="*/ 40 h 88"/>
                <a:gd name="T40" fmla="*/ 7 w 88"/>
                <a:gd name="T41" fmla="*/ 54 h 88"/>
                <a:gd name="T42" fmla="*/ 12 w 88"/>
                <a:gd name="T43" fmla="*/ 55 h 88"/>
                <a:gd name="T44" fmla="*/ 13 w 88"/>
                <a:gd name="T45" fmla="*/ 60 h 88"/>
                <a:gd name="T46" fmla="*/ 8 w 88"/>
                <a:gd name="T47" fmla="*/ 68 h 88"/>
                <a:gd name="T48" fmla="*/ 15 w 88"/>
                <a:gd name="T49" fmla="*/ 77 h 88"/>
                <a:gd name="T50" fmla="*/ 25 w 88"/>
                <a:gd name="T51" fmla="*/ 77 h 88"/>
                <a:gd name="T52" fmla="*/ 29 w 88"/>
                <a:gd name="T53" fmla="*/ 74 h 88"/>
                <a:gd name="T54" fmla="*/ 33 w 88"/>
                <a:gd name="T55" fmla="*/ 76 h 88"/>
                <a:gd name="T56" fmla="*/ 34 w 88"/>
                <a:gd name="T57" fmla="*/ 81 h 88"/>
                <a:gd name="T58" fmla="*/ 47 w 88"/>
                <a:gd name="T59" fmla="*/ 88 h 88"/>
                <a:gd name="T60" fmla="*/ 54 w 88"/>
                <a:gd name="T61" fmla="*/ 77 h 88"/>
                <a:gd name="T62" fmla="*/ 59 w 88"/>
                <a:gd name="T63" fmla="*/ 74 h 88"/>
                <a:gd name="T64" fmla="*/ 60 w 88"/>
                <a:gd name="T65" fmla="*/ 74 h 88"/>
                <a:gd name="T66" fmla="*/ 68 w 88"/>
                <a:gd name="T67" fmla="*/ 79 h 88"/>
                <a:gd name="T68" fmla="*/ 78 w 88"/>
                <a:gd name="T69" fmla="*/ 73 h 88"/>
                <a:gd name="T70" fmla="*/ 75 w 88"/>
                <a:gd name="T71" fmla="*/ 60 h 88"/>
                <a:gd name="T72" fmla="*/ 76 w 88"/>
                <a:gd name="T73" fmla="*/ 55 h 88"/>
                <a:gd name="T74" fmla="*/ 44 w 88"/>
                <a:gd name="T75" fmla="*/ 57 h 88"/>
                <a:gd name="T76" fmla="*/ 44 w 88"/>
                <a:gd name="T77" fmla="*/ 30 h 88"/>
                <a:gd name="T78" fmla="*/ 57 w 88"/>
                <a:gd name="T79"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8" h="88">
                  <a:moveTo>
                    <a:pt x="76" y="55"/>
                  </a:moveTo>
                  <a:cubicBezTo>
                    <a:pt x="76" y="54"/>
                    <a:pt x="77" y="54"/>
                    <a:pt x="77" y="54"/>
                  </a:cubicBezTo>
                  <a:cubicBezTo>
                    <a:pt x="81" y="54"/>
                    <a:pt x="81" y="54"/>
                    <a:pt x="81" y="54"/>
                  </a:cubicBezTo>
                  <a:cubicBezTo>
                    <a:pt x="85" y="54"/>
                    <a:pt x="88" y="51"/>
                    <a:pt x="88" y="47"/>
                  </a:cubicBezTo>
                  <a:cubicBezTo>
                    <a:pt x="88" y="40"/>
                    <a:pt x="88" y="40"/>
                    <a:pt x="88" y="40"/>
                  </a:cubicBezTo>
                  <a:cubicBezTo>
                    <a:pt x="88" y="37"/>
                    <a:pt x="85" y="33"/>
                    <a:pt x="81" y="33"/>
                  </a:cubicBezTo>
                  <a:cubicBezTo>
                    <a:pt x="77" y="33"/>
                    <a:pt x="77" y="33"/>
                    <a:pt x="77" y="33"/>
                  </a:cubicBezTo>
                  <a:cubicBezTo>
                    <a:pt x="77" y="33"/>
                    <a:pt x="76" y="33"/>
                    <a:pt x="76" y="32"/>
                  </a:cubicBezTo>
                  <a:cubicBezTo>
                    <a:pt x="76" y="31"/>
                    <a:pt x="75" y="30"/>
                    <a:pt x="75" y="29"/>
                  </a:cubicBezTo>
                  <a:cubicBezTo>
                    <a:pt x="74" y="29"/>
                    <a:pt x="74" y="28"/>
                    <a:pt x="75" y="28"/>
                  </a:cubicBezTo>
                  <a:cubicBezTo>
                    <a:pt x="78" y="25"/>
                    <a:pt x="78" y="25"/>
                    <a:pt x="78" y="25"/>
                  </a:cubicBezTo>
                  <a:cubicBezTo>
                    <a:pt x="80" y="22"/>
                    <a:pt x="80" y="18"/>
                    <a:pt x="78" y="15"/>
                  </a:cubicBezTo>
                  <a:cubicBezTo>
                    <a:pt x="73" y="10"/>
                    <a:pt x="73" y="10"/>
                    <a:pt x="73" y="10"/>
                  </a:cubicBezTo>
                  <a:cubicBezTo>
                    <a:pt x="72" y="9"/>
                    <a:pt x="70" y="8"/>
                    <a:pt x="68" y="8"/>
                  </a:cubicBezTo>
                  <a:cubicBezTo>
                    <a:pt x="66" y="8"/>
                    <a:pt x="64" y="9"/>
                    <a:pt x="63" y="10"/>
                  </a:cubicBezTo>
                  <a:cubicBezTo>
                    <a:pt x="60" y="13"/>
                    <a:pt x="60" y="13"/>
                    <a:pt x="60" y="13"/>
                  </a:cubicBezTo>
                  <a:cubicBezTo>
                    <a:pt x="60" y="13"/>
                    <a:pt x="60" y="13"/>
                    <a:pt x="59" y="13"/>
                  </a:cubicBezTo>
                  <a:cubicBezTo>
                    <a:pt x="59" y="13"/>
                    <a:pt x="59" y="13"/>
                    <a:pt x="59" y="13"/>
                  </a:cubicBezTo>
                  <a:cubicBezTo>
                    <a:pt x="57" y="13"/>
                    <a:pt x="56" y="12"/>
                    <a:pt x="55" y="12"/>
                  </a:cubicBezTo>
                  <a:cubicBezTo>
                    <a:pt x="55" y="11"/>
                    <a:pt x="54" y="11"/>
                    <a:pt x="54" y="11"/>
                  </a:cubicBezTo>
                  <a:cubicBezTo>
                    <a:pt x="54" y="6"/>
                    <a:pt x="54" y="6"/>
                    <a:pt x="54" y="6"/>
                  </a:cubicBezTo>
                  <a:cubicBezTo>
                    <a:pt x="54" y="3"/>
                    <a:pt x="51" y="0"/>
                    <a:pt x="47" y="0"/>
                  </a:cubicBezTo>
                  <a:cubicBezTo>
                    <a:pt x="41" y="0"/>
                    <a:pt x="41" y="0"/>
                    <a:pt x="41" y="0"/>
                  </a:cubicBezTo>
                  <a:cubicBezTo>
                    <a:pt x="37" y="0"/>
                    <a:pt x="34" y="3"/>
                    <a:pt x="34" y="6"/>
                  </a:cubicBezTo>
                  <a:cubicBezTo>
                    <a:pt x="34" y="11"/>
                    <a:pt x="34" y="11"/>
                    <a:pt x="34" y="11"/>
                  </a:cubicBezTo>
                  <a:cubicBezTo>
                    <a:pt x="34" y="11"/>
                    <a:pt x="33" y="11"/>
                    <a:pt x="33" y="12"/>
                  </a:cubicBezTo>
                  <a:cubicBezTo>
                    <a:pt x="31" y="12"/>
                    <a:pt x="30" y="13"/>
                    <a:pt x="29" y="13"/>
                  </a:cubicBezTo>
                  <a:cubicBezTo>
                    <a:pt x="29" y="13"/>
                    <a:pt x="29" y="13"/>
                    <a:pt x="29" y="13"/>
                  </a:cubicBezTo>
                  <a:cubicBezTo>
                    <a:pt x="28" y="13"/>
                    <a:pt x="28" y="13"/>
                    <a:pt x="28" y="13"/>
                  </a:cubicBezTo>
                  <a:cubicBezTo>
                    <a:pt x="25" y="10"/>
                    <a:pt x="25" y="10"/>
                    <a:pt x="25" y="10"/>
                  </a:cubicBezTo>
                  <a:cubicBezTo>
                    <a:pt x="23" y="9"/>
                    <a:pt x="22" y="8"/>
                    <a:pt x="20" y="8"/>
                  </a:cubicBezTo>
                  <a:cubicBezTo>
                    <a:pt x="18" y="8"/>
                    <a:pt x="16" y="9"/>
                    <a:pt x="15" y="10"/>
                  </a:cubicBezTo>
                  <a:cubicBezTo>
                    <a:pt x="10" y="15"/>
                    <a:pt x="10" y="15"/>
                    <a:pt x="10" y="15"/>
                  </a:cubicBezTo>
                  <a:cubicBezTo>
                    <a:pt x="8" y="18"/>
                    <a:pt x="8" y="22"/>
                    <a:pt x="10" y="25"/>
                  </a:cubicBezTo>
                  <a:cubicBezTo>
                    <a:pt x="13" y="28"/>
                    <a:pt x="13" y="28"/>
                    <a:pt x="13" y="28"/>
                  </a:cubicBezTo>
                  <a:cubicBezTo>
                    <a:pt x="13" y="28"/>
                    <a:pt x="14" y="29"/>
                    <a:pt x="13" y="29"/>
                  </a:cubicBezTo>
                  <a:cubicBezTo>
                    <a:pt x="13" y="30"/>
                    <a:pt x="12" y="31"/>
                    <a:pt x="12" y="32"/>
                  </a:cubicBezTo>
                  <a:cubicBezTo>
                    <a:pt x="12" y="33"/>
                    <a:pt x="11" y="33"/>
                    <a:pt x="11" y="33"/>
                  </a:cubicBezTo>
                  <a:cubicBezTo>
                    <a:pt x="7" y="33"/>
                    <a:pt x="7" y="33"/>
                    <a:pt x="7" y="33"/>
                  </a:cubicBezTo>
                  <a:cubicBezTo>
                    <a:pt x="3" y="33"/>
                    <a:pt x="0" y="37"/>
                    <a:pt x="0" y="40"/>
                  </a:cubicBezTo>
                  <a:cubicBezTo>
                    <a:pt x="0" y="47"/>
                    <a:pt x="0" y="47"/>
                    <a:pt x="0" y="47"/>
                  </a:cubicBezTo>
                  <a:cubicBezTo>
                    <a:pt x="0" y="51"/>
                    <a:pt x="3" y="54"/>
                    <a:pt x="7" y="54"/>
                  </a:cubicBezTo>
                  <a:cubicBezTo>
                    <a:pt x="11" y="54"/>
                    <a:pt x="11" y="54"/>
                    <a:pt x="11" y="54"/>
                  </a:cubicBezTo>
                  <a:cubicBezTo>
                    <a:pt x="11" y="54"/>
                    <a:pt x="12" y="54"/>
                    <a:pt x="12" y="55"/>
                  </a:cubicBezTo>
                  <a:cubicBezTo>
                    <a:pt x="12" y="56"/>
                    <a:pt x="13" y="57"/>
                    <a:pt x="13" y="58"/>
                  </a:cubicBezTo>
                  <a:cubicBezTo>
                    <a:pt x="14" y="59"/>
                    <a:pt x="13" y="60"/>
                    <a:pt x="13" y="60"/>
                  </a:cubicBezTo>
                  <a:cubicBezTo>
                    <a:pt x="10" y="63"/>
                    <a:pt x="10" y="63"/>
                    <a:pt x="10" y="63"/>
                  </a:cubicBezTo>
                  <a:cubicBezTo>
                    <a:pt x="9" y="64"/>
                    <a:pt x="8" y="66"/>
                    <a:pt x="8" y="68"/>
                  </a:cubicBezTo>
                  <a:cubicBezTo>
                    <a:pt x="8" y="70"/>
                    <a:pt x="9" y="71"/>
                    <a:pt x="10" y="73"/>
                  </a:cubicBezTo>
                  <a:cubicBezTo>
                    <a:pt x="15" y="77"/>
                    <a:pt x="15" y="77"/>
                    <a:pt x="15" y="77"/>
                  </a:cubicBezTo>
                  <a:cubicBezTo>
                    <a:pt x="16" y="79"/>
                    <a:pt x="18" y="79"/>
                    <a:pt x="20" y="79"/>
                  </a:cubicBezTo>
                  <a:cubicBezTo>
                    <a:pt x="22" y="79"/>
                    <a:pt x="23" y="79"/>
                    <a:pt x="25" y="77"/>
                  </a:cubicBezTo>
                  <a:cubicBezTo>
                    <a:pt x="28" y="74"/>
                    <a:pt x="28" y="74"/>
                    <a:pt x="28" y="74"/>
                  </a:cubicBezTo>
                  <a:cubicBezTo>
                    <a:pt x="28" y="74"/>
                    <a:pt x="28" y="74"/>
                    <a:pt x="29" y="74"/>
                  </a:cubicBezTo>
                  <a:cubicBezTo>
                    <a:pt x="29" y="74"/>
                    <a:pt x="29" y="74"/>
                    <a:pt x="29" y="74"/>
                  </a:cubicBezTo>
                  <a:cubicBezTo>
                    <a:pt x="30" y="75"/>
                    <a:pt x="31" y="75"/>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5"/>
                    <a:pt x="57" y="75"/>
                    <a:pt x="59" y="74"/>
                  </a:cubicBezTo>
                  <a:cubicBezTo>
                    <a:pt x="59" y="74"/>
                    <a:pt x="59" y="74"/>
                    <a:pt x="59" y="74"/>
                  </a:cubicBezTo>
                  <a:cubicBezTo>
                    <a:pt x="60" y="74"/>
                    <a:pt x="60" y="74"/>
                    <a:pt x="60" y="74"/>
                  </a:cubicBezTo>
                  <a:cubicBezTo>
                    <a:pt x="63" y="77"/>
                    <a:pt x="63" y="77"/>
                    <a:pt x="63" y="77"/>
                  </a:cubicBezTo>
                  <a:cubicBezTo>
                    <a:pt x="64" y="79"/>
                    <a:pt x="66" y="79"/>
                    <a:pt x="68" y="79"/>
                  </a:cubicBezTo>
                  <a:cubicBezTo>
                    <a:pt x="70" y="79"/>
                    <a:pt x="72" y="79"/>
                    <a:pt x="73" y="77"/>
                  </a:cubicBezTo>
                  <a:cubicBezTo>
                    <a:pt x="78" y="73"/>
                    <a:pt x="78" y="73"/>
                    <a:pt x="78" y="73"/>
                  </a:cubicBezTo>
                  <a:cubicBezTo>
                    <a:pt x="80" y="70"/>
                    <a:pt x="80" y="66"/>
                    <a:pt x="78" y="63"/>
                  </a:cubicBezTo>
                  <a:cubicBezTo>
                    <a:pt x="75" y="60"/>
                    <a:pt x="75" y="60"/>
                    <a:pt x="75" y="60"/>
                  </a:cubicBezTo>
                  <a:cubicBezTo>
                    <a:pt x="74" y="60"/>
                    <a:pt x="74" y="59"/>
                    <a:pt x="75" y="58"/>
                  </a:cubicBezTo>
                  <a:cubicBezTo>
                    <a:pt x="75" y="57"/>
                    <a:pt x="76" y="56"/>
                    <a:pt x="76" y="55"/>
                  </a:cubicBezTo>
                  <a:close/>
                  <a:moveTo>
                    <a:pt x="57" y="44"/>
                  </a:moveTo>
                  <a:cubicBezTo>
                    <a:pt x="57" y="51"/>
                    <a:pt x="51" y="57"/>
                    <a:pt x="44" y="57"/>
                  </a:cubicBezTo>
                  <a:cubicBezTo>
                    <a:pt x="36" y="57"/>
                    <a:pt x="30" y="51"/>
                    <a:pt x="30" y="44"/>
                  </a:cubicBezTo>
                  <a:cubicBezTo>
                    <a:pt x="30" y="36"/>
                    <a:pt x="36" y="30"/>
                    <a:pt x="44" y="30"/>
                  </a:cubicBezTo>
                  <a:cubicBezTo>
                    <a:pt x="51" y="30"/>
                    <a:pt x="57" y="36"/>
                    <a:pt x="57" y="44"/>
                  </a:cubicBezTo>
                  <a:close/>
                  <a:moveTo>
                    <a:pt x="57" y="44"/>
                  </a:moveTo>
                  <a:cubicBezTo>
                    <a:pt x="57" y="44"/>
                    <a:pt x="57" y="44"/>
                    <a:pt x="57" y="44"/>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Rectangle 52">
              <a:extLst>
                <a:ext uri="{FF2B5EF4-FFF2-40B4-BE49-F238E27FC236}">
                  <a16:creationId xmlns:a16="http://schemas.microsoft.com/office/drawing/2014/main" id="{019951B6-941B-452C-8414-3A81EB048536}"/>
                </a:ext>
              </a:extLst>
            </p:cNvPr>
            <p:cNvSpPr>
              <a:spLocks noChangeArrowheads="1"/>
            </p:cNvSpPr>
            <p:nvPr/>
          </p:nvSpPr>
          <p:spPr bwMode="auto">
            <a:xfrm>
              <a:off x="6402948" y="2921859"/>
              <a:ext cx="40481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600" b="1" i="0" u="none" strike="noStrike" cap="none" normalizeH="0" baseline="0">
                  <a:ln>
                    <a:noFill/>
                  </a:ln>
                  <a:solidFill>
                    <a:srgbClr val="F2F2F2"/>
                  </a:solidFill>
                  <a:effectLst/>
                  <a:latin typeface="Open Sans Semibold" pitchFamily="34" charset="0"/>
                  <a:cs typeface="Arial" pitchFamily="34" charset="0"/>
                </a:rPr>
                <a:t>2</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82" name="Rectangle 59">
              <a:extLst>
                <a:ext uri="{FF2B5EF4-FFF2-40B4-BE49-F238E27FC236}">
                  <a16:creationId xmlns:a16="http://schemas.microsoft.com/office/drawing/2014/main" id="{53D57C3C-2559-4313-89A5-2E35BE1288CE}"/>
                </a:ext>
              </a:extLst>
            </p:cNvPr>
            <p:cNvSpPr/>
            <p:nvPr/>
          </p:nvSpPr>
          <p:spPr>
            <a:xfrm>
              <a:off x="6402948" y="2450495"/>
              <a:ext cx="1600200" cy="338554"/>
            </a:xfrm>
            <a:prstGeom prst="rect">
              <a:avLst/>
            </a:prstGeom>
          </p:spPr>
          <p:txBody>
            <a:bodyPr wrap="square">
              <a:spAutoFit/>
            </a:bodyPr>
            <a:lstStyle/>
            <a:p>
              <a:r>
                <a:rPr lang="en-US" sz="800" dirty="0">
                  <a:solidFill>
                    <a:schemeClr val="bg1"/>
                  </a:solidFill>
                </a:rPr>
                <a:t>Lorem ipsum dolor sit </a:t>
              </a:r>
              <a:r>
                <a:rPr lang="en-US" sz="800" dirty="0" err="1">
                  <a:solidFill>
                    <a:schemeClr val="bg1"/>
                  </a:solidFill>
                </a:rPr>
                <a:t>amet</a:t>
              </a:r>
              <a:r>
                <a:rPr lang="en-US" sz="800" dirty="0">
                  <a:solidFill>
                    <a:schemeClr val="bg1"/>
                  </a:solidFill>
                </a:rPr>
                <a:t>, </a:t>
              </a:r>
              <a:r>
                <a:rPr lang="en-US" sz="800" dirty="0" err="1">
                  <a:solidFill>
                    <a:schemeClr val="bg1"/>
                  </a:solidFill>
                </a:rPr>
                <a:t>consectetur</a:t>
              </a:r>
              <a:r>
                <a:rPr lang="en-US" sz="800" dirty="0">
                  <a:solidFill>
                    <a:schemeClr val="bg1"/>
                  </a:solidFill>
                </a:rPr>
                <a:t> </a:t>
              </a:r>
              <a:r>
                <a:rPr lang="en-US" sz="800" dirty="0" err="1">
                  <a:solidFill>
                    <a:schemeClr val="bg1"/>
                  </a:solidFill>
                </a:rPr>
                <a:t>adipisicing</a:t>
              </a:r>
              <a:r>
                <a:rPr lang="en-US" sz="800" dirty="0">
                  <a:solidFill>
                    <a:schemeClr val="bg1"/>
                  </a:solidFill>
                </a:rPr>
                <a:t> </a:t>
              </a:r>
              <a:r>
                <a:rPr lang="en-US" sz="800" dirty="0" err="1">
                  <a:solidFill>
                    <a:schemeClr val="bg1"/>
                  </a:solidFill>
                </a:rPr>
                <a:t>elit</a:t>
              </a:r>
              <a:endParaRPr lang="en-US" sz="800" dirty="0">
                <a:solidFill>
                  <a:schemeClr val="bg1"/>
                </a:solidFill>
              </a:endParaRPr>
            </a:p>
          </p:txBody>
        </p:sp>
      </p:grpSp>
      <p:grpSp>
        <p:nvGrpSpPr>
          <p:cNvPr id="83" name="组合 82">
            <a:extLst>
              <a:ext uri="{FF2B5EF4-FFF2-40B4-BE49-F238E27FC236}">
                <a16:creationId xmlns:a16="http://schemas.microsoft.com/office/drawing/2014/main" id="{8F3F1CDA-8716-45F5-BB30-A5F391B4656F}"/>
              </a:ext>
            </a:extLst>
          </p:cNvPr>
          <p:cNvGrpSpPr/>
          <p:nvPr/>
        </p:nvGrpSpPr>
        <p:grpSpPr>
          <a:xfrm>
            <a:off x="6171173" y="3791809"/>
            <a:ext cx="2452687" cy="2105025"/>
            <a:chOff x="6171173" y="3791809"/>
            <a:chExt cx="2452687" cy="2105025"/>
          </a:xfrm>
        </p:grpSpPr>
        <p:sp>
          <p:nvSpPr>
            <p:cNvPr id="84" name="Freeform 9">
              <a:extLst>
                <a:ext uri="{FF2B5EF4-FFF2-40B4-BE49-F238E27FC236}">
                  <a16:creationId xmlns:a16="http://schemas.microsoft.com/office/drawing/2014/main" id="{B0E975B8-1D40-4ACC-8D41-1FEA99A48F63}"/>
                </a:ext>
              </a:extLst>
            </p:cNvPr>
            <p:cNvSpPr>
              <a:spLocks/>
            </p:cNvSpPr>
            <p:nvPr/>
          </p:nvSpPr>
          <p:spPr bwMode="auto">
            <a:xfrm>
              <a:off x="7560235" y="5338034"/>
              <a:ext cx="1063625" cy="328613"/>
            </a:xfrm>
            <a:custGeom>
              <a:avLst/>
              <a:gdLst>
                <a:gd name="T0" fmla="*/ 337 w 486"/>
                <a:gd name="T1" fmla="*/ 3 h 150"/>
                <a:gd name="T2" fmla="*/ 457 w 486"/>
                <a:gd name="T3" fmla="*/ 123 h 150"/>
                <a:gd name="T4" fmla="*/ 453 w 486"/>
                <a:gd name="T5" fmla="*/ 133 h 150"/>
                <a:gd name="T6" fmla="*/ 470 w 486"/>
                <a:gd name="T7" fmla="*/ 150 h 150"/>
                <a:gd name="T8" fmla="*/ 486 w 486"/>
                <a:gd name="T9" fmla="*/ 133 h 150"/>
                <a:gd name="T10" fmla="*/ 470 w 486"/>
                <a:gd name="T11" fmla="*/ 117 h 150"/>
                <a:gd name="T12" fmla="*/ 460 w 486"/>
                <a:gd name="T13" fmla="*/ 120 h 150"/>
                <a:gd name="T14" fmla="*/ 339 w 486"/>
                <a:gd name="T15" fmla="*/ 0 h 150"/>
                <a:gd name="T16" fmla="*/ 0 w 486"/>
                <a:gd name="T17" fmla="*/ 0 h 150"/>
                <a:gd name="T18" fmla="*/ 0 w 486"/>
                <a:gd name="T19" fmla="*/ 3 h 150"/>
                <a:gd name="T20" fmla="*/ 337 w 486"/>
                <a:gd name="T21"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150">
                  <a:moveTo>
                    <a:pt x="337" y="3"/>
                  </a:moveTo>
                  <a:cubicBezTo>
                    <a:pt x="457" y="123"/>
                    <a:pt x="457" y="123"/>
                    <a:pt x="457" y="123"/>
                  </a:cubicBezTo>
                  <a:cubicBezTo>
                    <a:pt x="455" y="126"/>
                    <a:pt x="453" y="129"/>
                    <a:pt x="453" y="133"/>
                  </a:cubicBezTo>
                  <a:cubicBezTo>
                    <a:pt x="453" y="142"/>
                    <a:pt x="461" y="150"/>
                    <a:pt x="470" y="150"/>
                  </a:cubicBezTo>
                  <a:cubicBezTo>
                    <a:pt x="479" y="150"/>
                    <a:pt x="486" y="142"/>
                    <a:pt x="486" y="133"/>
                  </a:cubicBezTo>
                  <a:cubicBezTo>
                    <a:pt x="486" y="124"/>
                    <a:pt x="479" y="117"/>
                    <a:pt x="470" y="117"/>
                  </a:cubicBezTo>
                  <a:cubicBezTo>
                    <a:pt x="466" y="117"/>
                    <a:pt x="462" y="118"/>
                    <a:pt x="460" y="120"/>
                  </a:cubicBezTo>
                  <a:cubicBezTo>
                    <a:pt x="339" y="0"/>
                    <a:pt x="339" y="0"/>
                    <a:pt x="339" y="0"/>
                  </a:cubicBezTo>
                  <a:cubicBezTo>
                    <a:pt x="0" y="0"/>
                    <a:pt x="0" y="0"/>
                    <a:pt x="0" y="0"/>
                  </a:cubicBezTo>
                  <a:cubicBezTo>
                    <a:pt x="0" y="3"/>
                    <a:pt x="0" y="3"/>
                    <a:pt x="0" y="3"/>
                  </a:cubicBezTo>
                  <a:lnTo>
                    <a:pt x="337" y="3"/>
                  </a:ln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Freeform 11">
              <a:extLst>
                <a:ext uri="{FF2B5EF4-FFF2-40B4-BE49-F238E27FC236}">
                  <a16:creationId xmlns:a16="http://schemas.microsoft.com/office/drawing/2014/main" id="{6EF5C133-533D-4130-8520-71A9FD6E2EA8}"/>
                </a:ext>
              </a:extLst>
            </p:cNvPr>
            <p:cNvSpPr>
              <a:spLocks/>
            </p:cNvSpPr>
            <p:nvPr/>
          </p:nvSpPr>
          <p:spPr bwMode="auto">
            <a:xfrm>
              <a:off x="6171173" y="3791809"/>
              <a:ext cx="2143125" cy="2105025"/>
            </a:xfrm>
            <a:custGeom>
              <a:avLst/>
              <a:gdLst>
                <a:gd name="T0" fmla="*/ 5 w 980"/>
                <a:gd name="T1" fmla="*/ 5 h 962"/>
                <a:gd name="T2" fmla="*/ 5 w 980"/>
                <a:gd name="T3" fmla="*/ 5 h 962"/>
                <a:gd name="T4" fmla="*/ 0 w 980"/>
                <a:gd name="T5" fmla="*/ 16 h 962"/>
                <a:gd name="T6" fmla="*/ 0 w 980"/>
                <a:gd name="T7" fmla="*/ 548 h 962"/>
                <a:gd name="T8" fmla="*/ 5 w 980"/>
                <a:gd name="T9" fmla="*/ 559 h 962"/>
                <a:gd name="T10" fmla="*/ 401 w 980"/>
                <a:gd name="T11" fmla="*/ 955 h 962"/>
                <a:gd name="T12" fmla="*/ 424 w 980"/>
                <a:gd name="T13" fmla="*/ 955 h 962"/>
                <a:gd name="T14" fmla="*/ 974 w 980"/>
                <a:gd name="T15" fmla="*/ 405 h 962"/>
                <a:gd name="T16" fmla="*/ 974 w 980"/>
                <a:gd name="T17" fmla="*/ 382 h 962"/>
                <a:gd name="T18" fmla="*/ 596 w 980"/>
                <a:gd name="T19" fmla="*/ 5 h 962"/>
                <a:gd name="T20" fmla="*/ 585 w 980"/>
                <a:gd name="T21" fmla="*/ 0 h 962"/>
                <a:gd name="T22" fmla="*/ 16 w 980"/>
                <a:gd name="T23" fmla="*/ 0 h 962"/>
                <a:gd name="T24" fmla="*/ 5 w 980"/>
                <a:gd name="T25" fmla="*/ 5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80" h="962">
                  <a:moveTo>
                    <a:pt x="5" y="5"/>
                  </a:moveTo>
                  <a:cubicBezTo>
                    <a:pt x="5" y="5"/>
                    <a:pt x="5" y="5"/>
                    <a:pt x="5" y="5"/>
                  </a:cubicBezTo>
                  <a:cubicBezTo>
                    <a:pt x="2" y="8"/>
                    <a:pt x="0" y="12"/>
                    <a:pt x="0" y="16"/>
                  </a:cubicBezTo>
                  <a:cubicBezTo>
                    <a:pt x="0" y="548"/>
                    <a:pt x="0" y="548"/>
                    <a:pt x="0" y="548"/>
                  </a:cubicBezTo>
                  <a:cubicBezTo>
                    <a:pt x="0" y="552"/>
                    <a:pt x="2" y="556"/>
                    <a:pt x="5" y="559"/>
                  </a:cubicBezTo>
                  <a:cubicBezTo>
                    <a:pt x="401" y="955"/>
                    <a:pt x="401" y="955"/>
                    <a:pt x="401" y="955"/>
                  </a:cubicBezTo>
                  <a:cubicBezTo>
                    <a:pt x="407" y="962"/>
                    <a:pt x="417" y="962"/>
                    <a:pt x="424" y="955"/>
                  </a:cubicBezTo>
                  <a:cubicBezTo>
                    <a:pt x="974" y="405"/>
                    <a:pt x="974" y="405"/>
                    <a:pt x="974" y="405"/>
                  </a:cubicBezTo>
                  <a:cubicBezTo>
                    <a:pt x="980" y="399"/>
                    <a:pt x="980" y="389"/>
                    <a:pt x="974" y="382"/>
                  </a:cubicBezTo>
                  <a:cubicBezTo>
                    <a:pt x="596" y="5"/>
                    <a:pt x="596" y="5"/>
                    <a:pt x="596" y="5"/>
                  </a:cubicBezTo>
                  <a:cubicBezTo>
                    <a:pt x="593" y="2"/>
                    <a:pt x="589" y="0"/>
                    <a:pt x="585" y="0"/>
                  </a:cubicBezTo>
                  <a:cubicBezTo>
                    <a:pt x="16" y="0"/>
                    <a:pt x="16" y="0"/>
                    <a:pt x="16" y="0"/>
                  </a:cubicBezTo>
                  <a:cubicBezTo>
                    <a:pt x="12" y="0"/>
                    <a:pt x="8" y="2"/>
                    <a:pt x="5" y="5"/>
                  </a:cubicBezTo>
                  <a:close/>
                </a:path>
              </a:pathLst>
            </a:custGeom>
            <a:solidFill>
              <a:srgbClr val="58CC8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29">
              <a:extLst>
                <a:ext uri="{FF2B5EF4-FFF2-40B4-BE49-F238E27FC236}">
                  <a16:creationId xmlns:a16="http://schemas.microsoft.com/office/drawing/2014/main" id="{19840621-7B20-40BA-940D-D2943F903A1A}"/>
                </a:ext>
              </a:extLst>
            </p:cNvPr>
            <p:cNvSpPr>
              <a:spLocks noEditPoints="1"/>
            </p:cNvSpPr>
            <p:nvPr/>
          </p:nvSpPr>
          <p:spPr bwMode="auto">
            <a:xfrm>
              <a:off x="7196698" y="4363309"/>
              <a:ext cx="109538" cy="211138"/>
            </a:xfrm>
            <a:custGeom>
              <a:avLst/>
              <a:gdLst>
                <a:gd name="T0" fmla="*/ 30 w 50"/>
                <a:gd name="T1" fmla="*/ 40 h 97"/>
                <a:gd name="T2" fmla="*/ 18 w 50"/>
                <a:gd name="T3" fmla="*/ 31 h 97"/>
                <a:gd name="T4" fmla="*/ 24 w 50"/>
                <a:gd name="T5" fmla="*/ 25 h 97"/>
                <a:gd name="T6" fmla="*/ 32 w 50"/>
                <a:gd name="T7" fmla="*/ 28 h 97"/>
                <a:gd name="T8" fmla="*/ 38 w 50"/>
                <a:gd name="T9" fmla="*/ 31 h 97"/>
                <a:gd name="T10" fmla="*/ 45 w 50"/>
                <a:gd name="T11" fmla="*/ 23 h 97"/>
                <a:gd name="T12" fmla="*/ 41 w 50"/>
                <a:gd name="T13" fmla="*/ 15 h 97"/>
                <a:gd name="T14" fmla="*/ 33 w 50"/>
                <a:gd name="T15" fmla="*/ 11 h 97"/>
                <a:gd name="T16" fmla="*/ 33 w 50"/>
                <a:gd name="T17" fmla="*/ 7 h 97"/>
                <a:gd name="T18" fmla="*/ 27 w 50"/>
                <a:gd name="T19" fmla="*/ 0 h 97"/>
                <a:gd name="T20" fmla="*/ 22 w 50"/>
                <a:gd name="T21" fmla="*/ 0 h 97"/>
                <a:gd name="T22" fmla="*/ 15 w 50"/>
                <a:gd name="T23" fmla="*/ 7 h 97"/>
                <a:gd name="T24" fmla="*/ 15 w 50"/>
                <a:gd name="T25" fmla="*/ 11 h 97"/>
                <a:gd name="T26" fmla="*/ 1 w 50"/>
                <a:gd name="T27" fmla="*/ 31 h 97"/>
                <a:gd name="T28" fmla="*/ 23 w 50"/>
                <a:gd name="T29" fmla="*/ 55 h 97"/>
                <a:gd name="T30" fmla="*/ 33 w 50"/>
                <a:gd name="T31" fmla="*/ 64 h 97"/>
                <a:gd name="T32" fmla="*/ 23 w 50"/>
                <a:gd name="T33" fmla="*/ 72 h 97"/>
                <a:gd name="T34" fmla="*/ 14 w 50"/>
                <a:gd name="T35" fmla="*/ 69 h 97"/>
                <a:gd name="T36" fmla="*/ 8 w 50"/>
                <a:gd name="T37" fmla="*/ 67 h 97"/>
                <a:gd name="T38" fmla="*/ 0 w 50"/>
                <a:gd name="T39" fmla="*/ 75 h 97"/>
                <a:gd name="T40" fmla="*/ 4 w 50"/>
                <a:gd name="T41" fmla="*/ 82 h 97"/>
                <a:gd name="T42" fmla="*/ 15 w 50"/>
                <a:gd name="T43" fmla="*/ 87 h 97"/>
                <a:gd name="T44" fmla="*/ 15 w 50"/>
                <a:gd name="T45" fmla="*/ 90 h 97"/>
                <a:gd name="T46" fmla="*/ 22 w 50"/>
                <a:gd name="T47" fmla="*/ 97 h 97"/>
                <a:gd name="T48" fmla="*/ 27 w 50"/>
                <a:gd name="T49" fmla="*/ 97 h 97"/>
                <a:gd name="T50" fmla="*/ 33 w 50"/>
                <a:gd name="T51" fmla="*/ 90 h 97"/>
                <a:gd name="T52" fmla="*/ 33 w 50"/>
                <a:gd name="T53" fmla="*/ 87 h 97"/>
                <a:gd name="T54" fmla="*/ 50 w 50"/>
                <a:gd name="T55" fmla="*/ 63 h 97"/>
                <a:gd name="T56" fmla="*/ 30 w 50"/>
                <a:gd name="T57" fmla="*/ 40 h 97"/>
                <a:gd name="T58" fmla="*/ 30 w 50"/>
                <a:gd name="T59" fmla="*/ 40 h 97"/>
                <a:gd name="T60" fmla="*/ 30 w 50"/>
                <a:gd name="T61"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97">
                  <a:moveTo>
                    <a:pt x="30" y="40"/>
                  </a:moveTo>
                  <a:cubicBezTo>
                    <a:pt x="24" y="37"/>
                    <a:pt x="18" y="36"/>
                    <a:pt x="18" y="31"/>
                  </a:cubicBezTo>
                  <a:cubicBezTo>
                    <a:pt x="18" y="27"/>
                    <a:pt x="20" y="25"/>
                    <a:pt x="24" y="25"/>
                  </a:cubicBezTo>
                  <a:cubicBezTo>
                    <a:pt x="27" y="25"/>
                    <a:pt x="29" y="27"/>
                    <a:pt x="32" y="28"/>
                  </a:cubicBezTo>
                  <a:cubicBezTo>
                    <a:pt x="33" y="30"/>
                    <a:pt x="35" y="31"/>
                    <a:pt x="38" y="31"/>
                  </a:cubicBezTo>
                  <a:cubicBezTo>
                    <a:pt x="42" y="31"/>
                    <a:pt x="45" y="27"/>
                    <a:pt x="45" y="23"/>
                  </a:cubicBezTo>
                  <a:cubicBezTo>
                    <a:pt x="45" y="20"/>
                    <a:pt x="44" y="17"/>
                    <a:pt x="41" y="15"/>
                  </a:cubicBezTo>
                  <a:cubicBezTo>
                    <a:pt x="39" y="13"/>
                    <a:pt x="36" y="12"/>
                    <a:pt x="33" y="11"/>
                  </a:cubicBezTo>
                  <a:cubicBezTo>
                    <a:pt x="33" y="7"/>
                    <a:pt x="33" y="7"/>
                    <a:pt x="33" y="7"/>
                  </a:cubicBezTo>
                  <a:cubicBezTo>
                    <a:pt x="33" y="3"/>
                    <a:pt x="30" y="0"/>
                    <a:pt x="27" y="0"/>
                  </a:cubicBezTo>
                  <a:cubicBezTo>
                    <a:pt x="22" y="0"/>
                    <a:pt x="22" y="0"/>
                    <a:pt x="22" y="0"/>
                  </a:cubicBezTo>
                  <a:cubicBezTo>
                    <a:pt x="18" y="0"/>
                    <a:pt x="15" y="3"/>
                    <a:pt x="15" y="7"/>
                  </a:cubicBezTo>
                  <a:cubicBezTo>
                    <a:pt x="15" y="11"/>
                    <a:pt x="15" y="11"/>
                    <a:pt x="15" y="11"/>
                  </a:cubicBezTo>
                  <a:cubicBezTo>
                    <a:pt x="6" y="15"/>
                    <a:pt x="1" y="23"/>
                    <a:pt x="1" y="31"/>
                  </a:cubicBezTo>
                  <a:cubicBezTo>
                    <a:pt x="1" y="45"/>
                    <a:pt x="13" y="50"/>
                    <a:pt x="23" y="55"/>
                  </a:cubicBezTo>
                  <a:cubicBezTo>
                    <a:pt x="30" y="58"/>
                    <a:pt x="33" y="61"/>
                    <a:pt x="33" y="64"/>
                  </a:cubicBezTo>
                  <a:cubicBezTo>
                    <a:pt x="33" y="69"/>
                    <a:pt x="28" y="72"/>
                    <a:pt x="23" y="72"/>
                  </a:cubicBezTo>
                  <a:cubicBezTo>
                    <a:pt x="20" y="72"/>
                    <a:pt x="17" y="72"/>
                    <a:pt x="14" y="69"/>
                  </a:cubicBezTo>
                  <a:cubicBezTo>
                    <a:pt x="12" y="68"/>
                    <a:pt x="10" y="67"/>
                    <a:pt x="8" y="67"/>
                  </a:cubicBezTo>
                  <a:cubicBezTo>
                    <a:pt x="3" y="67"/>
                    <a:pt x="0" y="71"/>
                    <a:pt x="0" y="75"/>
                  </a:cubicBezTo>
                  <a:cubicBezTo>
                    <a:pt x="0" y="78"/>
                    <a:pt x="1" y="80"/>
                    <a:pt x="4" y="82"/>
                  </a:cubicBezTo>
                  <a:cubicBezTo>
                    <a:pt x="7" y="85"/>
                    <a:pt x="11" y="87"/>
                    <a:pt x="15" y="87"/>
                  </a:cubicBezTo>
                  <a:cubicBezTo>
                    <a:pt x="15" y="90"/>
                    <a:pt x="15" y="90"/>
                    <a:pt x="15" y="90"/>
                  </a:cubicBezTo>
                  <a:cubicBezTo>
                    <a:pt x="15" y="94"/>
                    <a:pt x="18" y="97"/>
                    <a:pt x="22" y="97"/>
                  </a:cubicBezTo>
                  <a:cubicBezTo>
                    <a:pt x="27" y="97"/>
                    <a:pt x="27" y="97"/>
                    <a:pt x="27" y="97"/>
                  </a:cubicBezTo>
                  <a:cubicBezTo>
                    <a:pt x="30" y="97"/>
                    <a:pt x="33" y="94"/>
                    <a:pt x="33" y="90"/>
                  </a:cubicBezTo>
                  <a:cubicBezTo>
                    <a:pt x="33" y="87"/>
                    <a:pt x="33" y="87"/>
                    <a:pt x="33" y="87"/>
                  </a:cubicBezTo>
                  <a:cubicBezTo>
                    <a:pt x="43" y="84"/>
                    <a:pt x="50" y="75"/>
                    <a:pt x="50" y="63"/>
                  </a:cubicBezTo>
                  <a:cubicBezTo>
                    <a:pt x="50" y="51"/>
                    <a:pt x="41" y="46"/>
                    <a:pt x="30" y="40"/>
                  </a:cubicBezTo>
                  <a:close/>
                  <a:moveTo>
                    <a:pt x="30" y="40"/>
                  </a:moveTo>
                  <a:cubicBezTo>
                    <a:pt x="30" y="40"/>
                    <a:pt x="30" y="40"/>
                    <a:pt x="30" y="4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30">
              <a:extLst>
                <a:ext uri="{FF2B5EF4-FFF2-40B4-BE49-F238E27FC236}">
                  <a16:creationId xmlns:a16="http://schemas.microsoft.com/office/drawing/2014/main" id="{7362665E-9D3B-40F7-A279-200947544594}"/>
                </a:ext>
              </a:extLst>
            </p:cNvPr>
            <p:cNvSpPr>
              <a:spLocks noEditPoints="1"/>
            </p:cNvSpPr>
            <p:nvPr/>
          </p:nvSpPr>
          <p:spPr bwMode="auto">
            <a:xfrm>
              <a:off x="7052235" y="4268059"/>
              <a:ext cx="398463" cy="400050"/>
            </a:xfrm>
            <a:custGeom>
              <a:avLst/>
              <a:gdLst>
                <a:gd name="T0" fmla="*/ 91 w 182"/>
                <a:gd name="T1" fmla="*/ 0 h 183"/>
                <a:gd name="T2" fmla="*/ 0 w 182"/>
                <a:gd name="T3" fmla="*/ 91 h 183"/>
                <a:gd name="T4" fmla="*/ 91 w 182"/>
                <a:gd name="T5" fmla="*/ 183 h 183"/>
                <a:gd name="T6" fmla="*/ 182 w 182"/>
                <a:gd name="T7" fmla="*/ 91 h 183"/>
                <a:gd name="T8" fmla="*/ 91 w 182"/>
                <a:gd name="T9" fmla="*/ 0 h 183"/>
                <a:gd name="T10" fmla="*/ 91 w 182"/>
                <a:gd name="T11" fmla="*/ 156 h 183"/>
                <a:gd name="T12" fmla="*/ 26 w 182"/>
                <a:gd name="T13" fmla="*/ 91 h 183"/>
                <a:gd name="T14" fmla="*/ 91 w 182"/>
                <a:gd name="T15" fmla="*/ 26 h 183"/>
                <a:gd name="T16" fmla="*/ 156 w 182"/>
                <a:gd name="T17" fmla="*/ 91 h 183"/>
                <a:gd name="T18" fmla="*/ 91 w 182"/>
                <a:gd name="T19" fmla="*/ 156 h 183"/>
                <a:gd name="T20" fmla="*/ 91 w 182"/>
                <a:gd name="T21" fmla="*/ 156 h 183"/>
                <a:gd name="T22" fmla="*/ 91 w 182"/>
                <a:gd name="T23" fmla="*/ 156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183">
                  <a:moveTo>
                    <a:pt x="91" y="0"/>
                  </a:moveTo>
                  <a:cubicBezTo>
                    <a:pt x="40" y="0"/>
                    <a:pt x="0" y="41"/>
                    <a:pt x="0" y="91"/>
                  </a:cubicBezTo>
                  <a:cubicBezTo>
                    <a:pt x="0" y="142"/>
                    <a:pt x="40" y="183"/>
                    <a:pt x="91" y="183"/>
                  </a:cubicBezTo>
                  <a:cubicBezTo>
                    <a:pt x="141" y="183"/>
                    <a:pt x="182" y="142"/>
                    <a:pt x="182" y="91"/>
                  </a:cubicBezTo>
                  <a:cubicBezTo>
                    <a:pt x="182" y="41"/>
                    <a:pt x="141" y="0"/>
                    <a:pt x="91" y="0"/>
                  </a:cubicBezTo>
                  <a:close/>
                  <a:moveTo>
                    <a:pt x="91" y="156"/>
                  </a:moveTo>
                  <a:cubicBezTo>
                    <a:pt x="55" y="156"/>
                    <a:pt x="26" y="127"/>
                    <a:pt x="26" y="91"/>
                  </a:cubicBezTo>
                  <a:cubicBezTo>
                    <a:pt x="26" y="55"/>
                    <a:pt x="55" y="26"/>
                    <a:pt x="91" y="26"/>
                  </a:cubicBezTo>
                  <a:cubicBezTo>
                    <a:pt x="127" y="26"/>
                    <a:pt x="156" y="55"/>
                    <a:pt x="156" y="91"/>
                  </a:cubicBezTo>
                  <a:cubicBezTo>
                    <a:pt x="156" y="127"/>
                    <a:pt x="127" y="156"/>
                    <a:pt x="91" y="156"/>
                  </a:cubicBezTo>
                  <a:close/>
                  <a:moveTo>
                    <a:pt x="91" y="156"/>
                  </a:moveTo>
                  <a:cubicBezTo>
                    <a:pt x="91" y="156"/>
                    <a:pt x="91" y="156"/>
                    <a:pt x="91" y="156"/>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Rectangle 54">
              <a:extLst>
                <a:ext uri="{FF2B5EF4-FFF2-40B4-BE49-F238E27FC236}">
                  <a16:creationId xmlns:a16="http://schemas.microsoft.com/office/drawing/2014/main" id="{7797C527-A94C-4E71-BB75-ECF90D1339B9}"/>
                </a:ext>
              </a:extLst>
            </p:cNvPr>
            <p:cNvSpPr>
              <a:spLocks noChangeArrowheads="1"/>
            </p:cNvSpPr>
            <p:nvPr/>
          </p:nvSpPr>
          <p:spPr bwMode="auto">
            <a:xfrm>
              <a:off x="6433110" y="3820384"/>
              <a:ext cx="40481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600" b="1" i="0" u="none" strike="noStrike" cap="none" normalizeH="0" baseline="0">
                  <a:ln>
                    <a:noFill/>
                  </a:ln>
                  <a:solidFill>
                    <a:srgbClr val="F2F2F2"/>
                  </a:solidFill>
                  <a:effectLst/>
                  <a:latin typeface="Open Sans Semibold" pitchFamily="34" charset="0"/>
                  <a:cs typeface="Arial" pitchFamily="34" charset="0"/>
                </a:rPr>
                <a:t>4</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89" name="Rectangle 60">
              <a:extLst>
                <a:ext uri="{FF2B5EF4-FFF2-40B4-BE49-F238E27FC236}">
                  <a16:creationId xmlns:a16="http://schemas.microsoft.com/office/drawing/2014/main" id="{825D7EE0-0ACD-45E0-9930-53F48240AD1A}"/>
                </a:ext>
              </a:extLst>
            </p:cNvPr>
            <p:cNvSpPr/>
            <p:nvPr/>
          </p:nvSpPr>
          <p:spPr>
            <a:xfrm>
              <a:off x="6402948" y="4747484"/>
              <a:ext cx="1600200" cy="338554"/>
            </a:xfrm>
            <a:prstGeom prst="rect">
              <a:avLst/>
            </a:prstGeom>
          </p:spPr>
          <p:txBody>
            <a:bodyPr wrap="square">
              <a:spAutoFit/>
            </a:bodyPr>
            <a:lstStyle/>
            <a:p>
              <a:r>
                <a:rPr lang="en-US" sz="800" dirty="0">
                  <a:solidFill>
                    <a:schemeClr val="bg1"/>
                  </a:solidFill>
                </a:rPr>
                <a:t>Lorem ipsum dolor sit </a:t>
              </a:r>
              <a:r>
                <a:rPr lang="en-US" sz="800" dirty="0" err="1">
                  <a:solidFill>
                    <a:schemeClr val="bg1"/>
                  </a:solidFill>
                </a:rPr>
                <a:t>amet</a:t>
              </a:r>
              <a:r>
                <a:rPr lang="en-US" sz="800" dirty="0">
                  <a:solidFill>
                    <a:schemeClr val="bg1"/>
                  </a:solidFill>
                </a:rPr>
                <a:t>, </a:t>
              </a:r>
              <a:r>
                <a:rPr lang="en-US" sz="800" dirty="0" err="1">
                  <a:solidFill>
                    <a:schemeClr val="bg1"/>
                  </a:solidFill>
                </a:rPr>
                <a:t>consectetur</a:t>
              </a:r>
              <a:r>
                <a:rPr lang="en-US" sz="800" dirty="0">
                  <a:solidFill>
                    <a:schemeClr val="bg1"/>
                  </a:solidFill>
                </a:rPr>
                <a:t> </a:t>
              </a:r>
              <a:r>
                <a:rPr lang="en-US" sz="800" dirty="0" err="1">
                  <a:solidFill>
                    <a:schemeClr val="bg1"/>
                  </a:solidFill>
                </a:rPr>
                <a:t>adipisicing</a:t>
              </a:r>
              <a:r>
                <a:rPr lang="en-US" sz="800" dirty="0">
                  <a:solidFill>
                    <a:schemeClr val="bg1"/>
                  </a:solidFill>
                </a:rPr>
                <a:t> </a:t>
              </a:r>
              <a:r>
                <a:rPr lang="en-US" sz="800" dirty="0" err="1">
                  <a:solidFill>
                    <a:schemeClr val="bg1"/>
                  </a:solidFill>
                </a:rPr>
                <a:t>elit</a:t>
              </a:r>
              <a:endParaRPr lang="en-US" sz="800" dirty="0">
                <a:solidFill>
                  <a:schemeClr val="bg1"/>
                </a:solidFill>
              </a:endParaRPr>
            </a:p>
          </p:txBody>
        </p:sp>
      </p:grpSp>
      <p:grpSp>
        <p:nvGrpSpPr>
          <p:cNvPr id="90" name="组合 89">
            <a:extLst>
              <a:ext uri="{FF2B5EF4-FFF2-40B4-BE49-F238E27FC236}">
                <a16:creationId xmlns:a16="http://schemas.microsoft.com/office/drawing/2014/main" id="{7BC251F1-42F3-4705-BDB1-2C7A7C8AF7D3}"/>
              </a:ext>
            </a:extLst>
          </p:cNvPr>
          <p:cNvGrpSpPr/>
          <p:nvPr/>
        </p:nvGrpSpPr>
        <p:grpSpPr>
          <a:xfrm>
            <a:off x="3496235" y="3791809"/>
            <a:ext cx="2425701" cy="2105025"/>
            <a:chOff x="3496235" y="3791809"/>
            <a:chExt cx="2425701" cy="2105025"/>
          </a:xfrm>
        </p:grpSpPr>
        <p:sp>
          <p:nvSpPr>
            <p:cNvPr id="91" name="Freeform 8">
              <a:extLst>
                <a:ext uri="{FF2B5EF4-FFF2-40B4-BE49-F238E27FC236}">
                  <a16:creationId xmlns:a16="http://schemas.microsoft.com/office/drawing/2014/main" id="{EDB26C82-1D7F-4F90-9C29-F6C6C9732676}"/>
                </a:ext>
              </a:extLst>
            </p:cNvPr>
            <p:cNvSpPr>
              <a:spLocks/>
            </p:cNvSpPr>
            <p:nvPr/>
          </p:nvSpPr>
          <p:spPr bwMode="auto">
            <a:xfrm>
              <a:off x="3496235" y="5338034"/>
              <a:ext cx="1062038" cy="328613"/>
            </a:xfrm>
            <a:custGeom>
              <a:avLst/>
              <a:gdLst>
                <a:gd name="T0" fmla="*/ 149 w 486"/>
                <a:gd name="T1" fmla="*/ 3 h 150"/>
                <a:gd name="T2" fmla="*/ 29 w 486"/>
                <a:gd name="T3" fmla="*/ 123 h 150"/>
                <a:gd name="T4" fmla="*/ 33 w 486"/>
                <a:gd name="T5" fmla="*/ 133 h 150"/>
                <a:gd name="T6" fmla="*/ 16 w 486"/>
                <a:gd name="T7" fmla="*/ 150 h 150"/>
                <a:gd name="T8" fmla="*/ 0 w 486"/>
                <a:gd name="T9" fmla="*/ 133 h 150"/>
                <a:gd name="T10" fmla="*/ 16 w 486"/>
                <a:gd name="T11" fmla="*/ 117 h 150"/>
                <a:gd name="T12" fmla="*/ 26 w 486"/>
                <a:gd name="T13" fmla="*/ 120 h 150"/>
                <a:gd name="T14" fmla="*/ 147 w 486"/>
                <a:gd name="T15" fmla="*/ 0 h 150"/>
                <a:gd name="T16" fmla="*/ 486 w 486"/>
                <a:gd name="T17" fmla="*/ 0 h 150"/>
                <a:gd name="T18" fmla="*/ 486 w 486"/>
                <a:gd name="T19" fmla="*/ 3 h 150"/>
                <a:gd name="T20" fmla="*/ 149 w 486"/>
                <a:gd name="T21"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6" h="150">
                  <a:moveTo>
                    <a:pt x="149" y="3"/>
                  </a:moveTo>
                  <a:cubicBezTo>
                    <a:pt x="29" y="123"/>
                    <a:pt x="29" y="123"/>
                    <a:pt x="29" y="123"/>
                  </a:cubicBezTo>
                  <a:cubicBezTo>
                    <a:pt x="31" y="126"/>
                    <a:pt x="33" y="129"/>
                    <a:pt x="33" y="133"/>
                  </a:cubicBezTo>
                  <a:cubicBezTo>
                    <a:pt x="33" y="142"/>
                    <a:pt x="25" y="150"/>
                    <a:pt x="16" y="150"/>
                  </a:cubicBezTo>
                  <a:cubicBezTo>
                    <a:pt x="7" y="150"/>
                    <a:pt x="0" y="142"/>
                    <a:pt x="0" y="133"/>
                  </a:cubicBezTo>
                  <a:cubicBezTo>
                    <a:pt x="0" y="124"/>
                    <a:pt x="7" y="117"/>
                    <a:pt x="16" y="117"/>
                  </a:cubicBezTo>
                  <a:cubicBezTo>
                    <a:pt x="20" y="117"/>
                    <a:pt x="24" y="118"/>
                    <a:pt x="26" y="120"/>
                  </a:cubicBezTo>
                  <a:cubicBezTo>
                    <a:pt x="147" y="0"/>
                    <a:pt x="147" y="0"/>
                    <a:pt x="147" y="0"/>
                  </a:cubicBezTo>
                  <a:cubicBezTo>
                    <a:pt x="486" y="0"/>
                    <a:pt x="486" y="0"/>
                    <a:pt x="486" y="0"/>
                  </a:cubicBezTo>
                  <a:cubicBezTo>
                    <a:pt x="486" y="3"/>
                    <a:pt x="486" y="3"/>
                    <a:pt x="486" y="3"/>
                  </a:cubicBezTo>
                  <a:lnTo>
                    <a:pt x="149" y="3"/>
                  </a:lnTo>
                  <a:close/>
                </a:path>
              </a:pathLst>
            </a:custGeom>
            <a:solidFill>
              <a:srgbClr val="A8A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10">
              <a:extLst>
                <a:ext uri="{FF2B5EF4-FFF2-40B4-BE49-F238E27FC236}">
                  <a16:creationId xmlns:a16="http://schemas.microsoft.com/office/drawing/2014/main" id="{F41A11CF-818A-4AA2-BAC0-91ED661272E2}"/>
                </a:ext>
              </a:extLst>
            </p:cNvPr>
            <p:cNvSpPr>
              <a:spLocks/>
            </p:cNvSpPr>
            <p:nvPr/>
          </p:nvSpPr>
          <p:spPr bwMode="auto">
            <a:xfrm>
              <a:off x="3788335" y="3791809"/>
              <a:ext cx="2105025" cy="2105025"/>
            </a:xfrm>
            <a:custGeom>
              <a:avLst/>
              <a:gdLst>
                <a:gd name="T0" fmla="*/ 384 w 962"/>
                <a:gd name="T1" fmla="*/ 5 h 962"/>
                <a:gd name="T2" fmla="*/ 6 w 962"/>
                <a:gd name="T3" fmla="*/ 382 h 962"/>
                <a:gd name="T4" fmla="*/ 6 w 962"/>
                <a:gd name="T5" fmla="*/ 405 h 962"/>
                <a:gd name="T6" fmla="*/ 556 w 962"/>
                <a:gd name="T7" fmla="*/ 955 h 962"/>
                <a:gd name="T8" fmla="*/ 579 w 962"/>
                <a:gd name="T9" fmla="*/ 955 h 962"/>
                <a:gd name="T10" fmla="*/ 957 w 962"/>
                <a:gd name="T11" fmla="*/ 578 h 962"/>
                <a:gd name="T12" fmla="*/ 962 w 962"/>
                <a:gd name="T13" fmla="*/ 566 h 962"/>
                <a:gd name="T14" fmla="*/ 962 w 962"/>
                <a:gd name="T15" fmla="*/ 16 h 962"/>
                <a:gd name="T16" fmla="*/ 945 w 962"/>
                <a:gd name="T17" fmla="*/ 0 h 962"/>
                <a:gd name="T18" fmla="*/ 395 w 962"/>
                <a:gd name="T19" fmla="*/ 0 h 962"/>
                <a:gd name="T20" fmla="*/ 384 w 962"/>
                <a:gd name="T21" fmla="*/ 5 h 9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62" h="962">
                  <a:moveTo>
                    <a:pt x="384" y="5"/>
                  </a:moveTo>
                  <a:cubicBezTo>
                    <a:pt x="6" y="382"/>
                    <a:pt x="6" y="382"/>
                    <a:pt x="6" y="382"/>
                  </a:cubicBezTo>
                  <a:cubicBezTo>
                    <a:pt x="0" y="389"/>
                    <a:pt x="0" y="399"/>
                    <a:pt x="6" y="405"/>
                  </a:cubicBezTo>
                  <a:cubicBezTo>
                    <a:pt x="556" y="955"/>
                    <a:pt x="556" y="955"/>
                    <a:pt x="556" y="955"/>
                  </a:cubicBezTo>
                  <a:cubicBezTo>
                    <a:pt x="563" y="962"/>
                    <a:pt x="573" y="962"/>
                    <a:pt x="579" y="955"/>
                  </a:cubicBezTo>
                  <a:cubicBezTo>
                    <a:pt x="957" y="578"/>
                    <a:pt x="957" y="578"/>
                    <a:pt x="957" y="578"/>
                  </a:cubicBezTo>
                  <a:cubicBezTo>
                    <a:pt x="960" y="575"/>
                    <a:pt x="962" y="571"/>
                    <a:pt x="962" y="566"/>
                  </a:cubicBezTo>
                  <a:cubicBezTo>
                    <a:pt x="962" y="16"/>
                    <a:pt x="962" y="16"/>
                    <a:pt x="962" y="16"/>
                  </a:cubicBezTo>
                  <a:cubicBezTo>
                    <a:pt x="962" y="7"/>
                    <a:pt x="954" y="0"/>
                    <a:pt x="945" y="0"/>
                  </a:cubicBezTo>
                  <a:cubicBezTo>
                    <a:pt x="395" y="0"/>
                    <a:pt x="395" y="0"/>
                    <a:pt x="395" y="0"/>
                  </a:cubicBezTo>
                  <a:cubicBezTo>
                    <a:pt x="391" y="0"/>
                    <a:pt x="387" y="2"/>
                    <a:pt x="384" y="5"/>
                  </a:cubicBezTo>
                  <a:close/>
                </a:path>
              </a:pathLst>
            </a:custGeom>
            <a:solidFill>
              <a:srgbClr val="F399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35">
              <a:extLst>
                <a:ext uri="{FF2B5EF4-FFF2-40B4-BE49-F238E27FC236}">
                  <a16:creationId xmlns:a16="http://schemas.microsoft.com/office/drawing/2014/main" id="{630C4286-2EE8-42C9-8C25-56DCCA980419}"/>
                </a:ext>
              </a:extLst>
            </p:cNvPr>
            <p:cNvSpPr>
              <a:spLocks noEditPoints="1"/>
            </p:cNvSpPr>
            <p:nvPr/>
          </p:nvSpPr>
          <p:spPr bwMode="auto">
            <a:xfrm>
              <a:off x="4666223" y="4334734"/>
              <a:ext cx="371475" cy="279400"/>
            </a:xfrm>
            <a:custGeom>
              <a:avLst/>
              <a:gdLst>
                <a:gd name="T0" fmla="*/ 160 w 170"/>
                <a:gd name="T1" fmla="*/ 0 h 128"/>
                <a:gd name="T2" fmla="*/ 11 w 170"/>
                <a:gd name="T3" fmla="*/ 0 h 128"/>
                <a:gd name="T4" fmla="*/ 0 w 170"/>
                <a:gd name="T5" fmla="*/ 10 h 128"/>
                <a:gd name="T6" fmla="*/ 0 w 170"/>
                <a:gd name="T7" fmla="*/ 117 h 128"/>
                <a:gd name="T8" fmla="*/ 11 w 170"/>
                <a:gd name="T9" fmla="*/ 128 h 128"/>
                <a:gd name="T10" fmla="*/ 160 w 170"/>
                <a:gd name="T11" fmla="*/ 128 h 128"/>
                <a:gd name="T12" fmla="*/ 170 w 170"/>
                <a:gd name="T13" fmla="*/ 117 h 128"/>
                <a:gd name="T14" fmla="*/ 170 w 170"/>
                <a:gd name="T15" fmla="*/ 10 h 128"/>
                <a:gd name="T16" fmla="*/ 160 w 170"/>
                <a:gd name="T17" fmla="*/ 0 h 128"/>
                <a:gd name="T18" fmla="*/ 157 w 170"/>
                <a:gd name="T19" fmla="*/ 110 h 128"/>
                <a:gd name="T20" fmla="*/ 13 w 170"/>
                <a:gd name="T21" fmla="*/ 110 h 128"/>
                <a:gd name="T22" fmla="*/ 13 w 170"/>
                <a:gd name="T23" fmla="*/ 14 h 128"/>
                <a:gd name="T24" fmla="*/ 157 w 170"/>
                <a:gd name="T25" fmla="*/ 14 h 128"/>
                <a:gd name="T26" fmla="*/ 157 w 170"/>
                <a:gd name="T27" fmla="*/ 110 h 128"/>
                <a:gd name="T28" fmla="*/ 157 w 170"/>
                <a:gd name="T29" fmla="*/ 110 h 128"/>
                <a:gd name="T30" fmla="*/ 157 w 170"/>
                <a:gd name="T31" fmla="*/ 11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0" h="128">
                  <a:moveTo>
                    <a:pt x="160" y="0"/>
                  </a:moveTo>
                  <a:cubicBezTo>
                    <a:pt x="11" y="0"/>
                    <a:pt x="11" y="0"/>
                    <a:pt x="11" y="0"/>
                  </a:cubicBezTo>
                  <a:cubicBezTo>
                    <a:pt x="5" y="0"/>
                    <a:pt x="0" y="5"/>
                    <a:pt x="0" y="10"/>
                  </a:cubicBezTo>
                  <a:cubicBezTo>
                    <a:pt x="0" y="117"/>
                    <a:pt x="0" y="117"/>
                    <a:pt x="0" y="117"/>
                  </a:cubicBezTo>
                  <a:cubicBezTo>
                    <a:pt x="0" y="123"/>
                    <a:pt x="5" y="128"/>
                    <a:pt x="11" y="128"/>
                  </a:cubicBezTo>
                  <a:cubicBezTo>
                    <a:pt x="160" y="128"/>
                    <a:pt x="160" y="128"/>
                    <a:pt x="160" y="128"/>
                  </a:cubicBezTo>
                  <a:cubicBezTo>
                    <a:pt x="166" y="128"/>
                    <a:pt x="170" y="123"/>
                    <a:pt x="170" y="117"/>
                  </a:cubicBezTo>
                  <a:cubicBezTo>
                    <a:pt x="170" y="10"/>
                    <a:pt x="170" y="10"/>
                    <a:pt x="170" y="10"/>
                  </a:cubicBezTo>
                  <a:cubicBezTo>
                    <a:pt x="170" y="5"/>
                    <a:pt x="166" y="0"/>
                    <a:pt x="160" y="0"/>
                  </a:cubicBezTo>
                  <a:close/>
                  <a:moveTo>
                    <a:pt x="157" y="110"/>
                  </a:moveTo>
                  <a:cubicBezTo>
                    <a:pt x="13" y="110"/>
                    <a:pt x="13" y="110"/>
                    <a:pt x="13" y="110"/>
                  </a:cubicBezTo>
                  <a:cubicBezTo>
                    <a:pt x="13" y="14"/>
                    <a:pt x="13" y="14"/>
                    <a:pt x="13" y="14"/>
                  </a:cubicBezTo>
                  <a:cubicBezTo>
                    <a:pt x="157" y="14"/>
                    <a:pt x="157" y="14"/>
                    <a:pt x="157" y="14"/>
                  </a:cubicBezTo>
                  <a:lnTo>
                    <a:pt x="157" y="110"/>
                  </a:lnTo>
                  <a:close/>
                  <a:moveTo>
                    <a:pt x="157" y="110"/>
                  </a:moveTo>
                  <a:cubicBezTo>
                    <a:pt x="157" y="110"/>
                    <a:pt x="157" y="110"/>
                    <a:pt x="157" y="110"/>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36">
              <a:extLst>
                <a:ext uri="{FF2B5EF4-FFF2-40B4-BE49-F238E27FC236}">
                  <a16:creationId xmlns:a16="http://schemas.microsoft.com/office/drawing/2014/main" id="{029159EC-FAF4-45CC-853D-16D2E7FCB4D9}"/>
                </a:ext>
              </a:extLst>
            </p:cNvPr>
            <p:cNvSpPr>
              <a:spLocks noEditPoints="1"/>
            </p:cNvSpPr>
            <p:nvPr/>
          </p:nvSpPr>
          <p:spPr bwMode="auto">
            <a:xfrm>
              <a:off x="4769410" y="4625247"/>
              <a:ext cx="168275" cy="42863"/>
            </a:xfrm>
            <a:custGeom>
              <a:avLst/>
              <a:gdLst>
                <a:gd name="T0" fmla="*/ 26 w 106"/>
                <a:gd name="T1" fmla="*/ 0 h 27"/>
                <a:gd name="T2" fmla="*/ 0 w 106"/>
                <a:gd name="T3" fmla="*/ 27 h 27"/>
                <a:gd name="T4" fmla="*/ 106 w 106"/>
                <a:gd name="T5" fmla="*/ 27 h 27"/>
                <a:gd name="T6" fmla="*/ 79 w 106"/>
                <a:gd name="T7" fmla="*/ 0 h 27"/>
                <a:gd name="T8" fmla="*/ 26 w 106"/>
                <a:gd name="T9" fmla="*/ 0 h 27"/>
                <a:gd name="T10" fmla="*/ 26 w 106"/>
                <a:gd name="T11" fmla="*/ 0 h 27"/>
                <a:gd name="T12" fmla="*/ 26 w 10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06" h="27">
                  <a:moveTo>
                    <a:pt x="26" y="0"/>
                  </a:moveTo>
                  <a:lnTo>
                    <a:pt x="0" y="27"/>
                  </a:lnTo>
                  <a:lnTo>
                    <a:pt x="106" y="27"/>
                  </a:lnTo>
                  <a:lnTo>
                    <a:pt x="79" y="0"/>
                  </a:lnTo>
                  <a:lnTo>
                    <a:pt x="26" y="0"/>
                  </a:lnTo>
                  <a:close/>
                  <a:moveTo>
                    <a:pt x="26" y="0"/>
                  </a:moveTo>
                  <a:lnTo>
                    <a:pt x="26" y="0"/>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37">
              <a:extLst>
                <a:ext uri="{FF2B5EF4-FFF2-40B4-BE49-F238E27FC236}">
                  <a16:creationId xmlns:a16="http://schemas.microsoft.com/office/drawing/2014/main" id="{3D9E2B40-6957-4F1C-B1FA-2DE11FE98250}"/>
                </a:ext>
              </a:extLst>
            </p:cNvPr>
            <p:cNvSpPr>
              <a:spLocks noEditPoints="1"/>
            </p:cNvSpPr>
            <p:nvPr/>
          </p:nvSpPr>
          <p:spPr bwMode="auto">
            <a:xfrm>
              <a:off x="4769410" y="4625247"/>
              <a:ext cx="168275" cy="42863"/>
            </a:xfrm>
            <a:custGeom>
              <a:avLst/>
              <a:gdLst>
                <a:gd name="T0" fmla="*/ 26 w 106"/>
                <a:gd name="T1" fmla="*/ 0 h 27"/>
                <a:gd name="T2" fmla="*/ 0 w 106"/>
                <a:gd name="T3" fmla="*/ 27 h 27"/>
                <a:gd name="T4" fmla="*/ 106 w 106"/>
                <a:gd name="T5" fmla="*/ 27 h 27"/>
                <a:gd name="T6" fmla="*/ 79 w 106"/>
                <a:gd name="T7" fmla="*/ 0 h 27"/>
                <a:gd name="T8" fmla="*/ 26 w 106"/>
                <a:gd name="T9" fmla="*/ 0 h 27"/>
                <a:gd name="T10" fmla="*/ 26 w 106"/>
                <a:gd name="T11" fmla="*/ 0 h 27"/>
                <a:gd name="T12" fmla="*/ 26 w 106"/>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06" h="27">
                  <a:moveTo>
                    <a:pt x="26" y="0"/>
                  </a:moveTo>
                  <a:lnTo>
                    <a:pt x="0" y="27"/>
                  </a:lnTo>
                  <a:lnTo>
                    <a:pt x="106" y="27"/>
                  </a:lnTo>
                  <a:lnTo>
                    <a:pt x="79" y="0"/>
                  </a:lnTo>
                  <a:lnTo>
                    <a:pt x="26" y="0"/>
                  </a:lnTo>
                  <a:moveTo>
                    <a:pt x="26" y="0"/>
                  </a:moveTo>
                  <a:lnTo>
                    <a:pt x="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38">
              <a:extLst>
                <a:ext uri="{FF2B5EF4-FFF2-40B4-BE49-F238E27FC236}">
                  <a16:creationId xmlns:a16="http://schemas.microsoft.com/office/drawing/2014/main" id="{5872F2A4-A7B6-486E-9A1E-AA3EFF452AD8}"/>
                </a:ext>
              </a:extLst>
            </p:cNvPr>
            <p:cNvSpPr>
              <a:spLocks noEditPoints="1"/>
            </p:cNvSpPr>
            <p:nvPr/>
          </p:nvSpPr>
          <p:spPr bwMode="auto">
            <a:xfrm>
              <a:off x="4726548" y="4425222"/>
              <a:ext cx="246063" cy="107950"/>
            </a:xfrm>
            <a:custGeom>
              <a:avLst/>
              <a:gdLst>
                <a:gd name="T0" fmla="*/ 7 w 112"/>
                <a:gd name="T1" fmla="*/ 49 h 49"/>
                <a:gd name="T2" fmla="*/ 14 w 112"/>
                <a:gd name="T3" fmla="*/ 42 h 49"/>
                <a:gd name="T4" fmla="*/ 14 w 112"/>
                <a:gd name="T5" fmla="*/ 40 h 49"/>
                <a:gd name="T6" fmla="*/ 45 w 112"/>
                <a:gd name="T7" fmla="*/ 15 h 49"/>
                <a:gd name="T8" fmla="*/ 49 w 112"/>
                <a:gd name="T9" fmla="*/ 16 h 49"/>
                <a:gd name="T10" fmla="*/ 53 w 112"/>
                <a:gd name="T11" fmla="*/ 15 h 49"/>
                <a:gd name="T12" fmla="*/ 71 w 112"/>
                <a:gd name="T13" fmla="*/ 30 h 49"/>
                <a:gd name="T14" fmla="*/ 70 w 112"/>
                <a:gd name="T15" fmla="*/ 31 h 49"/>
                <a:gd name="T16" fmla="*/ 77 w 112"/>
                <a:gd name="T17" fmla="*/ 38 h 49"/>
                <a:gd name="T18" fmla="*/ 84 w 112"/>
                <a:gd name="T19" fmla="*/ 31 h 49"/>
                <a:gd name="T20" fmla="*/ 84 w 112"/>
                <a:gd name="T21" fmla="*/ 30 h 49"/>
                <a:gd name="T22" fmla="*/ 102 w 112"/>
                <a:gd name="T23" fmla="*/ 13 h 49"/>
                <a:gd name="T24" fmla="*/ 105 w 112"/>
                <a:gd name="T25" fmla="*/ 14 h 49"/>
                <a:gd name="T26" fmla="*/ 112 w 112"/>
                <a:gd name="T27" fmla="*/ 7 h 49"/>
                <a:gd name="T28" fmla="*/ 105 w 112"/>
                <a:gd name="T29" fmla="*/ 0 h 49"/>
                <a:gd name="T30" fmla="*/ 98 w 112"/>
                <a:gd name="T31" fmla="*/ 7 h 49"/>
                <a:gd name="T32" fmla="*/ 98 w 112"/>
                <a:gd name="T33" fmla="*/ 10 h 49"/>
                <a:gd name="T34" fmla="*/ 81 w 112"/>
                <a:gd name="T35" fmla="*/ 26 h 49"/>
                <a:gd name="T36" fmla="*/ 77 w 112"/>
                <a:gd name="T37" fmla="*/ 25 h 49"/>
                <a:gd name="T38" fmla="*/ 73 w 112"/>
                <a:gd name="T39" fmla="*/ 26 h 49"/>
                <a:gd name="T40" fmla="*/ 56 w 112"/>
                <a:gd name="T41" fmla="*/ 12 h 49"/>
                <a:gd name="T42" fmla="*/ 56 w 112"/>
                <a:gd name="T43" fmla="*/ 9 h 49"/>
                <a:gd name="T44" fmla="*/ 49 w 112"/>
                <a:gd name="T45" fmla="*/ 2 h 49"/>
                <a:gd name="T46" fmla="*/ 42 w 112"/>
                <a:gd name="T47" fmla="*/ 9 h 49"/>
                <a:gd name="T48" fmla="*/ 43 w 112"/>
                <a:gd name="T49" fmla="*/ 12 h 49"/>
                <a:gd name="T50" fmla="*/ 11 w 112"/>
                <a:gd name="T51" fmla="*/ 36 h 49"/>
                <a:gd name="T52" fmla="*/ 7 w 112"/>
                <a:gd name="T53" fmla="*/ 35 h 49"/>
                <a:gd name="T54" fmla="*/ 0 w 112"/>
                <a:gd name="T55" fmla="*/ 42 h 49"/>
                <a:gd name="T56" fmla="*/ 7 w 112"/>
                <a:gd name="T57" fmla="*/ 49 h 49"/>
                <a:gd name="T58" fmla="*/ 7 w 112"/>
                <a:gd name="T59" fmla="*/ 49 h 49"/>
                <a:gd name="T60" fmla="*/ 7 w 112"/>
                <a:gd name="T6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2" h="49">
                  <a:moveTo>
                    <a:pt x="7" y="49"/>
                  </a:moveTo>
                  <a:cubicBezTo>
                    <a:pt x="11" y="49"/>
                    <a:pt x="14" y="46"/>
                    <a:pt x="14" y="42"/>
                  </a:cubicBezTo>
                  <a:cubicBezTo>
                    <a:pt x="14" y="41"/>
                    <a:pt x="14" y="41"/>
                    <a:pt x="14" y="40"/>
                  </a:cubicBezTo>
                  <a:cubicBezTo>
                    <a:pt x="23" y="33"/>
                    <a:pt x="38" y="20"/>
                    <a:pt x="45" y="15"/>
                  </a:cubicBezTo>
                  <a:cubicBezTo>
                    <a:pt x="47" y="16"/>
                    <a:pt x="48" y="16"/>
                    <a:pt x="49" y="16"/>
                  </a:cubicBezTo>
                  <a:cubicBezTo>
                    <a:pt x="51" y="16"/>
                    <a:pt x="52" y="16"/>
                    <a:pt x="53" y="15"/>
                  </a:cubicBezTo>
                  <a:cubicBezTo>
                    <a:pt x="57" y="19"/>
                    <a:pt x="65" y="26"/>
                    <a:pt x="71" y="30"/>
                  </a:cubicBezTo>
                  <a:cubicBezTo>
                    <a:pt x="70" y="31"/>
                    <a:pt x="70" y="31"/>
                    <a:pt x="70" y="31"/>
                  </a:cubicBezTo>
                  <a:cubicBezTo>
                    <a:pt x="70" y="35"/>
                    <a:pt x="73" y="38"/>
                    <a:pt x="77" y="38"/>
                  </a:cubicBezTo>
                  <a:cubicBezTo>
                    <a:pt x="81" y="38"/>
                    <a:pt x="84" y="35"/>
                    <a:pt x="84" y="31"/>
                  </a:cubicBezTo>
                  <a:cubicBezTo>
                    <a:pt x="84" y="31"/>
                    <a:pt x="84" y="30"/>
                    <a:pt x="84" y="30"/>
                  </a:cubicBezTo>
                  <a:cubicBezTo>
                    <a:pt x="102" y="13"/>
                    <a:pt x="102" y="13"/>
                    <a:pt x="102" y="13"/>
                  </a:cubicBezTo>
                  <a:cubicBezTo>
                    <a:pt x="103" y="14"/>
                    <a:pt x="104" y="14"/>
                    <a:pt x="105" y="14"/>
                  </a:cubicBezTo>
                  <a:cubicBezTo>
                    <a:pt x="109" y="14"/>
                    <a:pt x="112" y="11"/>
                    <a:pt x="112" y="7"/>
                  </a:cubicBezTo>
                  <a:cubicBezTo>
                    <a:pt x="112" y="4"/>
                    <a:pt x="109" y="0"/>
                    <a:pt x="105" y="0"/>
                  </a:cubicBezTo>
                  <a:cubicBezTo>
                    <a:pt x="101" y="0"/>
                    <a:pt x="98" y="4"/>
                    <a:pt x="98" y="7"/>
                  </a:cubicBezTo>
                  <a:cubicBezTo>
                    <a:pt x="98" y="8"/>
                    <a:pt x="98" y="9"/>
                    <a:pt x="98" y="10"/>
                  </a:cubicBezTo>
                  <a:cubicBezTo>
                    <a:pt x="93" y="14"/>
                    <a:pt x="86" y="21"/>
                    <a:pt x="81" y="26"/>
                  </a:cubicBezTo>
                  <a:cubicBezTo>
                    <a:pt x="80" y="25"/>
                    <a:pt x="79" y="25"/>
                    <a:pt x="77" y="25"/>
                  </a:cubicBezTo>
                  <a:cubicBezTo>
                    <a:pt x="76" y="25"/>
                    <a:pt x="74" y="25"/>
                    <a:pt x="73" y="26"/>
                  </a:cubicBezTo>
                  <a:cubicBezTo>
                    <a:pt x="68" y="22"/>
                    <a:pt x="61" y="16"/>
                    <a:pt x="56" y="12"/>
                  </a:cubicBezTo>
                  <a:cubicBezTo>
                    <a:pt x="56" y="11"/>
                    <a:pt x="56" y="10"/>
                    <a:pt x="56" y="9"/>
                  </a:cubicBezTo>
                  <a:cubicBezTo>
                    <a:pt x="56" y="5"/>
                    <a:pt x="53" y="2"/>
                    <a:pt x="49" y="2"/>
                  </a:cubicBezTo>
                  <a:cubicBezTo>
                    <a:pt x="46" y="2"/>
                    <a:pt x="42" y="5"/>
                    <a:pt x="42" y="9"/>
                  </a:cubicBezTo>
                  <a:cubicBezTo>
                    <a:pt x="42" y="10"/>
                    <a:pt x="43" y="11"/>
                    <a:pt x="43" y="12"/>
                  </a:cubicBezTo>
                  <a:cubicBezTo>
                    <a:pt x="11" y="36"/>
                    <a:pt x="11" y="36"/>
                    <a:pt x="11" y="36"/>
                  </a:cubicBezTo>
                  <a:cubicBezTo>
                    <a:pt x="10" y="35"/>
                    <a:pt x="9" y="35"/>
                    <a:pt x="7" y="35"/>
                  </a:cubicBezTo>
                  <a:cubicBezTo>
                    <a:pt x="4" y="35"/>
                    <a:pt x="0" y="38"/>
                    <a:pt x="0" y="42"/>
                  </a:cubicBezTo>
                  <a:cubicBezTo>
                    <a:pt x="0" y="46"/>
                    <a:pt x="4" y="49"/>
                    <a:pt x="7" y="49"/>
                  </a:cubicBezTo>
                  <a:close/>
                  <a:moveTo>
                    <a:pt x="7" y="49"/>
                  </a:moveTo>
                  <a:cubicBezTo>
                    <a:pt x="7" y="49"/>
                    <a:pt x="7" y="49"/>
                    <a:pt x="7" y="49"/>
                  </a:cubicBezTo>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Rectangle 53">
              <a:extLst>
                <a:ext uri="{FF2B5EF4-FFF2-40B4-BE49-F238E27FC236}">
                  <a16:creationId xmlns:a16="http://schemas.microsoft.com/office/drawing/2014/main" id="{F96BA01F-8773-4FB7-8334-0F647A483EA8}"/>
                </a:ext>
              </a:extLst>
            </p:cNvPr>
            <p:cNvSpPr>
              <a:spLocks noChangeArrowheads="1"/>
            </p:cNvSpPr>
            <p:nvPr/>
          </p:nvSpPr>
          <p:spPr bwMode="auto">
            <a:xfrm>
              <a:off x="5517123" y="3820384"/>
              <a:ext cx="404813"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600" b="1" i="0" u="none" strike="noStrike" cap="none" normalizeH="0" baseline="0">
                  <a:ln>
                    <a:noFill/>
                  </a:ln>
                  <a:solidFill>
                    <a:srgbClr val="F2F2F2"/>
                  </a:solidFill>
                  <a:effectLst/>
                  <a:latin typeface="Open Sans Semibold" pitchFamily="34" charset="0"/>
                  <a:cs typeface="Arial" pitchFamily="34" charset="0"/>
                </a:rPr>
                <a:t>3</a:t>
              </a: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
          <p:nvSpPr>
            <p:cNvPr id="98" name="Rectangle 61">
              <a:extLst>
                <a:ext uri="{FF2B5EF4-FFF2-40B4-BE49-F238E27FC236}">
                  <a16:creationId xmlns:a16="http://schemas.microsoft.com/office/drawing/2014/main" id="{B919F9BD-2B33-40CB-B076-D5374035B0E2}"/>
                </a:ext>
              </a:extLst>
            </p:cNvPr>
            <p:cNvSpPr/>
            <p:nvPr/>
          </p:nvSpPr>
          <p:spPr>
            <a:xfrm>
              <a:off x="4253473" y="4747484"/>
              <a:ext cx="1600200" cy="338554"/>
            </a:xfrm>
            <a:prstGeom prst="rect">
              <a:avLst/>
            </a:prstGeom>
          </p:spPr>
          <p:txBody>
            <a:bodyPr wrap="square">
              <a:spAutoFit/>
            </a:bodyPr>
            <a:lstStyle/>
            <a:p>
              <a:r>
                <a:rPr lang="en-US" sz="800" dirty="0">
                  <a:solidFill>
                    <a:schemeClr val="bg1"/>
                  </a:solidFill>
                </a:rPr>
                <a:t>Lorem ipsum dolor sit </a:t>
              </a:r>
              <a:r>
                <a:rPr lang="en-US" sz="800" dirty="0" err="1">
                  <a:solidFill>
                    <a:schemeClr val="bg1"/>
                  </a:solidFill>
                </a:rPr>
                <a:t>amet</a:t>
              </a:r>
              <a:r>
                <a:rPr lang="en-US" sz="800" dirty="0">
                  <a:solidFill>
                    <a:schemeClr val="bg1"/>
                  </a:solidFill>
                </a:rPr>
                <a:t>, </a:t>
              </a:r>
              <a:r>
                <a:rPr lang="en-US" sz="800" dirty="0" err="1">
                  <a:solidFill>
                    <a:schemeClr val="bg1"/>
                  </a:solidFill>
                </a:rPr>
                <a:t>consectetur</a:t>
              </a:r>
              <a:r>
                <a:rPr lang="en-US" sz="800" dirty="0">
                  <a:solidFill>
                    <a:schemeClr val="bg1"/>
                  </a:solidFill>
                </a:rPr>
                <a:t> </a:t>
              </a:r>
              <a:r>
                <a:rPr lang="en-US" sz="800" dirty="0" err="1">
                  <a:solidFill>
                    <a:schemeClr val="bg1"/>
                  </a:solidFill>
                </a:rPr>
                <a:t>adipisicing</a:t>
              </a:r>
              <a:r>
                <a:rPr lang="en-US" sz="800" dirty="0">
                  <a:solidFill>
                    <a:schemeClr val="bg1"/>
                  </a:solidFill>
                </a:rPr>
                <a:t> </a:t>
              </a:r>
              <a:r>
                <a:rPr lang="en-US" sz="800" dirty="0" err="1">
                  <a:solidFill>
                    <a:schemeClr val="bg1"/>
                  </a:solidFill>
                </a:rPr>
                <a:t>elit</a:t>
              </a:r>
              <a:endParaRPr lang="en-US" sz="800"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1591">
        <p:random/>
      </p:transition>
    </mc:Choice>
    <mc:Fallback xmlns="">
      <p:transition spd="slow" advClick="0" advTm="159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1+#ppt_w/2"/>
                                          </p:val>
                                        </p:tav>
                                        <p:tav tm="100000">
                                          <p:val>
                                            <p:strVal val="#ppt_x"/>
                                          </p:val>
                                        </p:tav>
                                      </p:tavLst>
                                    </p:anim>
                                    <p:anim calcmode="lin" valueType="num">
                                      <p:cBhvr additive="base">
                                        <p:cTn id="13" dur="500" fill="hold"/>
                                        <p:tgtEl>
                                          <p:spTgt spid="6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6" fill="hold" nodeType="afterEffect">
                                  <p:stCondLst>
                                    <p:cond delay="0"/>
                                  </p:stCondLst>
                                  <p:childTnLst>
                                    <p:set>
                                      <p:cBhvr>
                                        <p:cTn id="16" dur="1" fill="hold">
                                          <p:stCondLst>
                                            <p:cond delay="0"/>
                                          </p:stCondLst>
                                        </p:cTn>
                                        <p:tgtEl>
                                          <p:spTgt spid="83"/>
                                        </p:tgtEl>
                                        <p:attrNameLst>
                                          <p:attrName>style.visibility</p:attrName>
                                        </p:attrNameLst>
                                      </p:cBhvr>
                                      <p:to>
                                        <p:strVal val="visible"/>
                                      </p:to>
                                    </p:set>
                                    <p:anim calcmode="lin" valueType="num">
                                      <p:cBhvr additive="base">
                                        <p:cTn id="17" dur="500" fill="hold"/>
                                        <p:tgtEl>
                                          <p:spTgt spid="83"/>
                                        </p:tgtEl>
                                        <p:attrNameLst>
                                          <p:attrName>ppt_x</p:attrName>
                                        </p:attrNameLst>
                                      </p:cBhvr>
                                      <p:tavLst>
                                        <p:tav tm="0">
                                          <p:val>
                                            <p:strVal val="1+#ppt_w/2"/>
                                          </p:val>
                                        </p:tav>
                                        <p:tav tm="100000">
                                          <p:val>
                                            <p:strVal val="#ppt_x"/>
                                          </p:val>
                                        </p:tav>
                                      </p:tavLst>
                                    </p:anim>
                                    <p:anim calcmode="lin" valueType="num">
                                      <p:cBhvr additive="base">
                                        <p:cTn id="18" dur="500" fill="hold"/>
                                        <p:tgtEl>
                                          <p:spTgt spid="8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90"/>
                                        </p:tgtEl>
                                        <p:attrNameLst>
                                          <p:attrName>style.visibility</p:attrName>
                                        </p:attrNameLst>
                                      </p:cBhvr>
                                      <p:to>
                                        <p:strVal val="visible"/>
                                      </p:to>
                                    </p:set>
                                    <p:anim calcmode="lin" valueType="num">
                                      <p:cBhvr additive="base">
                                        <p:cTn id="22" dur="500" fill="hold"/>
                                        <p:tgtEl>
                                          <p:spTgt spid="90"/>
                                        </p:tgtEl>
                                        <p:attrNameLst>
                                          <p:attrName>ppt_x</p:attrName>
                                        </p:attrNameLst>
                                      </p:cBhvr>
                                      <p:tavLst>
                                        <p:tav tm="0">
                                          <p:val>
                                            <p:strVal val="0-#ppt_w/2"/>
                                          </p:val>
                                        </p:tav>
                                        <p:tav tm="100000">
                                          <p:val>
                                            <p:strVal val="#ppt_x"/>
                                          </p:val>
                                        </p:tav>
                                      </p:tavLst>
                                    </p:anim>
                                    <p:anim calcmode="lin" valueType="num">
                                      <p:cBhvr additive="base">
                                        <p:cTn id="23" dur="500" fill="hold"/>
                                        <p:tgtEl>
                                          <p:spTgt spid="9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heel(1)">
                                      <p:cBhvr>
                                        <p:cTn id="27" dur="2000"/>
                                        <p:tgtEl>
                                          <p:spTgt spid="41"/>
                                        </p:tgtEl>
                                      </p:cBhvr>
                                    </p:animEffect>
                                  </p:childTnLst>
                                </p:cTn>
                              </p:par>
                            </p:childTnLst>
                          </p:cTn>
                        </p:par>
                        <p:par>
                          <p:cTn id="28" fill="hold">
                            <p:stCondLst>
                              <p:cond delay="4000"/>
                            </p:stCondLst>
                            <p:childTnLst>
                              <p:par>
                                <p:cTn id="29" presetID="21" presetClass="entr" presetSubtype="1"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wheel(1)">
                                      <p:cBhvr>
                                        <p:cTn id="31" dur="2000"/>
                                        <p:tgtEl>
                                          <p:spTgt spid="42"/>
                                        </p:tgtEl>
                                      </p:cBhvr>
                                    </p:animEffect>
                                  </p:childTnLst>
                                </p:cTn>
                              </p:par>
                            </p:childTnLst>
                          </p:cTn>
                        </p:par>
                        <p:par>
                          <p:cTn id="32" fill="hold">
                            <p:stCondLst>
                              <p:cond delay="6000"/>
                            </p:stCondLst>
                            <p:childTnLst>
                              <p:par>
                                <p:cTn id="33" presetID="21" presetClass="entr" presetSubtype="1"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heel(1)">
                                      <p:cBhvr>
                                        <p:cTn id="35" dur="2000"/>
                                        <p:tgtEl>
                                          <p:spTgt spid="43"/>
                                        </p:tgtEl>
                                      </p:cBhvr>
                                    </p:animEffect>
                                  </p:childTnLst>
                                </p:cTn>
                              </p:par>
                            </p:childTnLst>
                          </p:cTn>
                        </p:par>
                        <p:par>
                          <p:cTn id="36" fill="hold">
                            <p:stCondLst>
                              <p:cond delay="8000"/>
                            </p:stCondLst>
                            <p:childTnLst>
                              <p:par>
                                <p:cTn id="37" presetID="21"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heel(1)">
                                      <p:cBhvr>
                                        <p:cTn id="39" dur="2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Box 42">
            <a:extLst>
              <a:ext uri="{FF2B5EF4-FFF2-40B4-BE49-F238E27FC236}">
                <a16:creationId xmlns:a16="http://schemas.microsoft.com/office/drawing/2014/main" id="{269BDD77-25EA-4890-A52F-EF0D9694AED4}"/>
              </a:ext>
            </a:extLst>
          </p:cNvPr>
          <p:cNvSpPr txBox="1">
            <a:spLocks noChangeArrowheads="1"/>
          </p:cNvSpPr>
          <p:nvPr/>
        </p:nvSpPr>
        <p:spPr bwMode="auto">
          <a:xfrm>
            <a:off x="4917405" y="281471"/>
            <a:ext cx="2357120" cy="420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2135" dirty="0">
                <a:solidFill>
                  <a:schemeClr val="bg1">
                    <a:lumMod val="50000"/>
                  </a:schemeClr>
                </a:solidFill>
                <a:latin typeface="微软雅黑" panose="020B0503020204020204" charset="-122"/>
                <a:ea typeface="微软雅黑" panose="020B0503020204020204" charset="-122"/>
              </a:rPr>
              <a:t>此处添加标题文本</a:t>
            </a:r>
          </a:p>
        </p:txBody>
      </p:sp>
      <p:sp>
        <p:nvSpPr>
          <p:cNvPr id="37" name="Text Box 43">
            <a:extLst>
              <a:ext uri="{FF2B5EF4-FFF2-40B4-BE49-F238E27FC236}">
                <a16:creationId xmlns:a16="http://schemas.microsoft.com/office/drawing/2014/main" id="{24751CCE-9AB2-4343-A0D9-0E51C57B58E1}"/>
              </a:ext>
            </a:extLst>
          </p:cNvPr>
          <p:cNvSpPr txBox="1">
            <a:spLocks noChangeArrowheads="1"/>
          </p:cNvSpPr>
          <p:nvPr/>
        </p:nvSpPr>
        <p:spPr bwMode="auto">
          <a:xfrm>
            <a:off x="4723015" y="651887"/>
            <a:ext cx="2734945" cy="255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1065" dirty="0">
                <a:solidFill>
                  <a:schemeClr val="bg1">
                    <a:lumMod val="50000"/>
                  </a:schemeClr>
                </a:solidFill>
                <a:latin typeface="微软雅黑" panose="020B0503020204020204" charset="-122"/>
                <a:ea typeface="微软雅黑" panose="020B0503020204020204" charset="-122"/>
              </a:rPr>
              <a:t>This is a good space for a short subtitle</a:t>
            </a:r>
          </a:p>
        </p:txBody>
      </p:sp>
      <p:cxnSp>
        <p:nvCxnSpPr>
          <p:cNvPr id="38" name="直接连接符 37">
            <a:extLst>
              <a:ext uri="{FF2B5EF4-FFF2-40B4-BE49-F238E27FC236}">
                <a16:creationId xmlns:a16="http://schemas.microsoft.com/office/drawing/2014/main" id="{E229D8BC-A935-4CDC-996B-D4EE2813C06F}"/>
              </a:ext>
            </a:extLst>
          </p:cNvPr>
          <p:cNvCxnSpPr/>
          <p:nvPr/>
        </p:nvCxnSpPr>
        <p:spPr>
          <a:xfrm>
            <a:off x="3882641" y="942326"/>
            <a:ext cx="449673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AA275DDC-FF29-4673-934A-90021A9C6B76}"/>
              </a:ext>
            </a:extLst>
          </p:cNvPr>
          <p:cNvSpPr txBox="1"/>
          <p:nvPr/>
        </p:nvSpPr>
        <p:spPr>
          <a:xfrm>
            <a:off x="9617415" y="1915540"/>
            <a:ext cx="2062787" cy="461665"/>
          </a:xfrm>
          <a:prstGeom prst="rect">
            <a:avLst/>
          </a:prstGeom>
          <a:noFill/>
        </p:spPr>
        <p:txBody>
          <a:bodyPr wrap="squar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40" name="文本框 39">
            <a:extLst>
              <a:ext uri="{FF2B5EF4-FFF2-40B4-BE49-F238E27FC236}">
                <a16:creationId xmlns:a16="http://schemas.microsoft.com/office/drawing/2014/main" id="{E73AE2E1-C7D8-412B-AC3D-09F96335233F}"/>
              </a:ext>
            </a:extLst>
          </p:cNvPr>
          <p:cNvSpPr txBox="1"/>
          <p:nvPr/>
        </p:nvSpPr>
        <p:spPr>
          <a:xfrm>
            <a:off x="9638053" y="2298781"/>
            <a:ext cx="2229764"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41" name="文本框 40">
            <a:extLst>
              <a:ext uri="{FF2B5EF4-FFF2-40B4-BE49-F238E27FC236}">
                <a16:creationId xmlns:a16="http://schemas.microsoft.com/office/drawing/2014/main" id="{BE64A090-61CD-4811-B31C-C0DABB5D162A}"/>
              </a:ext>
            </a:extLst>
          </p:cNvPr>
          <p:cNvSpPr txBox="1"/>
          <p:nvPr/>
        </p:nvSpPr>
        <p:spPr>
          <a:xfrm>
            <a:off x="6644560" y="5060598"/>
            <a:ext cx="2237396" cy="461665"/>
          </a:xfrm>
          <a:prstGeom prst="rect">
            <a:avLst/>
          </a:prstGeom>
          <a:noFill/>
        </p:spPr>
        <p:txBody>
          <a:bodyPr wrap="squar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42" name="文本框 41">
            <a:extLst>
              <a:ext uri="{FF2B5EF4-FFF2-40B4-BE49-F238E27FC236}">
                <a16:creationId xmlns:a16="http://schemas.microsoft.com/office/drawing/2014/main" id="{8EA38C5E-079A-4929-93D2-8FB822EEFE65}"/>
              </a:ext>
            </a:extLst>
          </p:cNvPr>
          <p:cNvSpPr txBox="1"/>
          <p:nvPr/>
        </p:nvSpPr>
        <p:spPr>
          <a:xfrm>
            <a:off x="6665197" y="5443839"/>
            <a:ext cx="2216759" cy="932563"/>
          </a:xfrm>
          <a:prstGeom prst="rect">
            <a:avLst/>
          </a:prstGeom>
          <a:noFill/>
        </p:spPr>
        <p:txBody>
          <a:bodyPr wrap="square" rtlCol="0">
            <a:spAutoFit/>
          </a:bodyPr>
          <a:lstStyle/>
          <a:p>
            <a:pP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43" name="文本框 42">
            <a:extLst>
              <a:ext uri="{FF2B5EF4-FFF2-40B4-BE49-F238E27FC236}">
                <a16:creationId xmlns:a16="http://schemas.microsoft.com/office/drawing/2014/main" id="{71940C54-4307-4E7D-AA86-C57E09159AC0}"/>
              </a:ext>
            </a:extLst>
          </p:cNvPr>
          <p:cNvSpPr txBox="1"/>
          <p:nvPr/>
        </p:nvSpPr>
        <p:spPr>
          <a:xfrm>
            <a:off x="814786" y="4007982"/>
            <a:ext cx="2030503" cy="461665"/>
          </a:xfrm>
          <a:prstGeom prst="rect">
            <a:avLst/>
          </a:prstGeom>
          <a:noFill/>
        </p:spPr>
        <p:txBody>
          <a:bodyPr wrap="square" rtlCol="0">
            <a:spAutoFit/>
          </a:bodyPr>
          <a:lstStyle/>
          <a:p>
            <a:pPr algn="r"/>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44" name="文本框 43">
            <a:extLst>
              <a:ext uri="{FF2B5EF4-FFF2-40B4-BE49-F238E27FC236}">
                <a16:creationId xmlns:a16="http://schemas.microsoft.com/office/drawing/2014/main" id="{E0990873-02A2-4027-9200-ABC5F277F598}"/>
              </a:ext>
            </a:extLst>
          </p:cNvPr>
          <p:cNvSpPr txBox="1"/>
          <p:nvPr/>
        </p:nvSpPr>
        <p:spPr>
          <a:xfrm>
            <a:off x="619352" y="4391223"/>
            <a:ext cx="2202584" cy="932563"/>
          </a:xfrm>
          <a:prstGeom prst="rect">
            <a:avLst/>
          </a:prstGeom>
          <a:noFill/>
        </p:spPr>
        <p:txBody>
          <a:bodyPr wrap="square" rtlCol="0">
            <a:spAutoFit/>
          </a:bodyPr>
          <a:lstStyle/>
          <a:p>
            <a:pPr algn="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
        <p:nvSpPr>
          <p:cNvPr id="45" name="文本框 44">
            <a:extLst>
              <a:ext uri="{FF2B5EF4-FFF2-40B4-BE49-F238E27FC236}">
                <a16:creationId xmlns:a16="http://schemas.microsoft.com/office/drawing/2014/main" id="{04002A05-2EEA-4796-8D16-9ED0D3B99699}"/>
              </a:ext>
            </a:extLst>
          </p:cNvPr>
          <p:cNvSpPr txBox="1"/>
          <p:nvPr/>
        </p:nvSpPr>
        <p:spPr>
          <a:xfrm>
            <a:off x="3174841" y="5046425"/>
            <a:ext cx="2372856" cy="461665"/>
          </a:xfrm>
          <a:prstGeom prst="rect">
            <a:avLst/>
          </a:prstGeom>
          <a:noFill/>
        </p:spPr>
        <p:txBody>
          <a:bodyPr wrap="square" rtlCol="0">
            <a:spAutoFit/>
          </a:bodyPr>
          <a:lstStyle/>
          <a:p>
            <a:pPr algn="r"/>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46" name="文本框 45">
            <a:extLst>
              <a:ext uri="{FF2B5EF4-FFF2-40B4-BE49-F238E27FC236}">
                <a16:creationId xmlns:a16="http://schemas.microsoft.com/office/drawing/2014/main" id="{1C4286B1-63FC-4289-A8A1-9B0A624E04DA}"/>
              </a:ext>
            </a:extLst>
          </p:cNvPr>
          <p:cNvSpPr txBox="1"/>
          <p:nvPr/>
        </p:nvSpPr>
        <p:spPr>
          <a:xfrm>
            <a:off x="3269069" y="5429666"/>
            <a:ext cx="2255274" cy="932563"/>
          </a:xfrm>
          <a:prstGeom prst="rect">
            <a:avLst/>
          </a:prstGeom>
          <a:noFill/>
        </p:spPr>
        <p:txBody>
          <a:bodyPr wrap="square" rtlCol="0">
            <a:spAutoFit/>
          </a:bodyPr>
          <a:lstStyle/>
          <a:p>
            <a:pPr algn="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grpSp>
        <p:nvGrpSpPr>
          <p:cNvPr id="47" name="组合 46">
            <a:extLst>
              <a:ext uri="{FF2B5EF4-FFF2-40B4-BE49-F238E27FC236}">
                <a16:creationId xmlns:a16="http://schemas.microsoft.com/office/drawing/2014/main" id="{D5D0992E-7C11-463D-9B13-3E925EB29A66}"/>
              </a:ext>
            </a:extLst>
          </p:cNvPr>
          <p:cNvGrpSpPr/>
          <p:nvPr/>
        </p:nvGrpSpPr>
        <p:grpSpPr>
          <a:xfrm>
            <a:off x="6644560" y="3347537"/>
            <a:ext cx="1699200" cy="1465019"/>
            <a:chOff x="6644560" y="3347537"/>
            <a:chExt cx="1699200" cy="1465019"/>
          </a:xfrm>
        </p:grpSpPr>
        <p:sp>
          <p:nvSpPr>
            <p:cNvPr id="48" name="Hexagon 1041">
              <a:extLst>
                <a:ext uri="{FF2B5EF4-FFF2-40B4-BE49-F238E27FC236}">
                  <a16:creationId xmlns:a16="http://schemas.microsoft.com/office/drawing/2014/main" id="{AF387003-DA18-4E7C-9B86-535F1570F22E}"/>
                </a:ext>
              </a:extLst>
            </p:cNvPr>
            <p:cNvSpPr/>
            <p:nvPr/>
          </p:nvSpPr>
          <p:spPr>
            <a:xfrm>
              <a:off x="6644560" y="3347537"/>
              <a:ext cx="1699200" cy="1465019"/>
            </a:xfrm>
            <a:prstGeom prst="hexagon">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91425" tIns="45712" rIns="91425" bIns="4571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Freeform 3">
              <a:extLst>
                <a:ext uri="{FF2B5EF4-FFF2-40B4-BE49-F238E27FC236}">
                  <a16:creationId xmlns:a16="http://schemas.microsoft.com/office/drawing/2014/main" id="{41BC2EC4-F9A0-4AB4-B72F-FE1F23535A9F}"/>
                </a:ext>
              </a:extLst>
            </p:cNvPr>
            <p:cNvSpPr>
              <a:spLocks noChangeArrowheads="1"/>
            </p:cNvSpPr>
            <p:nvPr/>
          </p:nvSpPr>
          <p:spPr bwMode="auto">
            <a:xfrm>
              <a:off x="7146420" y="3784520"/>
              <a:ext cx="702324" cy="56285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a:extLst/>
          </p:spPr>
          <p:txBody>
            <a:bodyPr wrap="none" lIns="91424" tIns="45712" rIns="91424" bIns="45712" anchor="ctr"/>
            <a:lstStyle/>
            <a:p>
              <a:pPr>
                <a:defRPr/>
              </a:pP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0" name="组合 49">
            <a:extLst>
              <a:ext uri="{FF2B5EF4-FFF2-40B4-BE49-F238E27FC236}">
                <a16:creationId xmlns:a16="http://schemas.microsoft.com/office/drawing/2014/main" id="{ABD14CC0-AEAA-4908-B823-CE88733526BF}"/>
              </a:ext>
            </a:extLst>
          </p:cNvPr>
          <p:cNvGrpSpPr/>
          <p:nvPr/>
        </p:nvGrpSpPr>
        <p:grpSpPr>
          <a:xfrm>
            <a:off x="5243420" y="2583180"/>
            <a:ext cx="1699200" cy="1465019"/>
            <a:chOff x="5243420" y="2583180"/>
            <a:chExt cx="1699200" cy="1465019"/>
          </a:xfrm>
        </p:grpSpPr>
        <p:sp>
          <p:nvSpPr>
            <p:cNvPr id="51" name="Hexagon 1040">
              <a:extLst>
                <a:ext uri="{FF2B5EF4-FFF2-40B4-BE49-F238E27FC236}">
                  <a16:creationId xmlns:a16="http://schemas.microsoft.com/office/drawing/2014/main" id="{82A5173D-0EA1-4A77-866A-D4A0E1912229}"/>
                </a:ext>
              </a:extLst>
            </p:cNvPr>
            <p:cNvSpPr/>
            <p:nvPr/>
          </p:nvSpPr>
          <p:spPr>
            <a:xfrm>
              <a:off x="5243420" y="2583180"/>
              <a:ext cx="1699200" cy="1465019"/>
            </a:xfrm>
            <a:prstGeom prst="hexagon">
              <a:avLst/>
            </a:prstGeom>
            <a:solidFill>
              <a:srgbClr val="EB6876"/>
            </a:solidFill>
            <a:ln>
              <a:noFill/>
            </a:ln>
            <a:effectLst/>
          </p:spPr>
          <p:style>
            <a:lnRef idx="1">
              <a:schemeClr val="accent1"/>
            </a:lnRef>
            <a:fillRef idx="3">
              <a:schemeClr val="accent1"/>
            </a:fillRef>
            <a:effectRef idx="2">
              <a:schemeClr val="accent1"/>
            </a:effectRef>
            <a:fontRef idx="minor">
              <a:schemeClr val="lt1"/>
            </a:fontRef>
          </p:style>
          <p:txBody>
            <a:bodyPr lIns="91425" tIns="45712" rIns="91425" bIns="4571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29">
              <a:extLst>
                <a:ext uri="{FF2B5EF4-FFF2-40B4-BE49-F238E27FC236}">
                  <a16:creationId xmlns:a16="http://schemas.microsoft.com/office/drawing/2014/main" id="{AE897C0A-BD63-4B89-94C6-C8E4A657CB5B}"/>
                </a:ext>
              </a:extLst>
            </p:cNvPr>
            <p:cNvSpPr>
              <a:spLocks noChangeArrowheads="1"/>
            </p:cNvSpPr>
            <p:nvPr/>
          </p:nvSpPr>
          <p:spPr bwMode="auto">
            <a:xfrm>
              <a:off x="5774467" y="2962944"/>
              <a:ext cx="627608" cy="647530"/>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p:spPr>
          <p:txBody>
            <a:bodyPr wrap="none" lIns="91424" tIns="45712" rIns="91424" bIns="45712" anchor="ctr"/>
            <a:lstStyle/>
            <a:p>
              <a:pPr>
                <a:defRPr/>
              </a:pP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3" name="组合 52">
            <a:extLst>
              <a:ext uri="{FF2B5EF4-FFF2-40B4-BE49-F238E27FC236}">
                <a16:creationId xmlns:a16="http://schemas.microsoft.com/office/drawing/2014/main" id="{FB108467-2C87-48D8-8FBD-1028F1E740B5}"/>
              </a:ext>
            </a:extLst>
          </p:cNvPr>
          <p:cNvGrpSpPr/>
          <p:nvPr/>
        </p:nvGrpSpPr>
        <p:grpSpPr>
          <a:xfrm>
            <a:off x="3842282" y="3347537"/>
            <a:ext cx="1699200" cy="1465019"/>
            <a:chOff x="3842282" y="3347537"/>
            <a:chExt cx="1699200" cy="1465019"/>
          </a:xfrm>
        </p:grpSpPr>
        <p:sp>
          <p:nvSpPr>
            <p:cNvPr id="59" name="Hexagon 1039">
              <a:extLst>
                <a:ext uri="{FF2B5EF4-FFF2-40B4-BE49-F238E27FC236}">
                  <a16:creationId xmlns:a16="http://schemas.microsoft.com/office/drawing/2014/main" id="{4D9D6490-562E-48D7-9F8B-558E0DAEAB87}"/>
                </a:ext>
              </a:extLst>
            </p:cNvPr>
            <p:cNvSpPr/>
            <p:nvPr/>
          </p:nvSpPr>
          <p:spPr>
            <a:xfrm>
              <a:off x="3842282" y="3347537"/>
              <a:ext cx="1699200" cy="1465019"/>
            </a:xfrm>
            <a:prstGeom prst="hexagon">
              <a:avLst/>
            </a:prstGeom>
            <a:solidFill>
              <a:srgbClr val="63D3BE"/>
            </a:solidFill>
            <a:ln>
              <a:noFill/>
            </a:ln>
            <a:effectLst/>
          </p:spPr>
          <p:style>
            <a:lnRef idx="1">
              <a:schemeClr val="accent1"/>
            </a:lnRef>
            <a:fillRef idx="3">
              <a:schemeClr val="accent1"/>
            </a:fillRef>
            <a:effectRef idx="2">
              <a:schemeClr val="accent1"/>
            </a:effectRef>
            <a:fontRef idx="minor">
              <a:schemeClr val="lt1"/>
            </a:fontRef>
          </p:style>
          <p:txBody>
            <a:bodyPr lIns="91425" tIns="45712" rIns="91425" bIns="4571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Freeform 47">
              <a:extLst>
                <a:ext uri="{FF2B5EF4-FFF2-40B4-BE49-F238E27FC236}">
                  <a16:creationId xmlns:a16="http://schemas.microsoft.com/office/drawing/2014/main" id="{D09655A4-C7BD-4941-A125-0E7B97A7C2AC}"/>
                </a:ext>
              </a:extLst>
            </p:cNvPr>
            <p:cNvSpPr>
              <a:spLocks noChangeArrowheads="1"/>
            </p:cNvSpPr>
            <p:nvPr/>
          </p:nvSpPr>
          <p:spPr bwMode="auto">
            <a:xfrm>
              <a:off x="4338651" y="3768159"/>
              <a:ext cx="697344" cy="612666"/>
            </a:xfrm>
            <a:custGeom>
              <a:avLst/>
              <a:gdLst>
                <a:gd name="T0" fmla="*/ 497 w 498"/>
                <a:gd name="T1" fmla="*/ 434 h 435"/>
                <a:gd name="T2" fmla="*/ 497 w 498"/>
                <a:gd name="T3" fmla="*/ 434 h 435"/>
                <a:gd name="T4" fmla="*/ 487 w 498"/>
                <a:gd name="T5" fmla="*/ 328 h 435"/>
                <a:gd name="T6" fmla="*/ 425 w 498"/>
                <a:gd name="T7" fmla="*/ 293 h 435"/>
                <a:gd name="T8" fmla="*/ 372 w 498"/>
                <a:gd name="T9" fmla="*/ 231 h 435"/>
                <a:gd name="T10" fmla="*/ 390 w 498"/>
                <a:gd name="T11" fmla="*/ 196 h 435"/>
                <a:gd name="T12" fmla="*/ 408 w 498"/>
                <a:gd name="T13" fmla="*/ 159 h 435"/>
                <a:gd name="T14" fmla="*/ 399 w 498"/>
                <a:gd name="T15" fmla="*/ 151 h 435"/>
                <a:gd name="T16" fmla="*/ 408 w 498"/>
                <a:gd name="T17" fmla="*/ 115 h 435"/>
                <a:gd name="T18" fmla="*/ 346 w 498"/>
                <a:gd name="T19" fmla="*/ 62 h 435"/>
                <a:gd name="T20" fmla="*/ 284 w 498"/>
                <a:gd name="T21" fmla="*/ 115 h 435"/>
                <a:gd name="T22" fmla="*/ 293 w 498"/>
                <a:gd name="T23" fmla="*/ 151 h 435"/>
                <a:gd name="T24" fmla="*/ 284 w 498"/>
                <a:gd name="T25" fmla="*/ 159 h 435"/>
                <a:gd name="T26" fmla="*/ 302 w 498"/>
                <a:gd name="T27" fmla="*/ 196 h 435"/>
                <a:gd name="T28" fmla="*/ 311 w 498"/>
                <a:gd name="T29" fmla="*/ 231 h 435"/>
                <a:gd name="T30" fmla="*/ 293 w 498"/>
                <a:gd name="T31" fmla="*/ 275 h 435"/>
                <a:gd name="T32" fmla="*/ 381 w 498"/>
                <a:gd name="T33" fmla="*/ 364 h 435"/>
                <a:gd name="T34" fmla="*/ 381 w 498"/>
                <a:gd name="T35" fmla="*/ 434 h 435"/>
                <a:gd name="T36" fmla="*/ 497 w 498"/>
                <a:gd name="T37" fmla="*/ 434 h 435"/>
                <a:gd name="T38" fmla="*/ 258 w 498"/>
                <a:gd name="T39" fmla="*/ 302 h 435"/>
                <a:gd name="T40" fmla="*/ 258 w 498"/>
                <a:gd name="T41" fmla="*/ 302 h 435"/>
                <a:gd name="T42" fmla="*/ 187 w 498"/>
                <a:gd name="T43" fmla="*/ 231 h 435"/>
                <a:gd name="T44" fmla="*/ 213 w 498"/>
                <a:gd name="T45" fmla="*/ 168 h 435"/>
                <a:gd name="T46" fmla="*/ 231 w 498"/>
                <a:gd name="T47" fmla="*/ 133 h 435"/>
                <a:gd name="T48" fmla="*/ 222 w 498"/>
                <a:gd name="T49" fmla="*/ 115 h 435"/>
                <a:gd name="T50" fmla="*/ 231 w 498"/>
                <a:gd name="T51" fmla="*/ 71 h 435"/>
                <a:gd name="T52" fmla="*/ 151 w 498"/>
                <a:gd name="T53" fmla="*/ 0 h 435"/>
                <a:gd name="T54" fmla="*/ 71 w 498"/>
                <a:gd name="T55" fmla="*/ 71 h 435"/>
                <a:gd name="T56" fmla="*/ 71 w 498"/>
                <a:gd name="T57" fmla="*/ 115 h 435"/>
                <a:gd name="T58" fmla="*/ 71 w 498"/>
                <a:gd name="T59" fmla="*/ 133 h 435"/>
                <a:gd name="T60" fmla="*/ 89 w 498"/>
                <a:gd name="T61" fmla="*/ 168 h 435"/>
                <a:gd name="T62" fmla="*/ 107 w 498"/>
                <a:gd name="T63" fmla="*/ 231 h 435"/>
                <a:gd name="T64" fmla="*/ 45 w 498"/>
                <a:gd name="T65" fmla="*/ 302 h 435"/>
                <a:gd name="T66" fmla="*/ 0 w 498"/>
                <a:gd name="T67" fmla="*/ 346 h 435"/>
                <a:gd name="T68" fmla="*/ 0 w 498"/>
                <a:gd name="T69" fmla="*/ 434 h 435"/>
                <a:gd name="T70" fmla="*/ 346 w 498"/>
                <a:gd name="T71" fmla="*/ 434 h 435"/>
                <a:gd name="T72" fmla="*/ 346 w 498"/>
                <a:gd name="T73" fmla="*/ 364 h 435"/>
                <a:gd name="T74" fmla="*/ 258 w 498"/>
                <a:gd name="T75" fmla="*/ 30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8" h="435">
                  <a:moveTo>
                    <a:pt x="497" y="434"/>
                  </a:moveTo>
                  <a:lnTo>
                    <a:pt x="497" y="434"/>
                  </a:lnTo>
                  <a:cubicBezTo>
                    <a:pt x="497" y="434"/>
                    <a:pt x="497" y="337"/>
                    <a:pt x="487" y="328"/>
                  </a:cubicBezTo>
                  <a:cubicBezTo>
                    <a:pt x="479" y="319"/>
                    <a:pt x="462" y="302"/>
                    <a:pt x="425" y="293"/>
                  </a:cubicBezTo>
                  <a:cubicBezTo>
                    <a:pt x="390" y="275"/>
                    <a:pt x="372" y="257"/>
                    <a:pt x="372" y="231"/>
                  </a:cubicBezTo>
                  <a:cubicBezTo>
                    <a:pt x="372" y="213"/>
                    <a:pt x="390" y="222"/>
                    <a:pt x="390" y="196"/>
                  </a:cubicBezTo>
                  <a:cubicBezTo>
                    <a:pt x="390" y="178"/>
                    <a:pt x="408" y="196"/>
                    <a:pt x="408" y="159"/>
                  </a:cubicBezTo>
                  <a:cubicBezTo>
                    <a:pt x="408" y="151"/>
                    <a:pt x="399" y="151"/>
                    <a:pt x="399" y="151"/>
                  </a:cubicBezTo>
                  <a:cubicBezTo>
                    <a:pt x="399" y="151"/>
                    <a:pt x="408" y="133"/>
                    <a:pt x="408" y="115"/>
                  </a:cubicBezTo>
                  <a:cubicBezTo>
                    <a:pt x="408" y="98"/>
                    <a:pt x="399" y="62"/>
                    <a:pt x="346" y="62"/>
                  </a:cubicBezTo>
                  <a:cubicBezTo>
                    <a:pt x="293" y="62"/>
                    <a:pt x="284" y="98"/>
                    <a:pt x="284" y="115"/>
                  </a:cubicBezTo>
                  <a:cubicBezTo>
                    <a:pt x="284" y="133"/>
                    <a:pt x="293" y="151"/>
                    <a:pt x="293" y="151"/>
                  </a:cubicBezTo>
                  <a:cubicBezTo>
                    <a:pt x="293" y="151"/>
                    <a:pt x="284" y="151"/>
                    <a:pt x="284" y="159"/>
                  </a:cubicBezTo>
                  <a:cubicBezTo>
                    <a:pt x="284" y="196"/>
                    <a:pt x="293" y="178"/>
                    <a:pt x="302" y="196"/>
                  </a:cubicBezTo>
                  <a:cubicBezTo>
                    <a:pt x="302" y="222"/>
                    <a:pt x="311" y="213"/>
                    <a:pt x="311" y="231"/>
                  </a:cubicBezTo>
                  <a:cubicBezTo>
                    <a:pt x="311" y="249"/>
                    <a:pt x="311" y="266"/>
                    <a:pt x="293" y="275"/>
                  </a:cubicBezTo>
                  <a:cubicBezTo>
                    <a:pt x="372" y="319"/>
                    <a:pt x="381" y="319"/>
                    <a:pt x="381" y="364"/>
                  </a:cubicBezTo>
                  <a:cubicBezTo>
                    <a:pt x="381" y="434"/>
                    <a:pt x="381" y="434"/>
                    <a:pt x="381" y="434"/>
                  </a:cubicBezTo>
                  <a:lnTo>
                    <a:pt x="497" y="434"/>
                  </a:lnTo>
                  <a:close/>
                  <a:moveTo>
                    <a:pt x="258" y="302"/>
                  </a:moveTo>
                  <a:lnTo>
                    <a:pt x="258" y="302"/>
                  </a:lnTo>
                  <a:cubicBezTo>
                    <a:pt x="204" y="284"/>
                    <a:pt x="187" y="266"/>
                    <a:pt x="187" y="231"/>
                  </a:cubicBezTo>
                  <a:cubicBezTo>
                    <a:pt x="187" y="204"/>
                    <a:pt x="204" y="213"/>
                    <a:pt x="213" y="168"/>
                  </a:cubicBezTo>
                  <a:cubicBezTo>
                    <a:pt x="213" y="159"/>
                    <a:pt x="231" y="168"/>
                    <a:pt x="231" y="133"/>
                  </a:cubicBezTo>
                  <a:cubicBezTo>
                    <a:pt x="231" y="115"/>
                    <a:pt x="222" y="115"/>
                    <a:pt x="222" y="115"/>
                  </a:cubicBezTo>
                  <a:cubicBezTo>
                    <a:pt x="222" y="115"/>
                    <a:pt x="222" y="89"/>
                    <a:pt x="231" y="71"/>
                  </a:cubicBezTo>
                  <a:cubicBezTo>
                    <a:pt x="231" y="53"/>
                    <a:pt x="213" y="0"/>
                    <a:pt x="151" y="0"/>
                  </a:cubicBezTo>
                  <a:cubicBezTo>
                    <a:pt x="80" y="0"/>
                    <a:pt x="71" y="53"/>
                    <a:pt x="71" y="71"/>
                  </a:cubicBezTo>
                  <a:cubicBezTo>
                    <a:pt x="71" y="89"/>
                    <a:pt x="71" y="115"/>
                    <a:pt x="71" y="115"/>
                  </a:cubicBezTo>
                  <a:cubicBezTo>
                    <a:pt x="71" y="115"/>
                    <a:pt x="71" y="115"/>
                    <a:pt x="71" y="133"/>
                  </a:cubicBezTo>
                  <a:cubicBezTo>
                    <a:pt x="71" y="168"/>
                    <a:pt x="80" y="159"/>
                    <a:pt x="89" y="168"/>
                  </a:cubicBezTo>
                  <a:cubicBezTo>
                    <a:pt x="89" y="213"/>
                    <a:pt x="107" y="204"/>
                    <a:pt x="107" y="231"/>
                  </a:cubicBezTo>
                  <a:cubicBezTo>
                    <a:pt x="107" y="266"/>
                    <a:pt x="89" y="284"/>
                    <a:pt x="45" y="302"/>
                  </a:cubicBezTo>
                  <a:cubicBezTo>
                    <a:pt x="27" y="310"/>
                    <a:pt x="0" y="319"/>
                    <a:pt x="0" y="346"/>
                  </a:cubicBezTo>
                  <a:cubicBezTo>
                    <a:pt x="0" y="434"/>
                    <a:pt x="0" y="434"/>
                    <a:pt x="0" y="434"/>
                  </a:cubicBezTo>
                  <a:cubicBezTo>
                    <a:pt x="346" y="434"/>
                    <a:pt x="346" y="434"/>
                    <a:pt x="346" y="434"/>
                  </a:cubicBezTo>
                  <a:cubicBezTo>
                    <a:pt x="346" y="434"/>
                    <a:pt x="346" y="381"/>
                    <a:pt x="346" y="364"/>
                  </a:cubicBezTo>
                  <a:cubicBezTo>
                    <a:pt x="346" y="346"/>
                    <a:pt x="302" y="328"/>
                    <a:pt x="258" y="302"/>
                  </a:cubicBezTo>
                  <a:close/>
                </a:path>
              </a:pathLst>
            </a:custGeom>
            <a:solidFill>
              <a:schemeClr val="bg1"/>
            </a:solidFill>
            <a:ln>
              <a:noFill/>
            </a:ln>
            <a:effectLst/>
            <a:extLst/>
          </p:spPr>
          <p:txBody>
            <a:bodyPr wrap="none" lIns="91424" tIns="45712" rIns="91424" bIns="45712" anchor="ctr"/>
            <a:lstStyle/>
            <a:p>
              <a:pPr>
                <a:defRPr/>
              </a:pP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3" name="组合 62">
            <a:extLst>
              <a:ext uri="{FF2B5EF4-FFF2-40B4-BE49-F238E27FC236}">
                <a16:creationId xmlns:a16="http://schemas.microsoft.com/office/drawing/2014/main" id="{301C033C-B0EB-4F05-9B8D-22A9B8597977}"/>
              </a:ext>
            </a:extLst>
          </p:cNvPr>
          <p:cNvGrpSpPr/>
          <p:nvPr/>
        </p:nvGrpSpPr>
        <p:grpSpPr>
          <a:xfrm>
            <a:off x="2420762" y="2583180"/>
            <a:ext cx="1699200" cy="1465019"/>
            <a:chOff x="2420762" y="2583180"/>
            <a:chExt cx="1699200" cy="1465019"/>
          </a:xfrm>
        </p:grpSpPr>
        <p:sp>
          <p:nvSpPr>
            <p:cNvPr id="64" name="Hexagon 1038">
              <a:extLst>
                <a:ext uri="{FF2B5EF4-FFF2-40B4-BE49-F238E27FC236}">
                  <a16:creationId xmlns:a16="http://schemas.microsoft.com/office/drawing/2014/main" id="{B877E80A-D7D3-47A4-9EE6-48896AE8C55F}"/>
                </a:ext>
              </a:extLst>
            </p:cNvPr>
            <p:cNvSpPr/>
            <p:nvPr/>
          </p:nvSpPr>
          <p:spPr>
            <a:xfrm>
              <a:off x="2420762" y="2583180"/>
              <a:ext cx="1699200" cy="1465019"/>
            </a:xfrm>
            <a:prstGeom prst="hexagon">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5" tIns="45712" rIns="91425" bIns="4571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Freeform 154">
              <a:extLst>
                <a:ext uri="{FF2B5EF4-FFF2-40B4-BE49-F238E27FC236}">
                  <a16:creationId xmlns:a16="http://schemas.microsoft.com/office/drawing/2014/main" id="{8094A9B1-24F2-4AFC-9DE3-E25A9E81E325}"/>
                </a:ext>
              </a:extLst>
            </p:cNvPr>
            <p:cNvSpPr>
              <a:spLocks noChangeArrowheads="1"/>
            </p:cNvSpPr>
            <p:nvPr/>
          </p:nvSpPr>
          <p:spPr bwMode="auto">
            <a:xfrm>
              <a:off x="3014007" y="2942280"/>
              <a:ext cx="503082" cy="682402"/>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p:spPr>
          <p:txBody>
            <a:bodyPr wrap="none" lIns="91424" tIns="45712" rIns="91424" bIns="45712" anchor="ctr"/>
            <a:lstStyle/>
            <a:p>
              <a:pPr>
                <a:defRPr/>
              </a:pP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7" name="组合 66">
            <a:extLst>
              <a:ext uri="{FF2B5EF4-FFF2-40B4-BE49-F238E27FC236}">
                <a16:creationId xmlns:a16="http://schemas.microsoft.com/office/drawing/2014/main" id="{9D03B9E9-C253-40C7-A4B5-15C992588E5B}"/>
              </a:ext>
            </a:extLst>
          </p:cNvPr>
          <p:cNvGrpSpPr/>
          <p:nvPr/>
        </p:nvGrpSpPr>
        <p:grpSpPr>
          <a:xfrm>
            <a:off x="8057164" y="2583180"/>
            <a:ext cx="1699200" cy="1465019"/>
            <a:chOff x="8057164" y="2583180"/>
            <a:chExt cx="1699200" cy="1465019"/>
          </a:xfrm>
        </p:grpSpPr>
        <p:sp>
          <p:nvSpPr>
            <p:cNvPr id="68" name="Hexagon 1042">
              <a:extLst>
                <a:ext uri="{FF2B5EF4-FFF2-40B4-BE49-F238E27FC236}">
                  <a16:creationId xmlns:a16="http://schemas.microsoft.com/office/drawing/2014/main" id="{7906A78E-466E-4224-B566-B1BDF7A9B5C3}"/>
                </a:ext>
              </a:extLst>
            </p:cNvPr>
            <p:cNvSpPr/>
            <p:nvPr/>
          </p:nvSpPr>
          <p:spPr>
            <a:xfrm>
              <a:off x="8057164" y="2583180"/>
              <a:ext cx="1699200" cy="1465019"/>
            </a:xfrm>
            <a:prstGeom prst="hexagon">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5" tIns="45712" rIns="91425" bIns="45712" rtlCol="0" anchor="ctr"/>
            <a:lstStyle/>
            <a:p>
              <a:pPr algn="ct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Freeform 133">
              <a:extLst>
                <a:ext uri="{FF2B5EF4-FFF2-40B4-BE49-F238E27FC236}">
                  <a16:creationId xmlns:a16="http://schemas.microsoft.com/office/drawing/2014/main" id="{3AAF3FB3-5DE9-4BB8-85B8-BF37D6D1D727}"/>
                </a:ext>
              </a:extLst>
            </p:cNvPr>
            <p:cNvSpPr>
              <a:spLocks noChangeArrowheads="1"/>
            </p:cNvSpPr>
            <p:nvPr/>
          </p:nvSpPr>
          <p:spPr bwMode="auto">
            <a:xfrm>
              <a:off x="8567408" y="2936975"/>
              <a:ext cx="702322" cy="672436"/>
            </a:xfrm>
            <a:custGeom>
              <a:avLst/>
              <a:gdLst>
                <a:gd name="T0" fmla="*/ 425 w 497"/>
                <a:gd name="T1" fmla="*/ 160 h 480"/>
                <a:gd name="T2" fmla="*/ 425 w 497"/>
                <a:gd name="T3" fmla="*/ 160 h 480"/>
                <a:gd name="T4" fmla="*/ 372 w 497"/>
                <a:gd name="T5" fmla="*/ 18 h 480"/>
                <a:gd name="T6" fmla="*/ 346 w 497"/>
                <a:gd name="T7" fmla="*/ 9 h 480"/>
                <a:gd name="T8" fmla="*/ 9 w 497"/>
                <a:gd name="T9" fmla="*/ 134 h 480"/>
                <a:gd name="T10" fmla="*/ 0 w 497"/>
                <a:gd name="T11" fmla="*/ 160 h 480"/>
                <a:gd name="T12" fmla="*/ 53 w 497"/>
                <a:gd name="T13" fmla="*/ 302 h 480"/>
                <a:gd name="T14" fmla="*/ 53 w 497"/>
                <a:gd name="T15" fmla="*/ 222 h 480"/>
                <a:gd name="T16" fmla="*/ 115 w 497"/>
                <a:gd name="T17" fmla="*/ 160 h 480"/>
                <a:gd name="T18" fmla="*/ 203 w 497"/>
                <a:gd name="T19" fmla="*/ 160 h 480"/>
                <a:gd name="T20" fmla="*/ 309 w 497"/>
                <a:gd name="T21" fmla="*/ 89 h 480"/>
                <a:gd name="T22" fmla="*/ 372 w 497"/>
                <a:gd name="T23" fmla="*/ 160 h 480"/>
                <a:gd name="T24" fmla="*/ 425 w 497"/>
                <a:gd name="T25" fmla="*/ 160 h 480"/>
                <a:gd name="T26" fmla="*/ 478 w 497"/>
                <a:gd name="T27" fmla="*/ 204 h 480"/>
                <a:gd name="T28" fmla="*/ 478 w 497"/>
                <a:gd name="T29" fmla="*/ 204 h 480"/>
                <a:gd name="T30" fmla="*/ 115 w 497"/>
                <a:gd name="T31" fmla="*/ 204 h 480"/>
                <a:gd name="T32" fmla="*/ 97 w 497"/>
                <a:gd name="T33" fmla="*/ 222 h 480"/>
                <a:gd name="T34" fmla="*/ 97 w 497"/>
                <a:gd name="T35" fmla="*/ 462 h 480"/>
                <a:gd name="T36" fmla="*/ 115 w 497"/>
                <a:gd name="T37" fmla="*/ 479 h 480"/>
                <a:gd name="T38" fmla="*/ 478 w 497"/>
                <a:gd name="T39" fmla="*/ 479 h 480"/>
                <a:gd name="T40" fmla="*/ 496 w 497"/>
                <a:gd name="T41" fmla="*/ 462 h 480"/>
                <a:gd name="T42" fmla="*/ 496 w 497"/>
                <a:gd name="T43" fmla="*/ 222 h 480"/>
                <a:gd name="T44" fmla="*/ 478 w 497"/>
                <a:gd name="T45" fmla="*/ 204 h 480"/>
                <a:gd name="T46" fmla="*/ 452 w 497"/>
                <a:gd name="T47" fmla="*/ 426 h 480"/>
                <a:gd name="T48" fmla="*/ 452 w 497"/>
                <a:gd name="T49" fmla="*/ 426 h 480"/>
                <a:gd name="T50" fmla="*/ 150 w 497"/>
                <a:gd name="T51" fmla="*/ 426 h 480"/>
                <a:gd name="T52" fmla="*/ 150 w 497"/>
                <a:gd name="T53" fmla="*/ 391 h 480"/>
                <a:gd name="T54" fmla="*/ 195 w 497"/>
                <a:gd name="T55" fmla="*/ 275 h 480"/>
                <a:gd name="T56" fmla="*/ 265 w 497"/>
                <a:gd name="T57" fmla="*/ 364 h 480"/>
                <a:gd name="T58" fmla="*/ 328 w 497"/>
                <a:gd name="T59" fmla="*/ 302 h 480"/>
                <a:gd name="T60" fmla="*/ 416 w 497"/>
                <a:gd name="T61" fmla="*/ 266 h 480"/>
                <a:gd name="T62" fmla="*/ 452 w 497"/>
                <a:gd name="T63" fmla="*/ 347 h 480"/>
                <a:gd name="T64" fmla="*/ 452 w 497"/>
                <a:gd name="T65" fmla="*/ 426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p:spPr>
          <p:txBody>
            <a:bodyPr wrap="none" lIns="91424" tIns="45712" rIns="91424" bIns="45712" anchor="ctr"/>
            <a:lstStyle/>
            <a:p>
              <a:pPr>
                <a:defRPr/>
              </a:pPr>
              <a:endParaRPr lang="en-US"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70" name="文本框 69">
            <a:extLst>
              <a:ext uri="{FF2B5EF4-FFF2-40B4-BE49-F238E27FC236}">
                <a16:creationId xmlns:a16="http://schemas.microsoft.com/office/drawing/2014/main" id="{96E506AC-8453-4387-A29C-E7BEBD4E16DF}"/>
              </a:ext>
            </a:extLst>
          </p:cNvPr>
          <p:cNvSpPr txBox="1"/>
          <p:nvPr/>
        </p:nvSpPr>
        <p:spPr>
          <a:xfrm>
            <a:off x="5083633" y="1267376"/>
            <a:ext cx="2062787" cy="461665"/>
          </a:xfrm>
          <a:prstGeom prst="rect">
            <a:avLst/>
          </a:prstGeom>
          <a:noFill/>
        </p:spPr>
        <p:txBody>
          <a:bodyPr wrap="square" rtlCol="0">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sp>
        <p:nvSpPr>
          <p:cNvPr id="71" name="文本框 70">
            <a:extLst>
              <a:ext uri="{FF2B5EF4-FFF2-40B4-BE49-F238E27FC236}">
                <a16:creationId xmlns:a16="http://schemas.microsoft.com/office/drawing/2014/main" id="{6BA87B74-64CA-4CBA-BA93-2DA54CC64CD2}"/>
              </a:ext>
            </a:extLst>
          </p:cNvPr>
          <p:cNvSpPr txBox="1"/>
          <p:nvPr/>
        </p:nvSpPr>
        <p:spPr>
          <a:xfrm>
            <a:off x="4780202" y="1625340"/>
            <a:ext cx="2594912" cy="932563"/>
          </a:xfrm>
          <a:prstGeom prst="rect">
            <a:avLst/>
          </a:prstGeom>
          <a:noFill/>
        </p:spPr>
        <p:txBody>
          <a:bodyPr wrap="square" rtlCol="0">
            <a:spAutoFit/>
          </a:bodyPr>
          <a:lstStyle/>
          <a:p>
            <a:pPr algn="ctr">
              <a:lnSpc>
                <a:spcPct val="13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点击添加文字说明点击添加文字说明点击添加文字说明点击添加文字说明</a:t>
            </a:r>
          </a:p>
        </p:txBody>
      </p:sp>
    </p:spTree>
  </p:cSld>
  <p:clrMapOvr>
    <a:masterClrMapping/>
  </p:clrMapOvr>
  <mc:AlternateContent xmlns:mc="http://schemas.openxmlformats.org/markup-compatibility/2006" xmlns:p14="http://schemas.microsoft.com/office/powerpoint/2010/main">
    <mc:Choice Requires="p14">
      <p:transition spd="slow" p14:dur="1500" advClick="0" advTm="1451">
        <p:random/>
      </p:transition>
    </mc:Choice>
    <mc:Fallback xmlns="">
      <p:transition spd="slow" advClick="0" advTm="1451">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ppt_x"/>
                                          </p:val>
                                        </p:tav>
                                        <p:tav tm="100000">
                                          <p:val>
                                            <p:strVal val="#ppt_x"/>
                                          </p:val>
                                        </p:tav>
                                      </p:tavLst>
                                    </p:anim>
                                    <p:anim calcmode="lin" valueType="num">
                                      <p:cBhvr additive="base">
                                        <p:cTn id="8" dur="500" fill="hold"/>
                                        <p:tgtEl>
                                          <p:spTgt spid="6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ppt_x"/>
                                          </p:val>
                                        </p:tav>
                                        <p:tav tm="100000">
                                          <p:val>
                                            <p:strVal val="#ppt_x"/>
                                          </p:val>
                                        </p:tav>
                                      </p:tavLst>
                                    </p:anim>
                                    <p:anim calcmode="lin" valueType="num">
                                      <p:cBhvr additive="base">
                                        <p:cTn id="13" dur="500" fill="hold"/>
                                        <p:tgtEl>
                                          <p:spTgt spid="5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ppt_x"/>
                                          </p:val>
                                        </p:tav>
                                        <p:tav tm="100000">
                                          <p:val>
                                            <p:strVal val="#ppt_x"/>
                                          </p:val>
                                        </p:tav>
                                      </p:tavLst>
                                    </p:anim>
                                    <p:anim calcmode="lin" valueType="num">
                                      <p:cBhvr additive="base">
                                        <p:cTn id="23" dur="500" fill="hold"/>
                                        <p:tgtEl>
                                          <p:spTgt spid="47"/>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7"/>
                                        </p:tgtEl>
                                        <p:attrNameLst>
                                          <p:attrName>style.visibility</p:attrName>
                                        </p:attrNameLst>
                                      </p:cBhvr>
                                      <p:to>
                                        <p:strVal val="visible"/>
                                      </p:to>
                                    </p:set>
                                    <p:anim calcmode="lin" valueType="num">
                                      <p:cBhvr additive="base">
                                        <p:cTn id="27" dur="500" fill="hold"/>
                                        <p:tgtEl>
                                          <p:spTgt spid="67"/>
                                        </p:tgtEl>
                                        <p:attrNameLst>
                                          <p:attrName>ppt_x</p:attrName>
                                        </p:attrNameLst>
                                      </p:cBhvr>
                                      <p:tavLst>
                                        <p:tav tm="0">
                                          <p:val>
                                            <p:strVal val="#ppt_x"/>
                                          </p:val>
                                        </p:tav>
                                        <p:tav tm="100000">
                                          <p:val>
                                            <p:strVal val="#ppt_x"/>
                                          </p:val>
                                        </p:tav>
                                      </p:tavLst>
                                    </p:anim>
                                    <p:anim calcmode="lin" valueType="num">
                                      <p:cBhvr additive="base">
                                        <p:cTn id="28" dur="500" fill="hold"/>
                                        <p:tgtEl>
                                          <p:spTgt spid="67"/>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47"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250"/>
                                        <p:tgtEl>
                                          <p:spTgt spid="43"/>
                                        </p:tgtEl>
                                      </p:cBhvr>
                                    </p:animEffect>
                                    <p:anim calcmode="lin" valueType="num">
                                      <p:cBhvr>
                                        <p:cTn id="33" dur="250" fill="hold"/>
                                        <p:tgtEl>
                                          <p:spTgt spid="43"/>
                                        </p:tgtEl>
                                        <p:attrNameLst>
                                          <p:attrName>ppt_x</p:attrName>
                                        </p:attrNameLst>
                                      </p:cBhvr>
                                      <p:tavLst>
                                        <p:tav tm="0">
                                          <p:val>
                                            <p:strVal val="#ppt_x"/>
                                          </p:val>
                                        </p:tav>
                                        <p:tav tm="100000">
                                          <p:val>
                                            <p:strVal val="#ppt_x"/>
                                          </p:val>
                                        </p:tav>
                                      </p:tavLst>
                                    </p:anim>
                                    <p:anim calcmode="lin" valueType="num">
                                      <p:cBhvr>
                                        <p:cTn id="34" dur="250" fill="hold"/>
                                        <p:tgtEl>
                                          <p:spTgt spid="43"/>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iterate type="wd">
                                    <p:tmPct val="10000"/>
                                  </p:iterate>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par>
                          <p:cTn id="38" fill="hold">
                            <p:stCondLst>
                              <p:cond delay="3750"/>
                            </p:stCondLst>
                            <p:childTnLst>
                              <p:par>
                                <p:cTn id="39" presetID="47" presetClass="entr" presetSubtype="0"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250"/>
                                        <p:tgtEl>
                                          <p:spTgt spid="39"/>
                                        </p:tgtEl>
                                      </p:cBhvr>
                                    </p:animEffect>
                                    <p:anim calcmode="lin" valueType="num">
                                      <p:cBhvr>
                                        <p:cTn id="42" dur="250" fill="hold"/>
                                        <p:tgtEl>
                                          <p:spTgt spid="39"/>
                                        </p:tgtEl>
                                        <p:attrNameLst>
                                          <p:attrName>ppt_x</p:attrName>
                                        </p:attrNameLst>
                                      </p:cBhvr>
                                      <p:tavLst>
                                        <p:tav tm="0">
                                          <p:val>
                                            <p:strVal val="#ppt_x"/>
                                          </p:val>
                                        </p:tav>
                                        <p:tav tm="100000">
                                          <p:val>
                                            <p:strVal val="#ppt_x"/>
                                          </p:val>
                                        </p:tav>
                                      </p:tavLst>
                                    </p:anim>
                                    <p:anim calcmode="lin" valueType="num">
                                      <p:cBhvr>
                                        <p:cTn id="43" dur="250" fill="hold"/>
                                        <p:tgtEl>
                                          <p:spTgt spid="39"/>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0"/>
                                  </p:stCondLst>
                                  <p:iterate type="wd">
                                    <p:tmPct val="10000"/>
                                  </p:iterate>
                                  <p:childTnLst>
                                    <p:set>
                                      <p:cBhvr>
                                        <p:cTn id="45" dur="1" fill="hold">
                                          <p:stCondLst>
                                            <p:cond delay="0"/>
                                          </p:stCondLst>
                                        </p:cTn>
                                        <p:tgtEl>
                                          <p:spTgt spid="40"/>
                                        </p:tgtEl>
                                        <p:attrNameLst>
                                          <p:attrName>style.visibility</p:attrName>
                                        </p:attrNameLst>
                                      </p:cBhvr>
                                      <p:to>
                                        <p:strVal val="visible"/>
                                      </p:to>
                                    </p:set>
                                    <p:animEffect transition="in" filter="fade">
                                      <p:cBhvr>
                                        <p:cTn id="46" dur="500"/>
                                        <p:tgtEl>
                                          <p:spTgt spid="40"/>
                                        </p:tgtEl>
                                      </p:cBhvr>
                                    </p:animEffect>
                                  </p:childTnLst>
                                </p:cTn>
                              </p:par>
                            </p:childTnLst>
                          </p:cTn>
                        </p:par>
                        <p:par>
                          <p:cTn id="47" fill="hold">
                            <p:stCondLst>
                              <p:cond delay="5000"/>
                            </p:stCondLst>
                            <p:childTnLst>
                              <p:par>
                                <p:cTn id="48" presetID="47" presetClass="entr" presetSubtype="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fade">
                                      <p:cBhvr>
                                        <p:cTn id="50" dur="250"/>
                                        <p:tgtEl>
                                          <p:spTgt spid="45"/>
                                        </p:tgtEl>
                                      </p:cBhvr>
                                    </p:animEffect>
                                    <p:anim calcmode="lin" valueType="num">
                                      <p:cBhvr>
                                        <p:cTn id="51" dur="250" fill="hold"/>
                                        <p:tgtEl>
                                          <p:spTgt spid="45"/>
                                        </p:tgtEl>
                                        <p:attrNameLst>
                                          <p:attrName>ppt_x</p:attrName>
                                        </p:attrNameLst>
                                      </p:cBhvr>
                                      <p:tavLst>
                                        <p:tav tm="0">
                                          <p:val>
                                            <p:strVal val="#ppt_x"/>
                                          </p:val>
                                        </p:tav>
                                        <p:tav tm="100000">
                                          <p:val>
                                            <p:strVal val="#ppt_x"/>
                                          </p:val>
                                        </p:tav>
                                      </p:tavLst>
                                    </p:anim>
                                    <p:anim calcmode="lin" valueType="num">
                                      <p:cBhvr>
                                        <p:cTn id="52" dur="250" fill="hold"/>
                                        <p:tgtEl>
                                          <p:spTgt spid="45"/>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0"/>
                                  </p:stCondLst>
                                  <p:iterate type="wd">
                                    <p:tmPct val="10000"/>
                                  </p:iterate>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childTnLst>
                          </p:cTn>
                        </p:par>
                        <p:par>
                          <p:cTn id="56" fill="hold">
                            <p:stCondLst>
                              <p:cond delay="6250"/>
                            </p:stCondLst>
                            <p:childTnLst>
                              <p:par>
                                <p:cTn id="57" presetID="47" presetClass="entr" presetSubtype="0"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250"/>
                                        <p:tgtEl>
                                          <p:spTgt spid="41"/>
                                        </p:tgtEl>
                                      </p:cBhvr>
                                    </p:animEffect>
                                    <p:anim calcmode="lin" valueType="num">
                                      <p:cBhvr>
                                        <p:cTn id="60" dur="250" fill="hold"/>
                                        <p:tgtEl>
                                          <p:spTgt spid="41"/>
                                        </p:tgtEl>
                                        <p:attrNameLst>
                                          <p:attrName>ppt_x</p:attrName>
                                        </p:attrNameLst>
                                      </p:cBhvr>
                                      <p:tavLst>
                                        <p:tav tm="0">
                                          <p:val>
                                            <p:strVal val="#ppt_x"/>
                                          </p:val>
                                        </p:tav>
                                        <p:tav tm="100000">
                                          <p:val>
                                            <p:strVal val="#ppt_x"/>
                                          </p:val>
                                        </p:tav>
                                      </p:tavLst>
                                    </p:anim>
                                    <p:anim calcmode="lin" valueType="num">
                                      <p:cBhvr>
                                        <p:cTn id="61" dur="250" fill="hold"/>
                                        <p:tgtEl>
                                          <p:spTgt spid="41"/>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iterate type="wd">
                                    <p:tmPct val="10000"/>
                                  </p:iterate>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childTnLst>
                          </p:cTn>
                        </p:par>
                        <p:par>
                          <p:cTn id="65" fill="hold">
                            <p:stCondLst>
                              <p:cond delay="7500"/>
                            </p:stCondLst>
                            <p:childTnLst>
                              <p:par>
                                <p:cTn id="66" presetID="47" presetClass="entr" presetSubtype="0"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Effect transition="in" filter="fade">
                                      <p:cBhvr>
                                        <p:cTn id="68" dur="250"/>
                                        <p:tgtEl>
                                          <p:spTgt spid="70"/>
                                        </p:tgtEl>
                                      </p:cBhvr>
                                    </p:animEffect>
                                    <p:anim calcmode="lin" valueType="num">
                                      <p:cBhvr>
                                        <p:cTn id="69" dur="250" fill="hold"/>
                                        <p:tgtEl>
                                          <p:spTgt spid="70"/>
                                        </p:tgtEl>
                                        <p:attrNameLst>
                                          <p:attrName>ppt_x</p:attrName>
                                        </p:attrNameLst>
                                      </p:cBhvr>
                                      <p:tavLst>
                                        <p:tav tm="0">
                                          <p:val>
                                            <p:strVal val="#ppt_x"/>
                                          </p:val>
                                        </p:tav>
                                        <p:tav tm="100000">
                                          <p:val>
                                            <p:strVal val="#ppt_x"/>
                                          </p:val>
                                        </p:tav>
                                      </p:tavLst>
                                    </p:anim>
                                    <p:anim calcmode="lin" valueType="num">
                                      <p:cBhvr>
                                        <p:cTn id="70" dur="250" fill="hold"/>
                                        <p:tgtEl>
                                          <p:spTgt spid="70"/>
                                        </p:tgtEl>
                                        <p:attrNameLst>
                                          <p:attrName>ppt_y</p:attrName>
                                        </p:attrNameLst>
                                      </p:cBhvr>
                                      <p:tavLst>
                                        <p:tav tm="0">
                                          <p:val>
                                            <p:strVal val="#ppt_y-.1"/>
                                          </p:val>
                                        </p:tav>
                                        <p:tav tm="100000">
                                          <p:val>
                                            <p:strVal val="#ppt_y"/>
                                          </p:val>
                                        </p:tav>
                                      </p:tavLst>
                                    </p:anim>
                                  </p:childTnLst>
                                </p:cTn>
                              </p:par>
                              <p:par>
                                <p:cTn id="71" presetID="10" presetClass="entr" presetSubtype="0" fill="hold" grpId="0" nodeType="withEffect">
                                  <p:stCondLst>
                                    <p:cond delay="0"/>
                                  </p:stCondLst>
                                  <p:iterate type="wd">
                                    <p:tmPct val="10000"/>
                                  </p:iterate>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P spid="70" grpId="0"/>
      <p:bldP spid="7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id="{87391D23-967D-44C4-87D6-9A605E718F72}"/>
              </a:ext>
            </a:extLst>
          </p:cNvPr>
          <p:cNvSpPr/>
          <p:nvPr/>
        </p:nvSpPr>
        <p:spPr>
          <a:xfrm>
            <a:off x="0" y="0"/>
            <a:ext cx="12192000" cy="6858000"/>
          </a:xfrm>
          <a:prstGeom prst="rect">
            <a:avLst/>
          </a:prstGeom>
          <a:solidFill>
            <a:srgbClr val="43E5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259"/>
          <p:cNvSpPr>
            <a:spLocks noChangeArrowheads="1"/>
          </p:cNvSpPr>
          <p:nvPr/>
        </p:nvSpPr>
        <p:spPr bwMode="auto">
          <a:xfrm>
            <a:off x="3021406" y="2915530"/>
            <a:ext cx="638050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lang="zh-CN" sz="5400" b="1" cap="all" dirty="0">
                <a:solidFill>
                  <a:schemeClr val="bg1"/>
                </a:solidFill>
                <a:effectLst>
                  <a:outerShdw blurRad="38100" dist="38100" dir="2700000" algn="tl">
                    <a:srgbClr val="000000">
                      <a:alpha val="43137"/>
                    </a:srgbClr>
                  </a:outerShdw>
                </a:effectLst>
                <a:cs typeface="Arial" panose="020B0604020202020204" pitchFamily="34" charset="0"/>
              </a:rPr>
              <a:t>感谢观看，演讲完毕</a:t>
            </a:r>
          </a:p>
        </p:txBody>
      </p:sp>
      <p:sp>
        <p:nvSpPr>
          <p:cNvPr id="19" name="矩形 259"/>
          <p:cNvSpPr>
            <a:spLocks noChangeArrowheads="1"/>
          </p:cNvSpPr>
          <p:nvPr/>
        </p:nvSpPr>
        <p:spPr bwMode="auto">
          <a:xfrm>
            <a:off x="3787102" y="3774732"/>
            <a:ext cx="4864100" cy="60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lnSpc>
                <a:spcPct val="150000"/>
              </a:lnSpc>
              <a:buNone/>
            </a:pPr>
            <a:r>
              <a:rPr lang="en-US" altLang="zh-CN" sz="1400" dirty="0">
                <a:solidFill>
                  <a:schemeClr val="bg1"/>
                </a:solidFill>
                <a:effectLst>
                  <a:outerShdw blurRad="38100" dist="38100" dir="2700000" algn="tl">
                    <a:srgbClr val="000000">
                      <a:alpha val="43137"/>
                    </a:srgbClr>
                  </a:outerShdw>
                </a:effectLst>
                <a:cs typeface="Arial" panose="020B0604020202020204" pitchFamily="34" charset="0"/>
              </a:rPr>
              <a:t>YEAR-END SUMMARY PLAN BUSINESS REPORT PPT IN THE NEW YEAR</a:t>
            </a:r>
          </a:p>
        </p:txBody>
      </p:sp>
      <p:sp>
        <p:nvSpPr>
          <p:cNvPr id="20" name="矩形 259"/>
          <p:cNvSpPr>
            <a:spLocks noChangeArrowheads="1"/>
          </p:cNvSpPr>
          <p:nvPr/>
        </p:nvSpPr>
        <p:spPr bwMode="auto">
          <a:xfrm>
            <a:off x="4667346" y="1512680"/>
            <a:ext cx="317539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a:buNone/>
            </a:pPr>
            <a:r>
              <a:rPr lang="en-US" altLang="zh-CN" sz="9600" b="1" cap="all" dirty="0">
                <a:solidFill>
                  <a:schemeClr val="bg1"/>
                </a:solidFill>
                <a:effectLst>
                  <a:outerShdw blurRad="38100" dist="38100" dir="2700000" algn="tl">
                    <a:srgbClr val="000000">
                      <a:alpha val="43137"/>
                    </a:srgbClr>
                  </a:outerShdw>
                </a:effectLst>
                <a:cs typeface="Arial" panose="020B0604020202020204" pitchFamily="34" charset="0"/>
              </a:rPr>
              <a:t>201X</a:t>
            </a:r>
          </a:p>
        </p:txBody>
      </p:sp>
      <p:sp>
        <p:nvSpPr>
          <p:cNvPr id="23" name="矩形 22">
            <a:extLst>
              <a:ext uri="{FF2B5EF4-FFF2-40B4-BE49-F238E27FC236}">
                <a16:creationId xmlns:a16="http://schemas.microsoft.com/office/drawing/2014/main" id="{43B9F614-9D02-4A9B-9E38-0C131CB02814}"/>
              </a:ext>
            </a:extLst>
          </p:cNvPr>
          <p:cNvSpPr/>
          <p:nvPr/>
        </p:nvSpPr>
        <p:spPr>
          <a:xfrm>
            <a:off x="2920015" y="2848092"/>
            <a:ext cx="6610847" cy="926640"/>
          </a:xfrm>
          <a:prstGeom prst="rect">
            <a:avLst/>
          </a:prstGeom>
          <a:no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5382">
        <p:random/>
      </p:transition>
    </mc:Choice>
    <mc:Fallback xmlns="">
      <p:transition spd="slow" advClick="0" advTm="5382">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anim calcmode="lin" valueType="num">
                                      <p:cBhvr>
                                        <p:cTn id="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0"/>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0"/>
                                        </p:tgtEl>
                                      </p:cBhvr>
                                    </p:animEffect>
                                    <p:animScale>
                                      <p:cBhvr>
                                        <p:cTn id="15" dur="250" autoRev="1" fill="hold"/>
                                        <p:tgtEl>
                                          <p:spTgt spid="20"/>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0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2550"/>
                            </p:stCondLst>
                            <p:childTnLst>
                              <p:par>
                                <p:cTn id="29" presetID="42" presetClass="entr" presetSubtype="0" fill="hold" grpId="0" nodeType="afterEffect">
                                  <p:stCondLst>
                                    <p:cond delay="0"/>
                                  </p:stCondLst>
                                  <p:iterate type="lt">
                                    <p:tmPct val="0"/>
                                  </p:iterate>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5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19"/>
                                        </p:tgtEl>
                                      </p:cBhvr>
                                    </p:animEffect>
                                    <p:animScale>
                                      <p:cBhvr>
                                        <p:cTn id="37"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2252</Words>
  <Application>Microsoft Office PowerPoint</Application>
  <PresentationFormat>宽屏</PresentationFormat>
  <Paragraphs>282</Paragraphs>
  <Slides>24</Slides>
  <Notes>24</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Lato Regular</vt:lpstr>
      <vt:lpstr>Roboto Condensed</vt:lpstr>
      <vt:lpstr>Roboto Light</vt:lpstr>
      <vt:lpstr>华文黑体</vt:lpstr>
      <vt:lpstr>宋体</vt:lpstr>
      <vt:lpstr>微软雅黑</vt:lpstr>
      <vt:lpstr>Arial</vt:lpstr>
      <vt:lpstr>Calibri</vt:lpstr>
      <vt:lpstr>Calibri Light</vt:lpstr>
      <vt:lpstr>Open Sans Light</vt:lpstr>
      <vt:lpstr>Open Sans Semibold</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30</cp:revision>
  <dcterms:created xsi:type="dcterms:W3CDTF">2017-07-18T11:02:00Z</dcterms:created>
  <dcterms:modified xsi:type="dcterms:W3CDTF">2017-10-01T07:43:02Z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2052-10.1.0.6660</vt:lpwstr>
  </property>
</Properties>
</file>