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6" r:id="rId5"/>
    <p:sldId id="271" r:id="rId6"/>
    <p:sldId id="277" r:id="rId7"/>
    <p:sldId id="278" r:id="rId8"/>
    <p:sldId id="280" r:id="rId9"/>
    <p:sldId id="262" r:id="rId10"/>
    <p:sldId id="268" r:id="rId11"/>
    <p:sldId id="269" r:id="rId12"/>
    <p:sldId id="270" r:id="rId13"/>
    <p:sldId id="261" r:id="rId14"/>
    <p:sldId id="272" r:id="rId15"/>
    <p:sldId id="274" r:id="rId16"/>
    <p:sldId id="283" r:id="rId17"/>
    <p:sldId id="260" r:id="rId18"/>
    <p:sldId id="275" r:id="rId19"/>
    <p:sldId id="267" r:id="rId20"/>
    <p:sldId id="273" r:id="rId21"/>
    <p:sldId id="259" r:id="rId22"/>
    <p:sldId id="279" r:id="rId23"/>
    <p:sldId id="281" r:id="rId24"/>
    <p:sldId id="282"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78"/>
      </p:cViewPr>
      <p:guideLst>
        <p:guide pos="3840"/>
        <p:guide orient="horz" pos="216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97F0CE-ECE8-4D88-9E8D-1537423DA9CB}"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4135CD-E861-41A7-81F0-F3B524A28841}" type="slidenum">
              <a:rPr lang="zh-CN" altLang="en-US" smtClean="0"/>
              <a:t>‹#›</a:t>
            </a:fld>
            <a:endParaRPr lang="zh-CN" altLang="en-US"/>
          </a:p>
        </p:txBody>
      </p:sp>
    </p:spTree>
    <p:extLst>
      <p:ext uri="{BB962C8B-B14F-4D97-AF65-F5344CB8AC3E}">
        <p14:creationId xmlns:p14="http://schemas.microsoft.com/office/powerpoint/2010/main" val="1590118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a:t>
            </a:fld>
            <a:endParaRPr lang="zh-CN" altLang="en-US"/>
          </a:p>
        </p:txBody>
      </p:sp>
    </p:spTree>
    <p:extLst>
      <p:ext uri="{BB962C8B-B14F-4D97-AF65-F5344CB8AC3E}">
        <p14:creationId xmlns:p14="http://schemas.microsoft.com/office/powerpoint/2010/main" val="398525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a:t>
            </a:fld>
            <a:endParaRPr lang="zh-CN" altLang="en-US"/>
          </a:p>
        </p:txBody>
      </p:sp>
    </p:spTree>
    <p:extLst>
      <p:ext uri="{BB962C8B-B14F-4D97-AF65-F5344CB8AC3E}">
        <p14:creationId xmlns:p14="http://schemas.microsoft.com/office/powerpoint/2010/main" val="1056419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3</a:t>
            </a:fld>
            <a:endParaRPr lang="zh-CN" altLang="en-US"/>
          </a:p>
        </p:txBody>
      </p:sp>
    </p:spTree>
    <p:extLst>
      <p:ext uri="{BB962C8B-B14F-4D97-AF65-F5344CB8AC3E}">
        <p14:creationId xmlns:p14="http://schemas.microsoft.com/office/powerpoint/2010/main" val="2508343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4</a:t>
            </a:fld>
            <a:endParaRPr lang="zh-CN" altLang="en-US"/>
          </a:p>
        </p:txBody>
      </p:sp>
    </p:spTree>
    <p:extLst>
      <p:ext uri="{BB962C8B-B14F-4D97-AF65-F5344CB8AC3E}">
        <p14:creationId xmlns:p14="http://schemas.microsoft.com/office/powerpoint/2010/main" val="1605191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5</a:t>
            </a:fld>
            <a:endParaRPr lang="zh-CN" altLang="en-US"/>
          </a:p>
        </p:txBody>
      </p:sp>
    </p:spTree>
    <p:extLst>
      <p:ext uri="{BB962C8B-B14F-4D97-AF65-F5344CB8AC3E}">
        <p14:creationId xmlns:p14="http://schemas.microsoft.com/office/powerpoint/2010/main" val="215857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6</a:t>
            </a:fld>
            <a:endParaRPr lang="zh-CN" altLang="en-US"/>
          </a:p>
        </p:txBody>
      </p:sp>
    </p:spTree>
    <p:extLst>
      <p:ext uri="{BB962C8B-B14F-4D97-AF65-F5344CB8AC3E}">
        <p14:creationId xmlns:p14="http://schemas.microsoft.com/office/powerpoint/2010/main" val="3154463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7</a:t>
            </a:fld>
            <a:endParaRPr lang="zh-CN" altLang="en-US"/>
          </a:p>
        </p:txBody>
      </p:sp>
    </p:spTree>
    <p:extLst>
      <p:ext uri="{BB962C8B-B14F-4D97-AF65-F5344CB8AC3E}">
        <p14:creationId xmlns:p14="http://schemas.microsoft.com/office/powerpoint/2010/main" val="2173510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8</a:t>
            </a:fld>
            <a:endParaRPr lang="zh-CN" altLang="en-US"/>
          </a:p>
        </p:txBody>
      </p:sp>
    </p:spTree>
    <p:extLst>
      <p:ext uri="{BB962C8B-B14F-4D97-AF65-F5344CB8AC3E}">
        <p14:creationId xmlns:p14="http://schemas.microsoft.com/office/powerpoint/2010/main" val="326421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9</a:t>
            </a:fld>
            <a:endParaRPr lang="zh-CN" altLang="en-US"/>
          </a:p>
        </p:txBody>
      </p:sp>
    </p:spTree>
    <p:extLst>
      <p:ext uri="{BB962C8B-B14F-4D97-AF65-F5344CB8AC3E}">
        <p14:creationId xmlns:p14="http://schemas.microsoft.com/office/powerpoint/2010/main" val="4054158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10</a:t>
            </a:fld>
            <a:endParaRPr lang="zh-CN" altLang="en-US"/>
          </a:p>
        </p:txBody>
      </p:sp>
    </p:spTree>
    <p:extLst>
      <p:ext uri="{BB962C8B-B14F-4D97-AF65-F5344CB8AC3E}">
        <p14:creationId xmlns:p14="http://schemas.microsoft.com/office/powerpoint/2010/main" val="285156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11</a:t>
            </a:fld>
            <a:endParaRPr lang="zh-CN" altLang="en-US"/>
          </a:p>
        </p:txBody>
      </p:sp>
    </p:spTree>
    <p:extLst>
      <p:ext uri="{BB962C8B-B14F-4D97-AF65-F5344CB8AC3E}">
        <p14:creationId xmlns:p14="http://schemas.microsoft.com/office/powerpoint/2010/main" val="1118661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12</a:t>
            </a:fld>
            <a:endParaRPr lang="zh-CN" altLang="en-US"/>
          </a:p>
        </p:txBody>
      </p:sp>
    </p:spTree>
    <p:extLst>
      <p:ext uri="{BB962C8B-B14F-4D97-AF65-F5344CB8AC3E}">
        <p14:creationId xmlns:p14="http://schemas.microsoft.com/office/powerpoint/2010/main" val="3054956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13</a:t>
            </a:fld>
            <a:endParaRPr lang="zh-CN" altLang="en-US"/>
          </a:p>
        </p:txBody>
      </p:sp>
    </p:spTree>
    <p:extLst>
      <p:ext uri="{BB962C8B-B14F-4D97-AF65-F5344CB8AC3E}">
        <p14:creationId xmlns:p14="http://schemas.microsoft.com/office/powerpoint/2010/main" val="1945956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14</a:t>
            </a:fld>
            <a:endParaRPr lang="zh-CN" altLang="en-US"/>
          </a:p>
        </p:txBody>
      </p:sp>
    </p:spTree>
    <p:extLst>
      <p:ext uri="{BB962C8B-B14F-4D97-AF65-F5344CB8AC3E}">
        <p14:creationId xmlns:p14="http://schemas.microsoft.com/office/powerpoint/2010/main" val="39392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15</a:t>
            </a:fld>
            <a:endParaRPr lang="zh-CN" altLang="en-US"/>
          </a:p>
        </p:txBody>
      </p:sp>
    </p:spTree>
    <p:extLst>
      <p:ext uri="{BB962C8B-B14F-4D97-AF65-F5344CB8AC3E}">
        <p14:creationId xmlns:p14="http://schemas.microsoft.com/office/powerpoint/2010/main" val="1110361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16</a:t>
            </a:fld>
            <a:endParaRPr lang="zh-CN" altLang="en-US"/>
          </a:p>
        </p:txBody>
      </p:sp>
    </p:spTree>
    <p:extLst>
      <p:ext uri="{BB962C8B-B14F-4D97-AF65-F5344CB8AC3E}">
        <p14:creationId xmlns:p14="http://schemas.microsoft.com/office/powerpoint/2010/main" val="919139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17</a:t>
            </a:fld>
            <a:endParaRPr lang="zh-CN" altLang="en-US"/>
          </a:p>
        </p:txBody>
      </p:sp>
    </p:spTree>
    <p:extLst>
      <p:ext uri="{BB962C8B-B14F-4D97-AF65-F5344CB8AC3E}">
        <p14:creationId xmlns:p14="http://schemas.microsoft.com/office/powerpoint/2010/main" val="3722680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18</a:t>
            </a:fld>
            <a:endParaRPr lang="zh-CN" altLang="en-US"/>
          </a:p>
        </p:txBody>
      </p:sp>
    </p:spTree>
    <p:extLst>
      <p:ext uri="{BB962C8B-B14F-4D97-AF65-F5344CB8AC3E}">
        <p14:creationId xmlns:p14="http://schemas.microsoft.com/office/powerpoint/2010/main" val="3606686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19</a:t>
            </a:fld>
            <a:endParaRPr lang="zh-CN" altLang="en-US"/>
          </a:p>
        </p:txBody>
      </p:sp>
    </p:spTree>
    <p:extLst>
      <p:ext uri="{BB962C8B-B14F-4D97-AF65-F5344CB8AC3E}">
        <p14:creationId xmlns:p14="http://schemas.microsoft.com/office/powerpoint/2010/main" val="611440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20</a:t>
            </a:fld>
            <a:endParaRPr lang="zh-CN" altLang="en-US"/>
          </a:p>
        </p:txBody>
      </p:sp>
    </p:spTree>
    <p:extLst>
      <p:ext uri="{BB962C8B-B14F-4D97-AF65-F5344CB8AC3E}">
        <p14:creationId xmlns:p14="http://schemas.microsoft.com/office/powerpoint/2010/main" val="2545128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21</a:t>
            </a:fld>
            <a:endParaRPr lang="zh-CN" altLang="en-US"/>
          </a:p>
        </p:txBody>
      </p:sp>
    </p:spTree>
    <p:extLst>
      <p:ext uri="{BB962C8B-B14F-4D97-AF65-F5344CB8AC3E}">
        <p14:creationId xmlns:p14="http://schemas.microsoft.com/office/powerpoint/2010/main" val="3456653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22</a:t>
            </a:fld>
            <a:endParaRPr lang="zh-CN" altLang="en-US"/>
          </a:p>
        </p:txBody>
      </p:sp>
    </p:spTree>
    <p:extLst>
      <p:ext uri="{BB962C8B-B14F-4D97-AF65-F5344CB8AC3E}">
        <p14:creationId xmlns:p14="http://schemas.microsoft.com/office/powerpoint/2010/main" val="1450416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23</a:t>
            </a:fld>
            <a:endParaRPr lang="zh-CN" altLang="en-US"/>
          </a:p>
        </p:txBody>
      </p:sp>
    </p:spTree>
    <p:extLst>
      <p:ext uri="{BB962C8B-B14F-4D97-AF65-F5344CB8AC3E}">
        <p14:creationId xmlns:p14="http://schemas.microsoft.com/office/powerpoint/2010/main" val="2773306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24</a:t>
            </a:fld>
            <a:endParaRPr lang="zh-CN" altLang="en-US"/>
          </a:p>
        </p:txBody>
      </p:sp>
    </p:spTree>
    <p:extLst>
      <p:ext uri="{BB962C8B-B14F-4D97-AF65-F5344CB8AC3E}">
        <p14:creationId xmlns:p14="http://schemas.microsoft.com/office/powerpoint/2010/main" val="1209725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25</a:t>
            </a:fld>
            <a:endParaRPr lang="zh-CN" altLang="en-US"/>
          </a:p>
        </p:txBody>
      </p:sp>
    </p:spTree>
    <p:extLst>
      <p:ext uri="{BB962C8B-B14F-4D97-AF65-F5344CB8AC3E}">
        <p14:creationId xmlns:p14="http://schemas.microsoft.com/office/powerpoint/2010/main" val="3129760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8" name="图片占位符 17">
            <a:extLst>
              <a:ext uri="{FF2B5EF4-FFF2-40B4-BE49-F238E27FC236}">
                <a16:creationId xmlns:a16="http://schemas.microsoft.com/office/drawing/2014/main" xmlns="" id="{D531930C-1169-4F42-A6E0-A30D91AD3F93}"/>
              </a:ext>
            </a:extLst>
          </p:cNvPr>
          <p:cNvSpPr>
            <a:spLocks noGrp="1"/>
          </p:cNvSpPr>
          <p:nvPr>
            <p:ph type="pic" sz="quarter" idx="10"/>
          </p:nvPr>
        </p:nvSpPr>
        <p:spPr>
          <a:xfrm>
            <a:off x="5932002" y="354724"/>
            <a:ext cx="3086100" cy="2660431"/>
          </a:xfrm>
          <a:custGeom>
            <a:avLst/>
            <a:gdLst>
              <a:gd name="connsiteX0" fmla="*/ 1543050 w 3086100"/>
              <a:gd name="connsiteY0" fmla="*/ 0 h 2660431"/>
              <a:gd name="connsiteX1" fmla="*/ 3086100 w 3086100"/>
              <a:gd name="connsiteY1" fmla="*/ 2660431 h 2660431"/>
              <a:gd name="connsiteX2" fmla="*/ 0 w 3086100"/>
              <a:gd name="connsiteY2" fmla="*/ 2660431 h 2660431"/>
            </a:gdLst>
            <a:ahLst/>
            <a:cxnLst>
              <a:cxn ang="0">
                <a:pos x="connsiteX0" y="connsiteY0"/>
              </a:cxn>
              <a:cxn ang="0">
                <a:pos x="connsiteX1" y="connsiteY1"/>
              </a:cxn>
              <a:cxn ang="0">
                <a:pos x="connsiteX2" y="connsiteY2"/>
              </a:cxn>
            </a:cxnLst>
            <a:rect l="l" t="t" r="r" b="b"/>
            <a:pathLst>
              <a:path w="3086100" h="2660431">
                <a:moveTo>
                  <a:pt x="1543050" y="0"/>
                </a:moveTo>
                <a:lnTo>
                  <a:pt x="3086100" y="2660431"/>
                </a:lnTo>
                <a:lnTo>
                  <a:pt x="0" y="2660431"/>
                </a:lnTo>
                <a:close/>
              </a:path>
            </a:pathLst>
          </a:custGeom>
        </p:spPr>
        <p:txBody>
          <a:bodyPr wrap="square">
            <a:noAutofit/>
          </a:bodyPr>
          <a:lstStyle/>
          <a:p>
            <a:endParaRPr lang="zh-CN" altLang="en-US"/>
          </a:p>
        </p:txBody>
      </p:sp>
      <p:sp>
        <p:nvSpPr>
          <p:cNvPr id="19" name="图片占位符 18">
            <a:extLst>
              <a:ext uri="{FF2B5EF4-FFF2-40B4-BE49-F238E27FC236}">
                <a16:creationId xmlns:a16="http://schemas.microsoft.com/office/drawing/2014/main" xmlns="" id="{F889BD6D-2AF9-45F7-8327-A0DF12BF31E7}"/>
              </a:ext>
            </a:extLst>
          </p:cNvPr>
          <p:cNvSpPr>
            <a:spLocks noGrp="1"/>
          </p:cNvSpPr>
          <p:nvPr>
            <p:ph type="pic" sz="quarter" idx="11"/>
          </p:nvPr>
        </p:nvSpPr>
        <p:spPr>
          <a:xfrm>
            <a:off x="9168594" y="1387037"/>
            <a:ext cx="2104264" cy="1814021"/>
          </a:xfrm>
          <a:custGeom>
            <a:avLst/>
            <a:gdLst>
              <a:gd name="connsiteX0" fmla="*/ 1052132 w 2104264"/>
              <a:gd name="connsiteY0" fmla="*/ 0 h 1814021"/>
              <a:gd name="connsiteX1" fmla="*/ 2104264 w 2104264"/>
              <a:gd name="connsiteY1" fmla="*/ 1814021 h 1814021"/>
              <a:gd name="connsiteX2" fmla="*/ 0 w 2104264"/>
              <a:gd name="connsiteY2" fmla="*/ 1814021 h 1814021"/>
            </a:gdLst>
            <a:ahLst/>
            <a:cxnLst>
              <a:cxn ang="0">
                <a:pos x="connsiteX0" y="connsiteY0"/>
              </a:cxn>
              <a:cxn ang="0">
                <a:pos x="connsiteX1" y="connsiteY1"/>
              </a:cxn>
              <a:cxn ang="0">
                <a:pos x="connsiteX2" y="connsiteY2"/>
              </a:cxn>
            </a:cxnLst>
            <a:rect l="l" t="t" r="r" b="b"/>
            <a:pathLst>
              <a:path w="2104264" h="1814021">
                <a:moveTo>
                  <a:pt x="1052132" y="0"/>
                </a:moveTo>
                <a:lnTo>
                  <a:pt x="2104264" y="1814021"/>
                </a:lnTo>
                <a:lnTo>
                  <a:pt x="0" y="1814021"/>
                </a:lnTo>
                <a:close/>
              </a:path>
            </a:pathLst>
          </a:custGeom>
        </p:spPr>
        <p:txBody>
          <a:bodyPr wrap="square">
            <a:noAutofit/>
          </a:bodyPr>
          <a:lstStyle/>
          <a:p>
            <a:endParaRPr lang="zh-CN" altLang="en-US"/>
          </a:p>
        </p:txBody>
      </p:sp>
      <p:sp>
        <p:nvSpPr>
          <p:cNvPr id="21" name="图片占位符 20">
            <a:extLst>
              <a:ext uri="{FF2B5EF4-FFF2-40B4-BE49-F238E27FC236}">
                <a16:creationId xmlns:a16="http://schemas.microsoft.com/office/drawing/2014/main" xmlns="" id="{B381FE9E-BECB-4D75-A899-B248D7279767}"/>
              </a:ext>
            </a:extLst>
          </p:cNvPr>
          <p:cNvSpPr>
            <a:spLocks noGrp="1"/>
          </p:cNvSpPr>
          <p:nvPr>
            <p:ph type="pic" sz="quarter" idx="12"/>
          </p:nvPr>
        </p:nvSpPr>
        <p:spPr>
          <a:xfrm>
            <a:off x="6729911" y="4002966"/>
            <a:ext cx="1786783" cy="1540331"/>
          </a:xfrm>
          <a:custGeom>
            <a:avLst/>
            <a:gdLst>
              <a:gd name="connsiteX0" fmla="*/ 893392 w 1786783"/>
              <a:gd name="connsiteY0" fmla="*/ 0 h 1540331"/>
              <a:gd name="connsiteX1" fmla="*/ 1786783 w 1786783"/>
              <a:gd name="connsiteY1" fmla="*/ 1540331 h 1540331"/>
              <a:gd name="connsiteX2" fmla="*/ 0 w 1786783"/>
              <a:gd name="connsiteY2" fmla="*/ 1540331 h 1540331"/>
            </a:gdLst>
            <a:ahLst/>
            <a:cxnLst>
              <a:cxn ang="0">
                <a:pos x="connsiteX0" y="connsiteY0"/>
              </a:cxn>
              <a:cxn ang="0">
                <a:pos x="connsiteX1" y="connsiteY1"/>
              </a:cxn>
              <a:cxn ang="0">
                <a:pos x="connsiteX2" y="connsiteY2"/>
              </a:cxn>
            </a:cxnLst>
            <a:rect l="l" t="t" r="r" b="b"/>
            <a:pathLst>
              <a:path w="1786783" h="1540331">
                <a:moveTo>
                  <a:pt x="893392" y="0"/>
                </a:moveTo>
                <a:lnTo>
                  <a:pt x="1786783" y="1540331"/>
                </a:lnTo>
                <a:lnTo>
                  <a:pt x="0" y="1540331"/>
                </a:lnTo>
                <a:close/>
              </a:path>
            </a:pathLst>
          </a:custGeom>
        </p:spPr>
        <p:txBody>
          <a:bodyPr wrap="square">
            <a:noAutofit/>
          </a:bodyPr>
          <a:lstStyle/>
          <a:p>
            <a:endParaRPr lang="zh-CN" altLang="en-US"/>
          </a:p>
        </p:txBody>
      </p:sp>
      <p:sp>
        <p:nvSpPr>
          <p:cNvPr id="20" name="图片占位符 19">
            <a:extLst>
              <a:ext uri="{FF2B5EF4-FFF2-40B4-BE49-F238E27FC236}">
                <a16:creationId xmlns:a16="http://schemas.microsoft.com/office/drawing/2014/main" xmlns="" id="{BE558D7D-58FA-45CB-B5FA-989045E1EE70}"/>
              </a:ext>
            </a:extLst>
          </p:cNvPr>
          <p:cNvSpPr>
            <a:spLocks noGrp="1"/>
          </p:cNvSpPr>
          <p:nvPr>
            <p:ph type="pic" sz="quarter" idx="13"/>
          </p:nvPr>
        </p:nvSpPr>
        <p:spPr>
          <a:xfrm>
            <a:off x="7284553" y="3201057"/>
            <a:ext cx="1745743" cy="1504951"/>
          </a:xfrm>
          <a:custGeom>
            <a:avLst/>
            <a:gdLst>
              <a:gd name="connsiteX0" fmla="*/ 0 w 1745743"/>
              <a:gd name="connsiteY0" fmla="*/ 0 h 1504951"/>
              <a:gd name="connsiteX1" fmla="*/ 1745743 w 1745743"/>
              <a:gd name="connsiteY1" fmla="*/ 0 h 1504951"/>
              <a:gd name="connsiteX2" fmla="*/ 872872 w 1745743"/>
              <a:gd name="connsiteY2" fmla="*/ 1504951 h 1504951"/>
            </a:gdLst>
            <a:ahLst/>
            <a:cxnLst>
              <a:cxn ang="0">
                <a:pos x="connsiteX0" y="connsiteY0"/>
              </a:cxn>
              <a:cxn ang="0">
                <a:pos x="connsiteX1" y="connsiteY1"/>
              </a:cxn>
              <a:cxn ang="0">
                <a:pos x="connsiteX2" y="connsiteY2"/>
              </a:cxn>
            </a:cxnLst>
            <a:rect l="l" t="t" r="r" b="b"/>
            <a:pathLst>
              <a:path w="1745743" h="1504951">
                <a:moveTo>
                  <a:pt x="0" y="0"/>
                </a:moveTo>
                <a:lnTo>
                  <a:pt x="1745743" y="0"/>
                </a:lnTo>
                <a:lnTo>
                  <a:pt x="872872" y="1504951"/>
                </a:lnTo>
                <a:close/>
              </a:path>
            </a:pathLst>
          </a:custGeom>
        </p:spPr>
        <p:txBody>
          <a:bodyPr wrap="square">
            <a:noAutofit/>
          </a:bodyPr>
          <a:lstStyle/>
          <a:p>
            <a:endParaRPr lang="zh-CN" altLang="en-US"/>
          </a:p>
        </p:txBody>
      </p:sp>
      <p:sp>
        <p:nvSpPr>
          <p:cNvPr id="22" name="图片占位符 21">
            <a:extLst>
              <a:ext uri="{FF2B5EF4-FFF2-40B4-BE49-F238E27FC236}">
                <a16:creationId xmlns:a16="http://schemas.microsoft.com/office/drawing/2014/main" xmlns="" id="{56626CCD-8C59-4E67-82C6-26D6E10EA429}"/>
              </a:ext>
            </a:extLst>
          </p:cNvPr>
          <p:cNvSpPr>
            <a:spLocks noGrp="1"/>
          </p:cNvSpPr>
          <p:nvPr>
            <p:ph type="pic" sz="quarter" idx="14"/>
          </p:nvPr>
        </p:nvSpPr>
        <p:spPr>
          <a:xfrm>
            <a:off x="8992196" y="4560173"/>
            <a:ext cx="2094263" cy="1805399"/>
          </a:xfrm>
          <a:custGeom>
            <a:avLst/>
            <a:gdLst>
              <a:gd name="connsiteX0" fmla="*/ 1047132 w 2094263"/>
              <a:gd name="connsiteY0" fmla="*/ 0 h 1805399"/>
              <a:gd name="connsiteX1" fmla="*/ 2094263 w 2094263"/>
              <a:gd name="connsiteY1" fmla="*/ 1805399 h 1805399"/>
              <a:gd name="connsiteX2" fmla="*/ 0 w 2094263"/>
              <a:gd name="connsiteY2" fmla="*/ 1805399 h 1805399"/>
            </a:gdLst>
            <a:ahLst/>
            <a:cxnLst>
              <a:cxn ang="0">
                <a:pos x="connsiteX0" y="connsiteY0"/>
              </a:cxn>
              <a:cxn ang="0">
                <a:pos x="connsiteX1" y="connsiteY1"/>
              </a:cxn>
              <a:cxn ang="0">
                <a:pos x="connsiteX2" y="connsiteY2"/>
              </a:cxn>
            </a:cxnLst>
            <a:rect l="l" t="t" r="r" b="b"/>
            <a:pathLst>
              <a:path w="2094263" h="1805399">
                <a:moveTo>
                  <a:pt x="1047132" y="0"/>
                </a:moveTo>
                <a:lnTo>
                  <a:pt x="2094263" y="1805399"/>
                </a:lnTo>
                <a:lnTo>
                  <a:pt x="0" y="180539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39549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xmlns="" id="{7EEE30CB-F5D3-4DBB-8504-3C22E379223B}"/>
              </a:ext>
            </a:extLst>
          </p:cNvPr>
          <p:cNvSpPr>
            <a:spLocks noGrp="1"/>
          </p:cNvSpPr>
          <p:nvPr>
            <p:ph type="pic" sz="quarter" idx="10"/>
          </p:nvPr>
        </p:nvSpPr>
        <p:spPr>
          <a:xfrm>
            <a:off x="2996077" y="1670421"/>
            <a:ext cx="1762600" cy="1519483"/>
          </a:xfrm>
          <a:custGeom>
            <a:avLst/>
            <a:gdLst>
              <a:gd name="connsiteX0" fmla="*/ 881300 w 1762600"/>
              <a:gd name="connsiteY0" fmla="*/ 0 h 1519483"/>
              <a:gd name="connsiteX1" fmla="*/ 1762600 w 1762600"/>
              <a:gd name="connsiteY1" fmla="*/ 1519483 h 1519483"/>
              <a:gd name="connsiteX2" fmla="*/ 0 w 1762600"/>
              <a:gd name="connsiteY2" fmla="*/ 1519483 h 1519483"/>
            </a:gdLst>
            <a:ahLst/>
            <a:cxnLst>
              <a:cxn ang="0">
                <a:pos x="connsiteX0" y="connsiteY0"/>
              </a:cxn>
              <a:cxn ang="0">
                <a:pos x="connsiteX1" y="connsiteY1"/>
              </a:cxn>
              <a:cxn ang="0">
                <a:pos x="connsiteX2" y="connsiteY2"/>
              </a:cxn>
            </a:cxnLst>
            <a:rect l="l" t="t" r="r" b="b"/>
            <a:pathLst>
              <a:path w="1762600" h="1519483">
                <a:moveTo>
                  <a:pt x="881300" y="0"/>
                </a:moveTo>
                <a:lnTo>
                  <a:pt x="1762600" y="1519483"/>
                </a:lnTo>
                <a:lnTo>
                  <a:pt x="0" y="1519483"/>
                </a:lnTo>
                <a:close/>
              </a:path>
            </a:pathLst>
          </a:custGeom>
        </p:spPr>
        <p:txBody>
          <a:bodyPr wrap="square">
            <a:noAutofit/>
          </a:bodyPr>
          <a:lstStyle/>
          <a:p>
            <a:endParaRPr lang="zh-CN" altLang="en-US"/>
          </a:p>
        </p:txBody>
      </p:sp>
      <p:sp>
        <p:nvSpPr>
          <p:cNvPr id="9" name="图片占位符 8">
            <a:extLst>
              <a:ext uri="{FF2B5EF4-FFF2-40B4-BE49-F238E27FC236}">
                <a16:creationId xmlns:a16="http://schemas.microsoft.com/office/drawing/2014/main" xmlns="" id="{D1679CA0-CC2D-4C31-A78B-137267C454C1}"/>
              </a:ext>
            </a:extLst>
          </p:cNvPr>
          <p:cNvSpPr>
            <a:spLocks noGrp="1"/>
          </p:cNvSpPr>
          <p:nvPr>
            <p:ph type="pic" sz="quarter" idx="11"/>
          </p:nvPr>
        </p:nvSpPr>
        <p:spPr>
          <a:xfrm>
            <a:off x="997274" y="3367951"/>
            <a:ext cx="1900671" cy="1638509"/>
          </a:xfrm>
          <a:custGeom>
            <a:avLst/>
            <a:gdLst>
              <a:gd name="connsiteX0" fmla="*/ 0 w 1900671"/>
              <a:gd name="connsiteY0" fmla="*/ 0 h 1638509"/>
              <a:gd name="connsiteX1" fmla="*/ 1900671 w 1900671"/>
              <a:gd name="connsiteY1" fmla="*/ 0 h 1638509"/>
              <a:gd name="connsiteX2" fmla="*/ 950336 w 1900671"/>
              <a:gd name="connsiteY2" fmla="*/ 1638509 h 1638509"/>
            </a:gdLst>
            <a:ahLst/>
            <a:cxnLst>
              <a:cxn ang="0">
                <a:pos x="connsiteX0" y="connsiteY0"/>
              </a:cxn>
              <a:cxn ang="0">
                <a:pos x="connsiteX1" y="connsiteY1"/>
              </a:cxn>
              <a:cxn ang="0">
                <a:pos x="connsiteX2" y="connsiteY2"/>
              </a:cxn>
            </a:cxnLst>
            <a:rect l="l" t="t" r="r" b="b"/>
            <a:pathLst>
              <a:path w="1900671" h="1638509">
                <a:moveTo>
                  <a:pt x="0" y="0"/>
                </a:moveTo>
                <a:lnTo>
                  <a:pt x="1900671" y="0"/>
                </a:lnTo>
                <a:lnTo>
                  <a:pt x="950336" y="163850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5835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xmlns="" id="{F3E3B74C-A645-44AC-B5B9-C34610A2ECB1}"/>
              </a:ext>
            </a:extLst>
          </p:cNvPr>
          <p:cNvSpPr>
            <a:spLocks noGrp="1"/>
          </p:cNvSpPr>
          <p:nvPr>
            <p:ph type="pic" sz="quarter" idx="10"/>
          </p:nvPr>
        </p:nvSpPr>
        <p:spPr>
          <a:xfrm>
            <a:off x="608265" y="1138910"/>
            <a:ext cx="3737453" cy="3737453"/>
          </a:xfrm>
          <a:custGeom>
            <a:avLst/>
            <a:gdLst>
              <a:gd name="connsiteX0" fmla="*/ 1868727 w 3737453"/>
              <a:gd name="connsiteY0" fmla="*/ 0 h 3737453"/>
              <a:gd name="connsiteX1" fmla="*/ 3737453 w 3737453"/>
              <a:gd name="connsiteY1" fmla="*/ 1868727 h 3737453"/>
              <a:gd name="connsiteX2" fmla="*/ 1868727 w 3737453"/>
              <a:gd name="connsiteY2" fmla="*/ 3737453 h 3737453"/>
              <a:gd name="connsiteX3" fmla="*/ 0 w 3737453"/>
              <a:gd name="connsiteY3" fmla="*/ 1868727 h 3737453"/>
            </a:gdLst>
            <a:ahLst/>
            <a:cxnLst>
              <a:cxn ang="0">
                <a:pos x="connsiteX0" y="connsiteY0"/>
              </a:cxn>
              <a:cxn ang="0">
                <a:pos x="connsiteX1" y="connsiteY1"/>
              </a:cxn>
              <a:cxn ang="0">
                <a:pos x="connsiteX2" y="connsiteY2"/>
              </a:cxn>
              <a:cxn ang="0">
                <a:pos x="connsiteX3" y="connsiteY3"/>
              </a:cxn>
            </a:cxnLst>
            <a:rect l="l" t="t" r="r" b="b"/>
            <a:pathLst>
              <a:path w="3737453" h="3737453">
                <a:moveTo>
                  <a:pt x="1868727" y="0"/>
                </a:moveTo>
                <a:lnTo>
                  <a:pt x="3737453" y="1868727"/>
                </a:lnTo>
                <a:lnTo>
                  <a:pt x="1868727" y="3737453"/>
                </a:lnTo>
                <a:lnTo>
                  <a:pt x="0" y="1868727"/>
                </a:lnTo>
                <a:close/>
              </a:path>
            </a:pathLst>
          </a:custGeom>
        </p:spPr>
        <p:txBody>
          <a:bodyPr wrap="square">
            <a:noAutofit/>
          </a:bodyPr>
          <a:lstStyle/>
          <a:p>
            <a:endParaRPr lang="zh-CN" altLang="en-US"/>
          </a:p>
        </p:txBody>
      </p:sp>
      <p:sp>
        <p:nvSpPr>
          <p:cNvPr id="10" name="图片占位符 9">
            <a:extLst>
              <a:ext uri="{FF2B5EF4-FFF2-40B4-BE49-F238E27FC236}">
                <a16:creationId xmlns:a16="http://schemas.microsoft.com/office/drawing/2014/main" xmlns="" id="{FF91CD3A-AED7-4870-8049-085FC6CCD15E}"/>
              </a:ext>
            </a:extLst>
          </p:cNvPr>
          <p:cNvSpPr>
            <a:spLocks noGrp="1"/>
          </p:cNvSpPr>
          <p:nvPr>
            <p:ph type="pic" sz="quarter" idx="11"/>
          </p:nvPr>
        </p:nvSpPr>
        <p:spPr>
          <a:xfrm>
            <a:off x="812422" y="3135786"/>
            <a:ext cx="7427967" cy="3722214"/>
          </a:xfrm>
          <a:custGeom>
            <a:avLst/>
            <a:gdLst>
              <a:gd name="connsiteX0" fmla="*/ 3713983 w 7427967"/>
              <a:gd name="connsiteY0" fmla="*/ 0 h 3722214"/>
              <a:gd name="connsiteX1" fmla="*/ 7427967 w 7427967"/>
              <a:gd name="connsiteY1" fmla="*/ 3722214 h 3722214"/>
              <a:gd name="connsiteX2" fmla="*/ 0 w 7427967"/>
              <a:gd name="connsiteY2" fmla="*/ 3722214 h 3722214"/>
            </a:gdLst>
            <a:ahLst/>
            <a:cxnLst>
              <a:cxn ang="0">
                <a:pos x="connsiteX0" y="connsiteY0"/>
              </a:cxn>
              <a:cxn ang="0">
                <a:pos x="connsiteX1" y="connsiteY1"/>
              </a:cxn>
              <a:cxn ang="0">
                <a:pos x="connsiteX2" y="connsiteY2"/>
              </a:cxn>
            </a:cxnLst>
            <a:rect l="l" t="t" r="r" b="b"/>
            <a:pathLst>
              <a:path w="7427967" h="3722214">
                <a:moveTo>
                  <a:pt x="3713983" y="0"/>
                </a:moveTo>
                <a:lnTo>
                  <a:pt x="7427967" y="3722214"/>
                </a:lnTo>
                <a:lnTo>
                  <a:pt x="0" y="37222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82187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A48BD071-5032-439F-BFBA-C8A796E36F28}"/>
              </a:ext>
            </a:extLst>
          </p:cNvPr>
          <p:cNvSpPr>
            <a:spLocks noGrp="1"/>
          </p:cNvSpPr>
          <p:nvPr>
            <p:ph type="pic" sz="quarter" idx="10"/>
          </p:nvPr>
        </p:nvSpPr>
        <p:spPr>
          <a:xfrm>
            <a:off x="0" y="0"/>
            <a:ext cx="12192000" cy="4866968"/>
          </a:xfrm>
          <a:custGeom>
            <a:avLst/>
            <a:gdLst>
              <a:gd name="connsiteX0" fmla="*/ 0 w 12192000"/>
              <a:gd name="connsiteY0" fmla="*/ 0 h 4866968"/>
              <a:gd name="connsiteX1" fmla="*/ 12192000 w 12192000"/>
              <a:gd name="connsiteY1" fmla="*/ 0 h 4866968"/>
              <a:gd name="connsiteX2" fmla="*/ 12192000 w 12192000"/>
              <a:gd name="connsiteY2" fmla="*/ 4866968 h 4866968"/>
              <a:gd name="connsiteX3" fmla="*/ 0 w 12192000"/>
              <a:gd name="connsiteY3" fmla="*/ 4866968 h 4866968"/>
            </a:gdLst>
            <a:ahLst/>
            <a:cxnLst>
              <a:cxn ang="0">
                <a:pos x="connsiteX0" y="connsiteY0"/>
              </a:cxn>
              <a:cxn ang="0">
                <a:pos x="connsiteX1" y="connsiteY1"/>
              </a:cxn>
              <a:cxn ang="0">
                <a:pos x="connsiteX2" y="connsiteY2"/>
              </a:cxn>
              <a:cxn ang="0">
                <a:pos x="connsiteX3" y="connsiteY3"/>
              </a:cxn>
            </a:cxnLst>
            <a:rect l="l" t="t" r="r" b="b"/>
            <a:pathLst>
              <a:path w="12192000" h="4866968">
                <a:moveTo>
                  <a:pt x="0" y="0"/>
                </a:moveTo>
                <a:lnTo>
                  <a:pt x="12192000" y="0"/>
                </a:lnTo>
                <a:lnTo>
                  <a:pt x="12192000" y="4866968"/>
                </a:lnTo>
                <a:lnTo>
                  <a:pt x="0" y="48669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3937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CF126ACA-0572-4B8C-9F9A-B864DD61FE04}"/>
              </a:ext>
            </a:extLst>
          </p:cNvPr>
          <p:cNvSpPr>
            <a:spLocks noGrp="1"/>
          </p:cNvSpPr>
          <p:nvPr>
            <p:ph type="pic" sz="quarter" idx="10"/>
          </p:nvPr>
        </p:nvSpPr>
        <p:spPr>
          <a:xfrm>
            <a:off x="1598670" y="1946022"/>
            <a:ext cx="1680246" cy="1680726"/>
          </a:xfrm>
          <a:custGeom>
            <a:avLst/>
            <a:gdLst>
              <a:gd name="connsiteX0" fmla="*/ 840123 w 1680246"/>
              <a:gd name="connsiteY0" fmla="*/ 0 h 1680726"/>
              <a:gd name="connsiteX1" fmla="*/ 1680246 w 1680246"/>
              <a:gd name="connsiteY1" fmla="*/ 840363 h 1680726"/>
              <a:gd name="connsiteX2" fmla="*/ 840123 w 1680246"/>
              <a:gd name="connsiteY2" fmla="*/ 1680726 h 1680726"/>
              <a:gd name="connsiteX3" fmla="*/ 0 w 1680246"/>
              <a:gd name="connsiteY3" fmla="*/ 840363 h 1680726"/>
              <a:gd name="connsiteX4" fmla="*/ 840123 w 1680246"/>
              <a:gd name="connsiteY4" fmla="*/ 0 h 1680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246" h="1680726">
                <a:moveTo>
                  <a:pt x="840123" y="0"/>
                </a:moveTo>
                <a:cubicBezTo>
                  <a:pt x="1304110" y="0"/>
                  <a:pt x="1680246" y="376243"/>
                  <a:pt x="1680246" y="840363"/>
                </a:cubicBezTo>
                <a:cubicBezTo>
                  <a:pt x="1680246" y="1304483"/>
                  <a:pt x="1304110" y="1680726"/>
                  <a:pt x="840123" y="1680726"/>
                </a:cubicBezTo>
                <a:cubicBezTo>
                  <a:pt x="376136" y="1680726"/>
                  <a:pt x="0" y="1304483"/>
                  <a:pt x="0" y="840363"/>
                </a:cubicBezTo>
                <a:cubicBezTo>
                  <a:pt x="0" y="376243"/>
                  <a:pt x="376136" y="0"/>
                  <a:pt x="840123" y="0"/>
                </a:cubicBez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xmlns="" id="{0B4EADD2-38E7-438A-B927-DF8411E4D101}"/>
              </a:ext>
            </a:extLst>
          </p:cNvPr>
          <p:cNvSpPr>
            <a:spLocks noGrp="1"/>
          </p:cNvSpPr>
          <p:nvPr>
            <p:ph type="pic" sz="quarter" idx="11"/>
          </p:nvPr>
        </p:nvSpPr>
        <p:spPr>
          <a:xfrm>
            <a:off x="4036290" y="1946022"/>
            <a:ext cx="1680246" cy="1680726"/>
          </a:xfrm>
          <a:custGeom>
            <a:avLst/>
            <a:gdLst>
              <a:gd name="connsiteX0" fmla="*/ 840123 w 1680246"/>
              <a:gd name="connsiteY0" fmla="*/ 0 h 1680726"/>
              <a:gd name="connsiteX1" fmla="*/ 1680246 w 1680246"/>
              <a:gd name="connsiteY1" fmla="*/ 840363 h 1680726"/>
              <a:gd name="connsiteX2" fmla="*/ 840123 w 1680246"/>
              <a:gd name="connsiteY2" fmla="*/ 1680726 h 1680726"/>
              <a:gd name="connsiteX3" fmla="*/ 0 w 1680246"/>
              <a:gd name="connsiteY3" fmla="*/ 840363 h 1680726"/>
              <a:gd name="connsiteX4" fmla="*/ 840123 w 1680246"/>
              <a:gd name="connsiteY4" fmla="*/ 0 h 1680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246" h="1680726">
                <a:moveTo>
                  <a:pt x="840123" y="0"/>
                </a:moveTo>
                <a:cubicBezTo>
                  <a:pt x="1304110" y="0"/>
                  <a:pt x="1680246" y="376243"/>
                  <a:pt x="1680246" y="840363"/>
                </a:cubicBezTo>
                <a:cubicBezTo>
                  <a:pt x="1680246" y="1304483"/>
                  <a:pt x="1304110" y="1680726"/>
                  <a:pt x="840123" y="1680726"/>
                </a:cubicBezTo>
                <a:cubicBezTo>
                  <a:pt x="376136" y="1680726"/>
                  <a:pt x="0" y="1304483"/>
                  <a:pt x="0" y="840363"/>
                </a:cubicBezTo>
                <a:cubicBezTo>
                  <a:pt x="0" y="376243"/>
                  <a:pt x="376136" y="0"/>
                  <a:pt x="840123" y="0"/>
                </a:cubicBez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xmlns="" id="{5B5D3F0D-5FC3-4CE5-9C26-2E323E774FE2}"/>
              </a:ext>
            </a:extLst>
          </p:cNvPr>
          <p:cNvSpPr>
            <a:spLocks noGrp="1"/>
          </p:cNvSpPr>
          <p:nvPr>
            <p:ph type="pic" sz="quarter" idx="12"/>
          </p:nvPr>
        </p:nvSpPr>
        <p:spPr>
          <a:xfrm>
            <a:off x="6474687" y="1946022"/>
            <a:ext cx="1680246" cy="1680726"/>
          </a:xfrm>
          <a:custGeom>
            <a:avLst/>
            <a:gdLst>
              <a:gd name="connsiteX0" fmla="*/ 840123 w 1680246"/>
              <a:gd name="connsiteY0" fmla="*/ 0 h 1680726"/>
              <a:gd name="connsiteX1" fmla="*/ 1680246 w 1680246"/>
              <a:gd name="connsiteY1" fmla="*/ 840363 h 1680726"/>
              <a:gd name="connsiteX2" fmla="*/ 840123 w 1680246"/>
              <a:gd name="connsiteY2" fmla="*/ 1680726 h 1680726"/>
              <a:gd name="connsiteX3" fmla="*/ 0 w 1680246"/>
              <a:gd name="connsiteY3" fmla="*/ 840363 h 1680726"/>
              <a:gd name="connsiteX4" fmla="*/ 840123 w 1680246"/>
              <a:gd name="connsiteY4" fmla="*/ 0 h 1680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246" h="1680726">
                <a:moveTo>
                  <a:pt x="840123" y="0"/>
                </a:moveTo>
                <a:cubicBezTo>
                  <a:pt x="1304110" y="0"/>
                  <a:pt x="1680246" y="376243"/>
                  <a:pt x="1680246" y="840363"/>
                </a:cubicBezTo>
                <a:cubicBezTo>
                  <a:pt x="1680246" y="1304483"/>
                  <a:pt x="1304110" y="1680726"/>
                  <a:pt x="840123" y="1680726"/>
                </a:cubicBezTo>
                <a:cubicBezTo>
                  <a:pt x="376136" y="1680726"/>
                  <a:pt x="0" y="1304483"/>
                  <a:pt x="0" y="840363"/>
                </a:cubicBezTo>
                <a:cubicBezTo>
                  <a:pt x="0" y="376243"/>
                  <a:pt x="376136" y="0"/>
                  <a:pt x="840123" y="0"/>
                </a:cubicBez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xmlns="" id="{7DB4F43A-B516-4B3D-BDF9-9909D99ED04A}"/>
              </a:ext>
            </a:extLst>
          </p:cNvPr>
          <p:cNvSpPr>
            <a:spLocks noGrp="1"/>
          </p:cNvSpPr>
          <p:nvPr>
            <p:ph type="pic" sz="quarter" idx="13"/>
          </p:nvPr>
        </p:nvSpPr>
        <p:spPr>
          <a:xfrm>
            <a:off x="8908423" y="1946022"/>
            <a:ext cx="1680246" cy="1680726"/>
          </a:xfrm>
          <a:custGeom>
            <a:avLst/>
            <a:gdLst>
              <a:gd name="connsiteX0" fmla="*/ 840123 w 1680246"/>
              <a:gd name="connsiteY0" fmla="*/ 0 h 1680726"/>
              <a:gd name="connsiteX1" fmla="*/ 1680246 w 1680246"/>
              <a:gd name="connsiteY1" fmla="*/ 840363 h 1680726"/>
              <a:gd name="connsiteX2" fmla="*/ 840123 w 1680246"/>
              <a:gd name="connsiteY2" fmla="*/ 1680726 h 1680726"/>
              <a:gd name="connsiteX3" fmla="*/ 0 w 1680246"/>
              <a:gd name="connsiteY3" fmla="*/ 840363 h 1680726"/>
              <a:gd name="connsiteX4" fmla="*/ 840123 w 1680246"/>
              <a:gd name="connsiteY4" fmla="*/ 0 h 1680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246" h="1680726">
                <a:moveTo>
                  <a:pt x="840123" y="0"/>
                </a:moveTo>
                <a:cubicBezTo>
                  <a:pt x="1304110" y="0"/>
                  <a:pt x="1680246" y="376243"/>
                  <a:pt x="1680246" y="840363"/>
                </a:cubicBezTo>
                <a:cubicBezTo>
                  <a:pt x="1680246" y="1304483"/>
                  <a:pt x="1304110" y="1680726"/>
                  <a:pt x="840123" y="1680726"/>
                </a:cubicBezTo>
                <a:cubicBezTo>
                  <a:pt x="376136" y="1680726"/>
                  <a:pt x="0" y="1304483"/>
                  <a:pt x="0" y="840363"/>
                </a:cubicBezTo>
                <a:cubicBezTo>
                  <a:pt x="0" y="376243"/>
                  <a:pt x="376136" y="0"/>
                  <a:pt x="840123"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2867282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9B2E80FF-473A-4968-8F78-4ED7B45D3CEC}"/>
              </a:ext>
            </a:extLst>
          </p:cNvPr>
          <p:cNvSpPr>
            <a:spLocks noGrp="1"/>
          </p:cNvSpPr>
          <p:nvPr>
            <p:ph type="pic" sz="quarter" idx="10"/>
          </p:nvPr>
        </p:nvSpPr>
        <p:spPr>
          <a:xfrm>
            <a:off x="1055689" y="2038351"/>
            <a:ext cx="2387095" cy="3537365"/>
          </a:xfrm>
          <a:custGeom>
            <a:avLst/>
            <a:gdLst>
              <a:gd name="connsiteX0" fmla="*/ 0 w 2387095"/>
              <a:gd name="connsiteY0" fmla="*/ 0 h 3537365"/>
              <a:gd name="connsiteX1" fmla="*/ 2387095 w 2387095"/>
              <a:gd name="connsiteY1" fmla="*/ 0 h 3537365"/>
              <a:gd name="connsiteX2" fmla="*/ 2387095 w 2387095"/>
              <a:gd name="connsiteY2" fmla="*/ 3537365 h 3537365"/>
              <a:gd name="connsiteX3" fmla="*/ 0 w 2387095"/>
              <a:gd name="connsiteY3" fmla="*/ 3537365 h 3537365"/>
            </a:gdLst>
            <a:ahLst/>
            <a:cxnLst>
              <a:cxn ang="0">
                <a:pos x="connsiteX0" y="connsiteY0"/>
              </a:cxn>
              <a:cxn ang="0">
                <a:pos x="connsiteX1" y="connsiteY1"/>
              </a:cxn>
              <a:cxn ang="0">
                <a:pos x="connsiteX2" y="connsiteY2"/>
              </a:cxn>
              <a:cxn ang="0">
                <a:pos x="connsiteX3" y="connsiteY3"/>
              </a:cxn>
            </a:cxnLst>
            <a:rect l="l" t="t" r="r" b="b"/>
            <a:pathLst>
              <a:path w="2387095" h="3537365">
                <a:moveTo>
                  <a:pt x="0" y="0"/>
                </a:moveTo>
                <a:lnTo>
                  <a:pt x="2387095" y="0"/>
                </a:lnTo>
                <a:lnTo>
                  <a:pt x="2387095" y="3537365"/>
                </a:lnTo>
                <a:lnTo>
                  <a:pt x="0" y="3537365"/>
                </a:ln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xmlns="" id="{7C0E2FC3-9FEA-46FA-9523-AA6AFF145DB8}"/>
              </a:ext>
            </a:extLst>
          </p:cNvPr>
          <p:cNvSpPr>
            <a:spLocks noGrp="1"/>
          </p:cNvSpPr>
          <p:nvPr>
            <p:ph type="pic" sz="quarter" idx="11"/>
          </p:nvPr>
        </p:nvSpPr>
        <p:spPr>
          <a:xfrm>
            <a:off x="3623297" y="2038862"/>
            <a:ext cx="2387095" cy="3537365"/>
          </a:xfrm>
          <a:custGeom>
            <a:avLst/>
            <a:gdLst>
              <a:gd name="connsiteX0" fmla="*/ 0 w 2387095"/>
              <a:gd name="connsiteY0" fmla="*/ 0 h 3537365"/>
              <a:gd name="connsiteX1" fmla="*/ 2387095 w 2387095"/>
              <a:gd name="connsiteY1" fmla="*/ 0 h 3537365"/>
              <a:gd name="connsiteX2" fmla="*/ 2387095 w 2387095"/>
              <a:gd name="connsiteY2" fmla="*/ 3537365 h 3537365"/>
              <a:gd name="connsiteX3" fmla="*/ 0 w 2387095"/>
              <a:gd name="connsiteY3" fmla="*/ 3537365 h 3537365"/>
            </a:gdLst>
            <a:ahLst/>
            <a:cxnLst>
              <a:cxn ang="0">
                <a:pos x="connsiteX0" y="connsiteY0"/>
              </a:cxn>
              <a:cxn ang="0">
                <a:pos x="connsiteX1" y="connsiteY1"/>
              </a:cxn>
              <a:cxn ang="0">
                <a:pos x="connsiteX2" y="connsiteY2"/>
              </a:cxn>
              <a:cxn ang="0">
                <a:pos x="connsiteX3" y="connsiteY3"/>
              </a:cxn>
            </a:cxnLst>
            <a:rect l="l" t="t" r="r" b="b"/>
            <a:pathLst>
              <a:path w="2387095" h="3537365">
                <a:moveTo>
                  <a:pt x="0" y="0"/>
                </a:moveTo>
                <a:lnTo>
                  <a:pt x="2387095" y="0"/>
                </a:lnTo>
                <a:lnTo>
                  <a:pt x="2387095" y="3537365"/>
                </a:lnTo>
                <a:lnTo>
                  <a:pt x="0" y="3537365"/>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xmlns="" id="{FB0416F3-997B-47C6-BE56-31CF3638C3F2}"/>
              </a:ext>
            </a:extLst>
          </p:cNvPr>
          <p:cNvSpPr>
            <a:spLocks noGrp="1"/>
          </p:cNvSpPr>
          <p:nvPr>
            <p:ph type="pic" sz="quarter" idx="12"/>
          </p:nvPr>
        </p:nvSpPr>
        <p:spPr>
          <a:xfrm>
            <a:off x="6186259" y="2038351"/>
            <a:ext cx="2387095" cy="3537365"/>
          </a:xfrm>
          <a:custGeom>
            <a:avLst/>
            <a:gdLst>
              <a:gd name="connsiteX0" fmla="*/ 0 w 2387095"/>
              <a:gd name="connsiteY0" fmla="*/ 0 h 3537365"/>
              <a:gd name="connsiteX1" fmla="*/ 2387095 w 2387095"/>
              <a:gd name="connsiteY1" fmla="*/ 0 h 3537365"/>
              <a:gd name="connsiteX2" fmla="*/ 2387095 w 2387095"/>
              <a:gd name="connsiteY2" fmla="*/ 3537365 h 3537365"/>
              <a:gd name="connsiteX3" fmla="*/ 0 w 2387095"/>
              <a:gd name="connsiteY3" fmla="*/ 3537365 h 3537365"/>
            </a:gdLst>
            <a:ahLst/>
            <a:cxnLst>
              <a:cxn ang="0">
                <a:pos x="connsiteX0" y="connsiteY0"/>
              </a:cxn>
              <a:cxn ang="0">
                <a:pos x="connsiteX1" y="connsiteY1"/>
              </a:cxn>
              <a:cxn ang="0">
                <a:pos x="connsiteX2" y="connsiteY2"/>
              </a:cxn>
              <a:cxn ang="0">
                <a:pos x="connsiteX3" y="connsiteY3"/>
              </a:cxn>
            </a:cxnLst>
            <a:rect l="l" t="t" r="r" b="b"/>
            <a:pathLst>
              <a:path w="2387095" h="3537365">
                <a:moveTo>
                  <a:pt x="0" y="0"/>
                </a:moveTo>
                <a:lnTo>
                  <a:pt x="2387095" y="0"/>
                </a:lnTo>
                <a:lnTo>
                  <a:pt x="2387095" y="3537365"/>
                </a:lnTo>
                <a:lnTo>
                  <a:pt x="0" y="3537365"/>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xmlns="" id="{5A335FA2-686A-4B29-81CB-0CFD1732B48C}"/>
              </a:ext>
            </a:extLst>
          </p:cNvPr>
          <p:cNvSpPr>
            <a:spLocks noGrp="1"/>
          </p:cNvSpPr>
          <p:nvPr>
            <p:ph type="pic" sz="quarter" idx="13"/>
          </p:nvPr>
        </p:nvSpPr>
        <p:spPr>
          <a:xfrm>
            <a:off x="8749219" y="2038862"/>
            <a:ext cx="2387095" cy="3537365"/>
          </a:xfrm>
          <a:custGeom>
            <a:avLst/>
            <a:gdLst>
              <a:gd name="connsiteX0" fmla="*/ 0 w 2387095"/>
              <a:gd name="connsiteY0" fmla="*/ 0 h 3537365"/>
              <a:gd name="connsiteX1" fmla="*/ 2387095 w 2387095"/>
              <a:gd name="connsiteY1" fmla="*/ 0 h 3537365"/>
              <a:gd name="connsiteX2" fmla="*/ 2387095 w 2387095"/>
              <a:gd name="connsiteY2" fmla="*/ 3537365 h 3537365"/>
              <a:gd name="connsiteX3" fmla="*/ 0 w 2387095"/>
              <a:gd name="connsiteY3" fmla="*/ 3537365 h 3537365"/>
            </a:gdLst>
            <a:ahLst/>
            <a:cxnLst>
              <a:cxn ang="0">
                <a:pos x="connsiteX0" y="connsiteY0"/>
              </a:cxn>
              <a:cxn ang="0">
                <a:pos x="connsiteX1" y="connsiteY1"/>
              </a:cxn>
              <a:cxn ang="0">
                <a:pos x="connsiteX2" y="connsiteY2"/>
              </a:cxn>
              <a:cxn ang="0">
                <a:pos x="connsiteX3" y="connsiteY3"/>
              </a:cxn>
            </a:cxnLst>
            <a:rect l="l" t="t" r="r" b="b"/>
            <a:pathLst>
              <a:path w="2387095" h="3537365">
                <a:moveTo>
                  <a:pt x="0" y="0"/>
                </a:moveTo>
                <a:lnTo>
                  <a:pt x="2387095" y="0"/>
                </a:lnTo>
                <a:lnTo>
                  <a:pt x="2387095" y="3537365"/>
                </a:lnTo>
                <a:lnTo>
                  <a:pt x="0" y="353736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63641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BA63A170-7AFA-4F3C-8270-B3540C3D730D}"/>
              </a:ext>
            </a:extLst>
          </p:cNvPr>
          <p:cNvSpPr>
            <a:spLocks noGrp="1"/>
          </p:cNvSpPr>
          <p:nvPr>
            <p:ph type="pic" sz="quarter" idx="10"/>
          </p:nvPr>
        </p:nvSpPr>
        <p:spPr>
          <a:xfrm>
            <a:off x="4760258" y="1857997"/>
            <a:ext cx="7431743" cy="3657600"/>
          </a:xfrm>
          <a:custGeom>
            <a:avLst/>
            <a:gdLst>
              <a:gd name="connsiteX0" fmla="*/ 0 w 7431743"/>
              <a:gd name="connsiteY0" fmla="*/ 0 h 3657600"/>
              <a:gd name="connsiteX1" fmla="*/ 7431743 w 7431743"/>
              <a:gd name="connsiteY1" fmla="*/ 0 h 3657600"/>
              <a:gd name="connsiteX2" fmla="*/ 7431743 w 7431743"/>
              <a:gd name="connsiteY2" fmla="*/ 3657600 h 3657600"/>
              <a:gd name="connsiteX3" fmla="*/ 0 w 7431743"/>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7431743" h="3657600">
                <a:moveTo>
                  <a:pt x="0" y="0"/>
                </a:moveTo>
                <a:lnTo>
                  <a:pt x="7431743" y="0"/>
                </a:lnTo>
                <a:lnTo>
                  <a:pt x="7431743" y="3657600"/>
                </a:lnTo>
                <a:lnTo>
                  <a:pt x="0" y="3657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90425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3" name="图片占位符 12">
            <a:extLst>
              <a:ext uri="{FF2B5EF4-FFF2-40B4-BE49-F238E27FC236}">
                <a16:creationId xmlns:a16="http://schemas.microsoft.com/office/drawing/2014/main" xmlns="" id="{C4B09860-590A-4278-9202-F69C7A3DA1DF}"/>
              </a:ext>
            </a:extLst>
          </p:cNvPr>
          <p:cNvSpPr>
            <a:spLocks noGrp="1"/>
          </p:cNvSpPr>
          <p:nvPr>
            <p:ph type="pic" sz="quarter" idx="10"/>
          </p:nvPr>
        </p:nvSpPr>
        <p:spPr>
          <a:xfrm>
            <a:off x="1200462" y="1805566"/>
            <a:ext cx="1741860" cy="1741860"/>
          </a:xfrm>
          <a:custGeom>
            <a:avLst/>
            <a:gdLst>
              <a:gd name="connsiteX0" fmla="*/ 0 w 1741860"/>
              <a:gd name="connsiteY0" fmla="*/ 0 h 1741860"/>
              <a:gd name="connsiteX1" fmla="*/ 1741860 w 1741860"/>
              <a:gd name="connsiteY1" fmla="*/ 0 h 1741860"/>
              <a:gd name="connsiteX2" fmla="*/ 1741860 w 1741860"/>
              <a:gd name="connsiteY2" fmla="*/ 1741860 h 1741860"/>
              <a:gd name="connsiteX3" fmla="*/ 0 w 1741860"/>
              <a:gd name="connsiteY3" fmla="*/ 1741860 h 1741860"/>
            </a:gdLst>
            <a:ahLst/>
            <a:cxnLst>
              <a:cxn ang="0">
                <a:pos x="connsiteX0" y="connsiteY0"/>
              </a:cxn>
              <a:cxn ang="0">
                <a:pos x="connsiteX1" y="connsiteY1"/>
              </a:cxn>
              <a:cxn ang="0">
                <a:pos x="connsiteX2" y="connsiteY2"/>
              </a:cxn>
              <a:cxn ang="0">
                <a:pos x="connsiteX3" y="connsiteY3"/>
              </a:cxn>
            </a:cxnLst>
            <a:rect l="l" t="t" r="r" b="b"/>
            <a:pathLst>
              <a:path w="1741860" h="1741860">
                <a:moveTo>
                  <a:pt x="0" y="0"/>
                </a:moveTo>
                <a:lnTo>
                  <a:pt x="1741860" y="0"/>
                </a:lnTo>
                <a:lnTo>
                  <a:pt x="1741860" y="1741860"/>
                </a:lnTo>
                <a:lnTo>
                  <a:pt x="0" y="1741860"/>
                </a:ln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xmlns="" id="{D55856DE-F475-4253-A1A3-092C192AA1FA}"/>
              </a:ext>
            </a:extLst>
          </p:cNvPr>
          <p:cNvSpPr>
            <a:spLocks noGrp="1"/>
          </p:cNvSpPr>
          <p:nvPr>
            <p:ph type="pic" sz="quarter" idx="11"/>
          </p:nvPr>
        </p:nvSpPr>
        <p:spPr>
          <a:xfrm>
            <a:off x="1198268" y="4010741"/>
            <a:ext cx="1741860" cy="1741860"/>
          </a:xfrm>
          <a:custGeom>
            <a:avLst/>
            <a:gdLst>
              <a:gd name="connsiteX0" fmla="*/ 0 w 1741860"/>
              <a:gd name="connsiteY0" fmla="*/ 0 h 1741860"/>
              <a:gd name="connsiteX1" fmla="*/ 1741860 w 1741860"/>
              <a:gd name="connsiteY1" fmla="*/ 0 h 1741860"/>
              <a:gd name="connsiteX2" fmla="*/ 1741860 w 1741860"/>
              <a:gd name="connsiteY2" fmla="*/ 1741860 h 1741860"/>
              <a:gd name="connsiteX3" fmla="*/ 0 w 1741860"/>
              <a:gd name="connsiteY3" fmla="*/ 1741860 h 1741860"/>
            </a:gdLst>
            <a:ahLst/>
            <a:cxnLst>
              <a:cxn ang="0">
                <a:pos x="connsiteX0" y="connsiteY0"/>
              </a:cxn>
              <a:cxn ang="0">
                <a:pos x="connsiteX1" y="connsiteY1"/>
              </a:cxn>
              <a:cxn ang="0">
                <a:pos x="connsiteX2" y="connsiteY2"/>
              </a:cxn>
              <a:cxn ang="0">
                <a:pos x="connsiteX3" y="connsiteY3"/>
              </a:cxn>
            </a:cxnLst>
            <a:rect l="l" t="t" r="r" b="b"/>
            <a:pathLst>
              <a:path w="1741860" h="1741860">
                <a:moveTo>
                  <a:pt x="0" y="0"/>
                </a:moveTo>
                <a:lnTo>
                  <a:pt x="1741860" y="0"/>
                </a:lnTo>
                <a:lnTo>
                  <a:pt x="1741860" y="1741860"/>
                </a:lnTo>
                <a:lnTo>
                  <a:pt x="0" y="1741860"/>
                </a:lnTo>
                <a:close/>
              </a:path>
            </a:pathLst>
          </a:custGeom>
        </p:spPr>
        <p:txBody>
          <a:bodyPr wrap="square">
            <a:noAutofit/>
          </a:bodyPr>
          <a:lstStyle/>
          <a:p>
            <a:endParaRPr lang="zh-CN" altLang="en-US"/>
          </a:p>
        </p:txBody>
      </p:sp>
      <p:sp>
        <p:nvSpPr>
          <p:cNvPr id="15" name="图片占位符 14">
            <a:extLst>
              <a:ext uri="{FF2B5EF4-FFF2-40B4-BE49-F238E27FC236}">
                <a16:creationId xmlns:a16="http://schemas.microsoft.com/office/drawing/2014/main" xmlns="" id="{97EB7882-0400-4578-87CB-E6D1E9517897}"/>
              </a:ext>
            </a:extLst>
          </p:cNvPr>
          <p:cNvSpPr>
            <a:spLocks noGrp="1"/>
          </p:cNvSpPr>
          <p:nvPr>
            <p:ph type="pic" sz="quarter" idx="12"/>
          </p:nvPr>
        </p:nvSpPr>
        <p:spPr>
          <a:xfrm>
            <a:off x="6173415" y="1814071"/>
            <a:ext cx="1741860" cy="1741860"/>
          </a:xfrm>
          <a:custGeom>
            <a:avLst/>
            <a:gdLst>
              <a:gd name="connsiteX0" fmla="*/ 0 w 1741860"/>
              <a:gd name="connsiteY0" fmla="*/ 0 h 1741860"/>
              <a:gd name="connsiteX1" fmla="*/ 1741860 w 1741860"/>
              <a:gd name="connsiteY1" fmla="*/ 0 h 1741860"/>
              <a:gd name="connsiteX2" fmla="*/ 1741860 w 1741860"/>
              <a:gd name="connsiteY2" fmla="*/ 1741860 h 1741860"/>
              <a:gd name="connsiteX3" fmla="*/ 0 w 1741860"/>
              <a:gd name="connsiteY3" fmla="*/ 1741860 h 1741860"/>
            </a:gdLst>
            <a:ahLst/>
            <a:cxnLst>
              <a:cxn ang="0">
                <a:pos x="connsiteX0" y="connsiteY0"/>
              </a:cxn>
              <a:cxn ang="0">
                <a:pos x="connsiteX1" y="connsiteY1"/>
              </a:cxn>
              <a:cxn ang="0">
                <a:pos x="connsiteX2" y="connsiteY2"/>
              </a:cxn>
              <a:cxn ang="0">
                <a:pos x="connsiteX3" y="connsiteY3"/>
              </a:cxn>
            </a:cxnLst>
            <a:rect l="l" t="t" r="r" b="b"/>
            <a:pathLst>
              <a:path w="1741860" h="1741860">
                <a:moveTo>
                  <a:pt x="0" y="0"/>
                </a:moveTo>
                <a:lnTo>
                  <a:pt x="1741860" y="0"/>
                </a:lnTo>
                <a:lnTo>
                  <a:pt x="1741860" y="1741860"/>
                </a:lnTo>
                <a:lnTo>
                  <a:pt x="0" y="1741860"/>
                </a:lnTo>
                <a:close/>
              </a:path>
            </a:pathLst>
          </a:custGeom>
        </p:spPr>
        <p:txBody>
          <a:bodyPr wrap="square">
            <a:noAutofit/>
          </a:bodyPr>
          <a:lstStyle/>
          <a:p>
            <a:endParaRPr lang="zh-CN" altLang="en-US"/>
          </a:p>
        </p:txBody>
      </p:sp>
      <p:sp>
        <p:nvSpPr>
          <p:cNvPr id="16" name="图片占位符 15">
            <a:extLst>
              <a:ext uri="{FF2B5EF4-FFF2-40B4-BE49-F238E27FC236}">
                <a16:creationId xmlns:a16="http://schemas.microsoft.com/office/drawing/2014/main" xmlns="" id="{04F54BD7-10B3-4BFE-9792-52032C12344E}"/>
              </a:ext>
            </a:extLst>
          </p:cNvPr>
          <p:cNvSpPr>
            <a:spLocks noGrp="1"/>
          </p:cNvSpPr>
          <p:nvPr>
            <p:ph type="pic" sz="quarter" idx="13"/>
          </p:nvPr>
        </p:nvSpPr>
        <p:spPr>
          <a:xfrm>
            <a:off x="6171220" y="4019247"/>
            <a:ext cx="1741860" cy="1741860"/>
          </a:xfrm>
          <a:custGeom>
            <a:avLst/>
            <a:gdLst>
              <a:gd name="connsiteX0" fmla="*/ 0 w 1741860"/>
              <a:gd name="connsiteY0" fmla="*/ 0 h 1741860"/>
              <a:gd name="connsiteX1" fmla="*/ 1741860 w 1741860"/>
              <a:gd name="connsiteY1" fmla="*/ 0 h 1741860"/>
              <a:gd name="connsiteX2" fmla="*/ 1741860 w 1741860"/>
              <a:gd name="connsiteY2" fmla="*/ 1741860 h 1741860"/>
              <a:gd name="connsiteX3" fmla="*/ 0 w 1741860"/>
              <a:gd name="connsiteY3" fmla="*/ 1741860 h 1741860"/>
            </a:gdLst>
            <a:ahLst/>
            <a:cxnLst>
              <a:cxn ang="0">
                <a:pos x="connsiteX0" y="connsiteY0"/>
              </a:cxn>
              <a:cxn ang="0">
                <a:pos x="connsiteX1" y="connsiteY1"/>
              </a:cxn>
              <a:cxn ang="0">
                <a:pos x="connsiteX2" y="connsiteY2"/>
              </a:cxn>
              <a:cxn ang="0">
                <a:pos x="connsiteX3" y="connsiteY3"/>
              </a:cxn>
            </a:cxnLst>
            <a:rect l="l" t="t" r="r" b="b"/>
            <a:pathLst>
              <a:path w="1741860" h="1741860">
                <a:moveTo>
                  <a:pt x="0" y="0"/>
                </a:moveTo>
                <a:lnTo>
                  <a:pt x="1741860" y="0"/>
                </a:lnTo>
                <a:lnTo>
                  <a:pt x="1741860" y="1741860"/>
                </a:lnTo>
                <a:lnTo>
                  <a:pt x="0" y="174186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55835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11264573-3964-4339-B6BA-BF0F4A5EE33B}"/>
              </a:ext>
            </a:extLst>
          </p:cNvPr>
          <p:cNvSpPr>
            <a:spLocks noGrp="1"/>
          </p:cNvSpPr>
          <p:nvPr>
            <p:ph type="pic" sz="quarter" idx="10"/>
          </p:nvPr>
        </p:nvSpPr>
        <p:spPr>
          <a:xfrm>
            <a:off x="1155063" y="1947694"/>
            <a:ext cx="5143499" cy="3673551"/>
          </a:xfrm>
          <a:custGeom>
            <a:avLst/>
            <a:gdLst>
              <a:gd name="connsiteX0" fmla="*/ 0 w 5143499"/>
              <a:gd name="connsiteY0" fmla="*/ 0 h 3673551"/>
              <a:gd name="connsiteX1" fmla="*/ 5143499 w 5143499"/>
              <a:gd name="connsiteY1" fmla="*/ 0 h 3673551"/>
              <a:gd name="connsiteX2" fmla="*/ 5143499 w 5143499"/>
              <a:gd name="connsiteY2" fmla="*/ 3673551 h 3673551"/>
              <a:gd name="connsiteX3" fmla="*/ 0 w 5143499"/>
              <a:gd name="connsiteY3" fmla="*/ 3673551 h 3673551"/>
            </a:gdLst>
            <a:ahLst/>
            <a:cxnLst>
              <a:cxn ang="0">
                <a:pos x="connsiteX0" y="connsiteY0"/>
              </a:cxn>
              <a:cxn ang="0">
                <a:pos x="connsiteX1" y="connsiteY1"/>
              </a:cxn>
              <a:cxn ang="0">
                <a:pos x="connsiteX2" y="connsiteY2"/>
              </a:cxn>
              <a:cxn ang="0">
                <a:pos x="connsiteX3" y="connsiteY3"/>
              </a:cxn>
            </a:cxnLst>
            <a:rect l="l" t="t" r="r" b="b"/>
            <a:pathLst>
              <a:path w="5143499" h="3673551">
                <a:moveTo>
                  <a:pt x="0" y="0"/>
                </a:moveTo>
                <a:lnTo>
                  <a:pt x="5143499" y="0"/>
                </a:lnTo>
                <a:lnTo>
                  <a:pt x="5143499" y="3673551"/>
                </a:lnTo>
                <a:lnTo>
                  <a:pt x="0" y="367355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86117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519F4B9C-C34A-4582-BC60-E7A1198E051D}"/>
              </a:ext>
            </a:extLst>
          </p:cNvPr>
          <p:cNvSpPr>
            <a:spLocks noGrp="1"/>
          </p:cNvSpPr>
          <p:nvPr>
            <p:ph type="pic" sz="quarter" idx="10"/>
          </p:nvPr>
        </p:nvSpPr>
        <p:spPr>
          <a:xfrm>
            <a:off x="2548347" y="2124203"/>
            <a:ext cx="1593215" cy="2977862"/>
          </a:xfrm>
          <a:custGeom>
            <a:avLst/>
            <a:gdLst>
              <a:gd name="connsiteX0" fmla="*/ 0 w 1593215"/>
              <a:gd name="connsiteY0" fmla="*/ 0 h 2977862"/>
              <a:gd name="connsiteX1" fmla="*/ 1593215 w 1593215"/>
              <a:gd name="connsiteY1" fmla="*/ 0 h 2977862"/>
              <a:gd name="connsiteX2" fmla="*/ 1593215 w 1593215"/>
              <a:gd name="connsiteY2" fmla="*/ 2977862 h 2977862"/>
              <a:gd name="connsiteX3" fmla="*/ 0 w 1593215"/>
              <a:gd name="connsiteY3" fmla="*/ 2977862 h 2977862"/>
            </a:gdLst>
            <a:ahLst/>
            <a:cxnLst>
              <a:cxn ang="0">
                <a:pos x="connsiteX0" y="connsiteY0"/>
              </a:cxn>
              <a:cxn ang="0">
                <a:pos x="connsiteX1" y="connsiteY1"/>
              </a:cxn>
              <a:cxn ang="0">
                <a:pos x="connsiteX2" y="connsiteY2"/>
              </a:cxn>
              <a:cxn ang="0">
                <a:pos x="connsiteX3" y="connsiteY3"/>
              </a:cxn>
            </a:cxnLst>
            <a:rect l="l" t="t" r="r" b="b"/>
            <a:pathLst>
              <a:path w="1593215" h="2977862">
                <a:moveTo>
                  <a:pt x="0" y="0"/>
                </a:moveTo>
                <a:lnTo>
                  <a:pt x="1593215" y="0"/>
                </a:lnTo>
                <a:lnTo>
                  <a:pt x="1593215" y="2977862"/>
                </a:lnTo>
                <a:lnTo>
                  <a:pt x="0" y="297786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27718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88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234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7377862"/>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54" r:id="rId11"/>
    <p:sldLayoutId id="21474836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audio" Target="../media/media1.mp3"/><Relationship Id="rId7" Type="http://schemas.openxmlformats.org/officeDocument/2006/relationships/image" Target="../media/image2.jpe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jpeg"/><Relationship Id="rId11" Type="http://schemas.openxmlformats.org/officeDocument/2006/relationships/image" Target="../media/image6.png"/><Relationship Id="rId5" Type="http://schemas.openxmlformats.org/officeDocument/2006/relationships/notesSlide" Target="../notesSlides/notesSlide1.xml"/><Relationship Id="rId10" Type="http://schemas.openxmlformats.org/officeDocument/2006/relationships/image" Target="../media/image5.jpeg"/><Relationship Id="rId4" Type="http://schemas.openxmlformats.org/officeDocument/2006/relationships/slideLayout" Target="../slideLayouts/slideLayout1.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占位符 63">
            <a:extLst>
              <a:ext uri="{FF2B5EF4-FFF2-40B4-BE49-F238E27FC236}">
                <a16:creationId xmlns:a16="http://schemas.microsoft.com/office/drawing/2014/main" xmlns="" id="{3F68BB09-53E9-4370-869C-57023D4A3EA5}"/>
              </a:ext>
            </a:extLst>
          </p:cNvPr>
          <p:cNvPicPr>
            <a:picLocks noGrp="1" noChangeAspect="1"/>
          </p:cNvPicPr>
          <p:nvPr>
            <p:ph type="pic" sz="quarter" idx="10"/>
          </p:nvPr>
        </p:nvPicPr>
        <p:blipFill>
          <a:blip r:embed="rId6" cstate="print">
            <a:extLst>
              <a:ext uri="{28A0092B-C50C-407E-A947-70E740481C1C}">
                <a14:useLocalDpi xmlns:a14="http://schemas.microsoft.com/office/drawing/2010/main" val="0"/>
              </a:ext>
            </a:extLst>
          </a:blip>
          <a:srcRect l="11324" r="11324"/>
          <a:stretch>
            <a:fillRect/>
          </a:stretch>
        </p:blipFill>
        <p:spPr/>
      </p:pic>
      <p:pic>
        <p:nvPicPr>
          <p:cNvPr id="28" name="图片占位符 27">
            <a:extLst>
              <a:ext uri="{FF2B5EF4-FFF2-40B4-BE49-F238E27FC236}">
                <a16:creationId xmlns:a16="http://schemas.microsoft.com/office/drawing/2014/main" xmlns="" id="{B8FD19F7-27EB-4365-A5FF-F80B008F5331}"/>
              </a:ext>
            </a:extLst>
          </p:cNvPr>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l="11284" r="11284"/>
          <a:stretch>
            <a:fillRect/>
          </a:stretch>
        </p:blipFill>
        <p:spPr/>
      </p:pic>
      <p:pic>
        <p:nvPicPr>
          <p:cNvPr id="34" name="图片占位符 33">
            <a:extLst>
              <a:ext uri="{FF2B5EF4-FFF2-40B4-BE49-F238E27FC236}">
                <a16:creationId xmlns:a16="http://schemas.microsoft.com/office/drawing/2014/main" xmlns="" id="{66621924-D992-47C5-91EF-5EA1037A7788}"/>
              </a:ext>
            </a:extLst>
          </p:cNvPr>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l="11294" r="11294"/>
          <a:stretch>
            <a:fillRect/>
          </a:stretch>
        </p:blipFill>
        <p:spPr/>
      </p:pic>
      <p:pic>
        <p:nvPicPr>
          <p:cNvPr id="30" name="图片占位符 29">
            <a:extLst>
              <a:ext uri="{FF2B5EF4-FFF2-40B4-BE49-F238E27FC236}">
                <a16:creationId xmlns:a16="http://schemas.microsoft.com/office/drawing/2014/main" xmlns="" id="{15C4FBCA-E1DF-4F3C-8B9A-B15B82E7C063}"/>
              </a:ext>
            </a:extLst>
          </p:cNvPr>
          <p:cNvPicPr>
            <a:picLocks noGrp="1" noChangeAspect="1"/>
          </p:cNvPicPr>
          <p:nvPr>
            <p:ph type="pic" sz="quarter" idx="13"/>
          </p:nvPr>
        </p:nvPicPr>
        <p:blipFill>
          <a:blip r:embed="rId9" cstate="print">
            <a:extLst>
              <a:ext uri="{28A0092B-C50C-407E-A947-70E740481C1C}">
                <a14:useLocalDpi xmlns:a14="http://schemas.microsoft.com/office/drawing/2010/main" val="0"/>
              </a:ext>
            </a:extLst>
          </a:blip>
          <a:srcRect l="6527" r="6527"/>
          <a:stretch>
            <a:fillRect/>
          </a:stretch>
        </p:blipFill>
        <p:spPr/>
      </p:pic>
      <p:pic>
        <p:nvPicPr>
          <p:cNvPr id="38" name="图片占位符 37">
            <a:extLst>
              <a:ext uri="{FF2B5EF4-FFF2-40B4-BE49-F238E27FC236}">
                <a16:creationId xmlns:a16="http://schemas.microsoft.com/office/drawing/2014/main" xmlns="" id="{E9BB4868-6861-4F69-BB26-94EF4BF62999}"/>
              </a:ext>
            </a:extLst>
          </p:cNvPr>
          <p:cNvPicPr>
            <a:picLocks noGrp="1" noChangeAspect="1"/>
          </p:cNvPicPr>
          <p:nvPr>
            <p:ph type="pic" sz="quarter" idx="14"/>
          </p:nvPr>
        </p:nvPicPr>
        <p:blipFill>
          <a:blip r:embed="rId10" cstate="print">
            <a:extLst>
              <a:ext uri="{28A0092B-C50C-407E-A947-70E740481C1C}">
                <a14:useLocalDpi xmlns:a14="http://schemas.microsoft.com/office/drawing/2010/main" val="0"/>
              </a:ext>
            </a:extLst>
          </a:blip>
          <a:srcRect l="11290" r="11290"/>
          <a:stretch>
            <a:fillRect/>
          </a:stretch>
        </p:blipFill>
        <p:spPr/>
      </p:pic>
      <p:sp>
        <p:nvSpPr>
          <p:cNvPr id="3" name="等腰三角形 2">
            <a:extLst>
              <a:ext uri="{FF2B5EF4-FFF2-40B4-BE49-F238E27FC236}">
                <a16:creationId xmlns:a16="http://schemas.microsoft.com/office/drawing/2014/main" xmlns="" id="{AEB45E2F-CC6E-42E2-84AD-DDB6C56A6723}"/>
              </a:ext>
            </a:extLst>
          </p:cNvPr>
          <p:cNvSpPr/>
          <p:nvPr/>
        </p:nvSpPr>
        <p:spPr>
          <a:xfrm>
            <a:off x="5474802" y="716673"/>
            <a:ext cx="1555243" cy="134072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a:extLst>
              <a:ext uri="{FF2B5EF4-FFF2-40B4-BE49-F238E27FC236}">
                <a16:creationId xmlns:a16="http://schemas.microsoft.com/office/drawing/2014/main" xmlns="" id="{B938C7DB-0A78-42B7-AA68-A36F4E7DEFCC}"/>
              </a:ext>
            </a:extLst>
          </p:cNvPr>
          <p:cNvSpPr/>
          <p:nvPr/>
        </p:nvSpPr>
        <p:spPr>
          <a:xfrm flipV="1">
            <a:off x="8373830" y="1501335"/>
            <a:ext cx="1555243" cy="134072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a:extLst>
              <a:ext uri="{FF2B5EF4-FFF2-40B4-BE49-F238E27FC236}">
                <a16:creationId xmlns:a16="http://schemas.microsoft.com/office/drawing/2014/main" xmlns="" id="{548EBC64-6B88-46E5-B5A2-558748D72D07}"/>
              </a:ext>
            </a:extLst>
          </p:cNvPr>
          <p:cNvSpPr/>
          <p:nvPr/>
        </p:nvSpPr>
        <p:spPr>
          <a:xfrm flipV="1">
            <a:off x="10185864" y="1039869"/>
            <a:ext cx="1180336" cy="101753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a:extLst>
              <a:ext uri="{FF2B5EF4-FFF2-40B4-BE49-F238E27FC236}">
                <a16:creationId xmlns:a16="http://schemas.microsoft.com/office/drawing/2014/main" xmlns="" id="{0FD0A6D5-9468-4FAA-8772-ADF6705D722B}"/>
              </a:ext>
            </a:extLst>
          </p:cNvPr>
          <p:cNvSpPr/>
          <p:nvPr/>
        </p:nvSpPr>
        <p:spPr>
          <a:xfrm flipV="1">
            <a:off x="9547402" y="2956361"/>
            <a:ext cx="1346648" cy="116090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a:extLst>
              <a:ext uri="{FF2B5EF4-FFF2-40B4-BE49-F238E27FC236}">
                <a16:creationId xmlns:a16="http://schemas.microsoft.com/office/drawing/2014/main" xmlns="" id="{4809E27D-BB8A-49E1-BD2D-7D847E026768}"/>
              </a:ext>
            </a:extLst>
          </p:cNvPr>
          <p:cNvSpPr/>
          <p:nvPr/>
        </p:nvSpPr>
        <p:spPr>
          <a:xfrm flipV="1">
            <a:off x="6863590" y="4496121"/>
            <a:ext cx="858782" cy="74033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a:extLst>
              <a:ext uri="{FF2B5EF4-FFF2-40B4-BE49-F238E27FC236}">
                <a16:creationId xmlns:a16="http://schemas.microsoft.com/office/drawing/2014/main" xmlns="" id="{98154AF9-A3AA-45CA-B613-438DC59568F6}"/>
              </a:ext>
            </a:extLst>
          </p:cNvPr>
          <p:cNvSpPr/>
          <p:nvPr/>
        </p:nvSpPr>
        <p:spPr>
          <a:xfrm>
            <a:off x="8502592" y="5007177"/>
            <a:ext cx="1055406" cy="90983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xmlns="" id="{A5F31243-04FF-4928-A3D0-91AD4695CA6C}"/>
              </a:ext>
            </a:extLst>
          </p:cNvPr>
          <p:cNvGrpSpPr/>
          <p:nvPr/>
        </p:nvGrpSpPr>
        <p:grpSpPr>
          <a:xfrm>
            <a:off x="589650" y="2701995"/>
            <a:ext cx="161577" cy="1260000"/>
            <a:chOff x="0" y="1905000"/>
            <a:chExt cx="400050" cy="2971800"/>
          </a:xfrm>
        </p:grpSpPr>
        <p:sp>
          <p:nvSpPr>
            <p:cNvPr id="13" name="矩形 12">
              <a:extLst>
                <a:ext uri="{FF2B5EF4-FFF2-40B4-BE49-F238E27FC236}">
                  <a16:creationId xmlns:a16="http://schemas.microsoft.com/office/drawing/2014/main" xmlns="" id="{027C2BD8-BE5D-4493-A91C-29B6086FA351}"/>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D0F3A366-4AD6-4C0B-A71B-19EFA3D3FF64}"/>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xmlns="" id="{992EB8F9-F552-4978-B1B2-88C42E9CBB05}"/>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xmlns="" id="{5343D5E0-B815-4E5F-AC27-9FB88C53F450}"/>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a:extLst>
              <a:ext uri="{FF2B5EF4-FFF2-40B4-BE49-F238E27FC236}">
                <a16:creationId xmlns:a16="http://schemas.microsoft.com/office/drawing/2014/main" xmlns="" id="{CEF99411-4709-4D85-A7C3-945C4791A054}"/>
              </a:ext>
            </a:extLst>
          </p:cNvPr>
          <p:cNvSpPr txBox="1"/>
          <p:nvPr/>
        </p:nvSpPr>
        <p:spPr>
          <a:xfrm>
            <a:off x="765608" y="2609130"/>
            <a:ext cx="5048177" cy="830997"/>
          </a:xfrm>
          <a:prstGeom prst="rect">
            <a:avLst/>
          </a:prstGeom>
          <a:noFill/>
        </p:spPr>
        <p:txBody>
          <a:bodyPr wrap="none" rtlCol="0">
            <a:spAutoFit/>
            <a:scene3d>
              <a:camera prst="orthographicFront"/>
              <a:lightRig rig="threePt" dir="t"/>
            </a:scene3d>
            <a:sp3d contourW="12700"/>
          </a:bodyPr>
          <a:lstStyle/>
          <a:p>
            <a:r>
              <a:rPr lang="zh-CN" altLang="en-US" sz="4800" dirty="0" smtClean="0">
                <a:solidFill>
                  <a:schemeClr val="tx1">
                    <a:lumMod val="75000"/>
                    <a:lumOff val="25000"/>
                  </a:schemeClr>
                </a:solidFill>
                <a:latin typeface="时尚中黑简体" panose="01010104010101010101" pitchFamily="2" charset="-122"/>
                <a:ea typeface="时尚中黑简体" panose="01010104010101010101" pitchFamily="2" charset="-122"/>
              </a:rPr>
              <a:t>招商加盟</a:t>
            </a:r>
            <a:r>
              <a:rPr lang="en-US" altLang="zh-CN" sz="4800" dirty="0" smtClean="0">
                <a:solidFill>
                  <a:schemeClr val="tx1">
                    <a:lumMod val="75000"/>
                    <a:lumOff val="25000"/>
                  </a:schemeClr>
                </a:solidFill>
                <a:latin typeface="时尚中黑简体" panose="01010104010101010101" pitchFamily="2" charset="-122"/>
                <a:ea typeface="时尚中黑简体" panose="01010104010101010101" pitchFamily="2" charset="-122"/>
              </a:rPr>
              <a:t>PPT</a:t>
            </a:r>
            <a:r>
              <a:rPr lang="zh-CN" altLang="en-US" sz="4800" dirty="0" smtClean="0">
                <a:solidFill>
                  <a:schemeClr val="tx1">
                    <a:lumMod val="75000"/>
                    <a:lumOff val="25000"/>
                  </a:schemeClr>
                </a:solidFill>
                <a:latin typeface="时尚中黑简体" panose="01010104010101010101" pitchFamily="2" charset="-122"/>
                <a:ea typeface="时尚中黑简体" panose="01010104010101010101" pitchFamily="2" charset="-122"/>
              </a:rPr>
              <a:t>模板</a:t>
            </a:r>
            <a:endParaRPr lang="zh-CN" altLang="en-US" sz="4800" dirty="0">
              <a:solidFill>
                <a:schemeClr val="tx1">
                  <a:lumMod val="75000"/>
                  <a:lumOff val="25000"/>
                </a:schemeClr>
              </a:solidFill>
              <a:latin typeface="时尚中黑简体" panose="01010104010101010101" pitchFamily="2" charset="-122"/>
              <a:ea typeface="时尚中黑简体" panose="01010104010101010101" pitchFamily="2" charset="-122"/>
            </a:endParaRPr>
          </a:p>
        </p:txBody>
      </p:sp>
      <p:sp>
        <p:nvSpPr>
          <p:cNvPr id="19" name="文本框 18">
            <a:extLst>
              <a:ext uri="{FF2B5EF4-FFF2-40B4-BE49-F238E27FC236}">
                <a16:creationId xmlns:a16="http://schemas.microsoft.com/office/drawing/2014/main" xmlns="" id="{6E23FF32-456A-4F58-AE56-14E0C63DA5D7}"/>
              </a:ext>
            </a:extLst>
          </p:cNvPr>
          <p:cNvSpPr txBox="1"/>
          <p:nvPr/>
        </p:nvSpPr>
        <p:spPr>
          <a:xfrm>
            <a:off x="808738" y="3547478"/>
            <a:ext cx="4946015"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pic>
        <p:nvPicPr>
          <p:cNvPr id="65" name="William Joseph - Radioactive">
            <a:hlinkClick r:id="" action="ppaction://media"/>
            <a:extLst>
              <a:ext uri="{FF2B5EF4-FFF2-40B4-BE49-F238E27FC236}">
                <a16:creationId xmlns:a16="http://schemas.microsoft.com/office/drawing/2014/main" xmlns="" id="{74606A9D-B362-448E-BAAC-A60B438E8DBE}"/>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0" y="-733425"/>
            <a:ext cx="609600" cy="609600"/>
          </a:xfrm>
          <a:prstGeom prst="rect">
            <a:avLst/>
          </a:prstGeom>
        </p:spPr>
      </p:pic>
    </p:spTree>
    <p:extLst>
      <p:ext uri="{BB962C8B-B14F-4D97-AF65-F5344CB8AC3E}">
        <p14:creationId xmlns:p14="http://schemas.microsoft.com/office/powerpoint/2010/main" val="360202805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5"/>
                                        </p:tgtEl>
                                      </p:cBhvr>
                                    </p:cmd>
                                  </p:childTnLst>
                                </p:cTn>
                              </p:par>
                              <p:par>
                                <p:cTn id="7" presetID="53" presetClass="entr" presetSubtype="16" fill="hold" nodeType="withEffect">
                                  <p:stCondLst>
                                    <p:cond delay="2000"/>
                                  </p:stCondLst>
                                  <p:childTnLst>
                                    <p:set>
                                      <p:cBhvr>
                                        <p:cTn id="8" dur="1" fill="hold">
                                          <p:stCondLst>
                                            <p:cond delay="0"/>
                                          </p:stCondLst>
                                        </p:cTn>
                                        <p:tgtEl>
                                          <p:spTgt spid="64"/>
                                        </p:tgtEl>
                                        <p:attrNameLst>
                                          <p:attrName>style.visibility</p:attrName>
                                        </p:attrNameLst>
                                      </p:cBhvr>
                                      <p:to>
                                        <p:strVal val="visible"/>
                                      </p:to>
                                    </p:set>
                                    <p:anim calcmode="lin" valueType="num">
                                      <p:cBhvr>
                                        <p:cTn id="9" dur="500" fill="hold"/>
                                        <p:tgtEl>
                                          <p:spTgt spid="64"/>
                                        </p:tgtEl>
                                        <p:attrNameLst>
                                          <p:attrName>ppt_w</p:attrName>
                                        </p:attrNameLst>
                                      </p:cBhvr>
                                      <p:tavLst>
                                        <p:tav tm="0">
                                          <p:val>
                                            <p:fltVal val="0"/>
                                          </p:val>
                                        </p:tav>
                                        <p:tav tm="100000">
                                          <p:val>
                                            <p:strVal val="#ppt_w"/>
                                          </p:val>
                                        </p:tav>
                                      </p:tavLst>
                                    </p:anim>
                                    <p:anim calcmode="lin" valueType="num">
                                      <p:cBhvr>
                                        <p:cTn id="10" dur="500" fill="hold"/>
                                        <p:tgtEl>
                                          <p:spTgt spid="64"/>
                                        </p:tgtEl>
                                        <p:attrNameLst>
                                          <p:attrName>ppt_h</p:attrName>
                                        </p:attrNameLst>
                                      </p:cBhvr>
                                      <p:tavLst>
                                        <p:tav tm="0">
                                          <p:val>
                                            <p:fltVal val="0"/>
                                          </p:val>
                                        </p:tav>
                                        <p:tav tm="100000">
                                          <p:val>
                                            <p:strVal val="#ppt_h"/>
                                          </p:val>
                                        </p:tav>
                                      </p:tavLst>
                                    </p:anim>
                                    <p:animEffect transition="in" filter="fade">
                                      <p:cBhvr>
                                        <p:cTn id="11" dur="500"/>
                                        <p:tgtEl>
                                          <p:spTgt spid="64"/>
                                        </p:tgtEl>
                                      </p:cBhvr>
                                    </p:animEffect>
                                  </p:childTnLst>
                                </p:cTn>
                              </p:par>
                              <p:par>
                                <p:cTn id="12" presetID="53" presetClass="entr" presetSubtype="16" fill="hold" nodeType="withEffect">
                                  <p:stCondLst>
                                    <p:cond delay="25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par>
                                <p:cTn id="17" presetID="53" presetClass="entr" presetSubtype="16"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par>
                                <p:cTn id="22" presetID="53" presetClass="entr" presetSubtype="16" fill="hold" nodeType="withEffect">
                                  <p:stCondLst>
                                    <p:cond delay="150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par>
                                <p:cTn id="27" presetID="53" presetClass="entr" presetSubtype="16"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7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par>
                                <p:cTn id="42" presetID="53" presetClass="entr" presetSubtype="16" fill="hold" grpId="0" nodeType="withEffect">
                                  <p:stCondLst>
                                    <p:cond delay="175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childTnLst>
                                </p:cTn>
                              </p:par>
                              <p:par>
                                <p:cTn id="47" presetID="53" presetClass="entr" presetSubtype="16" fill="hold" grpId="0" nodeType="withEffect">
                                  <p:stCondLst>
                                    <p:cond delay="250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3000"/>
                            </p:stCondLst>
                            <p:childTnLst>
                              <p:par>
                                <p:cTn id="63" presetID="42" presetClass="entr" presetSubtype="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p:tgtEl>
                                          <p:spTgt spid="18"/>
                                        </p:tgtEl>
                                        <p:attrNameLst>
                                          <p:attrName>ppt_x</p:attrName>
                                        </p:attrNameLst>
                                      </p:cBhvr>
                                      <p:tavLst>
                                        <p:tav tm="0">
                                          <p:val>
                                            <p:strVal val="#ppt_x-#ppt_w*1.125000"/>
                                          </p:val>
                                        </p:tav>
                                        <p:tav tm="100000">
                                          <p:val>
                                            <p:strVal val="#ppt_x"/>
                                          </p:val>
                                        </p:tav>
                                      </p:tavLst>
                                    </p:anim>
                                    <p:animEffect transition="in" filter="wipe(right)">
                                      <p:cBhvr>
                                        <p:cTn id="72" dur="500"/>
                                        <p:tgtEl>
                                          <p:spTgt spid="18"/>
                                        </p:tgtEl>
                                      </p:cBhvr>
                                    </p:animEffect>
                                  </p:childTnLst>
                                </p:cTn>
                              </p:par>
                            </p:childTnLst>
                          </p:cTn>
                        </p:par>
                        <p:par>
                          <p:cTn id="73" fill="hold">
                            <p:stCondLst>
                              <p:cond delay="4500"/>
                            </p:stCondLst>
                            <p:childTnLst>
                              <p:par>
                                <p:cTn id="74" presetID="12" presetClass="entr" presetSubtype="8"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p:tgtEl>
                                          <p:spTgt spid="19"/>
                                        </p:tgtEl>
                                        <p:attrNameLst>
                                          <p:attrName>ppt_x</p:attrName>
                                        </p:attrNameLst>
                                      </p:cBhvr>
                                      <p:tavLst>
                                        <p:tav tm="0">
                                          <p:val>
                                            <p:strVal val="#ppt_x-#ppt_w*1.125000"/>
                                          </p:val>
                                        </p:tav>
                                        <p:tav tm="100000">
                                          <p:val>
                                            <p:strVal val="#ppt_x"/>
                                          </p:val>
                                        </p:tav>
                                      </p:tavLst>
                                    </p:anim>
                                    <p:animEffect transition="in" filter="wipe(right)">
                                      <p:cBhvr>
                                        <p:cTn id="7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8" repeatCount="indefinite" fill="hold" display="0">
                  <p:stCondLst>
                    <p:cond delay="indefinite"/>
                  </p:stCondLst>
                  <p:endCondLst>
                    <p:cond evt="onStopAudio" delay="0">
                      <p:tgtEl>
                        <p:sldTgt/>
                      </p:tgtEl>
                    </p:cond>
                  </p:endCondLst>
                </p:cTn>
                <p:tgtEl>
                  <p:spTgt spid="65"/>
                </p:tgtEl>
              </p:cMediaNode>
            </p:audio>
          </p:childTnLst>
        </p:cTn>
      </p:par>
    </p:tnLst>
    <p:bldLst>
      <p:bldP spid="3" grpId="0" animBg="1"/>
      <p:bldP spid="5" grpId="0" animBg="1"/>
      <p:bldP spid="7" grpId="0" animBg="1"/>
      <p:bldP spid="8" grpId="0" animBg="1"/>
      <p:bldP spid="9" grpId="0" animBg="1"/>
      <p:bldP spid="12" grpId="0" animBg="1"/>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C3147F58-95EB-4D81-979F-70BEDCB94B1B}"/>
              </a:ext>
            </a:extLst>
          </p:cNvPr>
          <p:cNvGrpSpPr/>
          <p:nvPr/>
        </p:nvGrpSpPr>
        <p:grpSpPr>
          <a:xfrm rot="16200000">
            <a:off x="6015212" y="644595"/>
            <a:ext cx="161577" cy="1260000"/>
            <a:chOff x="0" y="1905000"/>
            <a:chExt cx="400050" cy="2971800"/>
          </a:xfrm>
        </p:grpSpPr>
        <p:sp>
          <p:nvSpPr>
            <p:cNvPr id="3" name="矩形 2">
              <a:extLst>
                <a:ext uri="{FF2B5EF4-FFF2-40B4-BE49-F238E27FC236}">
                  <a16:creationId xmlns:a16="http://schemas.microsoft.com/office/drawing/2014/main" xmlns="" id="{7F3F7831-74CB-40A5-A187-D54053E4D8D8}"/>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EF9F85A9-E873-4ADD-B053-98CFCA890E2E}"/>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893479CC-1CD7-4B7A-9ED0-E3C121334FDB}"/>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292C6A8C-7099-4027-B818-55EAE10DF7AD}"/>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等腰三角形 7">
            <a:extLst>
              <a:ext uri="{FF2B5EF4-FFF2-40B4-BE49-F238E27FC236}">
                <a16:creationId xmlns:a16="http://schemas.microsoft.com/office/drawing/2014/main" xmlns="" id="{D5BCD566-C202-474C-AC65-C185E8B2A2F5}"/>
              </a:ext>
            </a:extLst>
          </p:cNvPr>
          <p:cNvSpPr/>
          <p:nvPr/>
        </p:nvSpPr>
        <p:spPr>
          <a:xfrm rot="10800000">
            <a:off x="8898421" y="4048269"/>
            <a:ext cx="1274278" cy="1098517"/>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a:extLst>
              <a:ext uri="{FF2B5EF4-FFF2-40B4-BE49-F238E27FC236}">
                <a16:creationId xmlns:a16="http://schemas.microsoft.com/office/drawing/2014/main" xmlns="" id="{449B6964-E51B-4603-9CAB-1859405F704B}"/>
              </a:ext>
            </a:extLst>
          </p:cNvPr>
          <p:cNvSpPr/>
          <p:nvPr/>
        </p:nvSpPr>
        <p:spPr>
          <a:xfrm flipH="1">
            <a:off x="7178642" y="2949752"/>
            <a:ext cx="1274278" cy="109851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a:extLst>
              <a:ext uri="{FF2B5EF4-FFF2-40B4-BE49-F238E27FC236}">
                <a16:creationId xmlns:a16="http://schemas.microsoft.com/office/drawing/2014/main" xmlns="" id="{BDEC99E9-6E5D-4DD7-90E8-81791917ECDD}"/>
              </a:ext>
            </a:extLst>
          </p:cNvPr>
          <p:cNvSpPr/>
          <p:nvPr/>
        </p:nvSpPr>
        <p:spPr>
          <a:xfrm rot="10800000">
            <a:off x="5458860" y="4048269"/>
            <a:ext cx="1274278" cy="109851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a:extLst>
              <a:ext uri="{FF2B5EF4-FFF2-40B4-BE49-F238E27FC236}">
                <a16:creationId xmlns:a16="http://schemas.microsoft.com/office/drawing/2014/main" xmlns="" id="{DC4BE9C0-841E-4E1A-B73B-0A0789CD60EB}"/>
              </a:ext>
            </a:extLst>
          </p:cNvPr>
          <p:cNvSpPr/>
          <p:nvPr/>
        </p:nvSpPr>
        <p:spPr>
          <a:xfrm flipH="1">
            <a:off x="3739079" y="2949752"/>
            <a:ext cx="1274278" cy="109851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a:extLst>
              <a:ext uri="{FF2B5EF4-FFF2-40B4-BE49-F238E27FC236}">
                <a16:creationId xmlns:a16="http://schemas.microsoft.com/office/drawing/2014/main" xmlns="" id="{DA5247CC-0195-4351-B1B0-2301DA6DCFF0}"/>
              </a:ext>
            </a:extLst>
          </p:cNvPr>
          <p:cNvSpPr/>
          <p:nvPr/>
        </p:nvSpPr>
        <p:spPr>
          <a:xfrm rot="10800000">
            <a:off x="2019299" y="4048269"/>
            <a:ext cx="1274278" cy="109851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xmlns="" id="{EC957963-05AE-458B-A8C8-D5FEDCB1862A}"/>
              </a:ext>
            </a:extLst>
          </p:cNvPr>
          <p:cNvSpPr txBox="1"/>
          <p:nvPr/>
        </p:nvSpPr>
        <p:spPr>
          <a:xfrm>
            <a:off x="4765346" y="451869"/>
            <a:ext cx="2661306" cy="707886"/>
          </a:xfrm>
          <a:prstGeom prst="rect">
            <a:avLst/>
          </a:prstGeom>
          <a:noFill/>
        </p:spPr>
        <p:txBody>
          <a:bodyPr wrap="none" rtlCol="0">
            <a:spAutoFit/>
            <a:scene3d>
              <a:camera prst="orthographicFront"/>
              <a:lightRig rig="threePt" dir="t"/>
            </a:scene3d>
            <a:sp3d contourW="12700"/>
          </a:bodyPr>
          <a:lstStyle/>
          <a:p>
            <a:pPr algn="ctr"/>
            <a:r>
              <a:rPr lang="en-US" altLang="zh-CN" sz="4000" dirty="0">
                <a:solidFill>
                  <a:schemeClr val="tx1">
                    <a:lumMod val="75000"/>
                    <a:lumOff val="25000"/>
                  </a:schemeClr>
                </a:solidFill>
                <a:ea typeface="时尚中黑简体" panose="01010104010101010101" pitchFamily="2" charset="-122"/>
              </a:rPr>
              <a:t>CONTENT</a:t>
            </a:r>
            <a:endParaRPr lang="zh-CN" altLang="en-US" sz="4000" dirty="0">
              <a:solidFill>
                <a:schemeClr val="tx1">
                  <a:lumMod val="75000"/>
                  <a:lumOff val="25000"/>
                </a:schemeClr>
              </a:solidFill>
              <a:ea typeface="时尚中黑简体" panose="01010104010101010101" pitchFamily="2" charset="-122"/>
            </a:endParaRPr>
          </a:p>
        </p:txBody>
      </p:sp>
      <p:sp>
        <p:nvSpPr>
          <p:cNvPr id="15" name="文本框 14">
            <a:extLst>
              <a:ext uri="{FF2B5EF4-FFF2-40B4-BE49-F238E27FC236}">
                <a16:creationId xmlns:a16="http://schemas.microsoft.com/office/drawing/2014/main" xmlns="" id="{8E01D9B1-E071-4534-A595-39782E4F7FED}"/>
              </a:ext>
            </a:extLst>
          </p:cNvPr>
          <p:cNvSpPr txBox="1"/>
          <p:nvPr/>
        </p:nvSpPr>
        <p:spPr>
          <a:xfrm>
            <a:off x="2379438" y="2236278"/>
            <a:ext cx="553998" cy="1567096"/>
          </a:xfrm>
          <a:prstGeom prst="rect">
            <a:avLst/>
          </a:prstGeom>
          <a:noFill/>
        </p:spPr>
        <p:txBody>
          <a:bodyPr vert="eaVert" wrap="none" rtlCol="0">
            <a:spAutoFit/>
            <a:scene3d>
              <a:camera prst="orthographicFront"/>
              <a:lightRig rig="threePt" dir="t"/>
            </a:scene3d>
            <a:sp3d contourW="12700"/>
          </a:bodyPr>
          <a:lstStyle/>
          <a:p>
            <a:r>
              <a:rPr lang="zh-CN" altLang="en-US" sz="2400" dirty="0">
                <a:solidFill>
                  <a:schemeClr val="tx1">
                    <a:lumMod val="75000"/>
                    <a:lumOff val="25000"/>
                  </a:schemeClr>
                </a:solidFill>
                <a:latin typeface="时尚中黑简体" panose="01010104010101010101" pitchFamily="2" charset="-122"/>
                <a:ea typeface="时尚中黑简体" panose="01010104010101010101" pitchFamily="2" charset="-122"/>
              </a:rPr>
              <a:t>标题添加</a:t>
            </a:r>
          </a:p>
        </p:txBody>
      </p:sp>
      <p:sp>
        <p:nvSpPr>
          <p:cNvPr id="16" name="文本框 15">
            <a:extLst>
              <a:ext uri="{FF2B5EF4-FFF2-40B4-BE49-F238E27FC236}">
                <a16:creationId xmlns:a16="http://schemas.microsoft.com/office/drawing/2014/main" xmlns="" id="{DEA7D928-73DB-4D06-B4AD-24E13BE30829}"/>
              </a:ext>
            </a:extLst>
          </p:cNvPr>
          <p:cNvSpPr txBox="1"/>
          <p:nvPr/>
        </p:nvSpPr>
        <p:spPr>
          <a:xfrm>
            <a:off x="5781000" y="2236278"/>
            <a:ext cx="553998" cy="1567096"/>
          </a:xfrm>
          <a:prstGeom prst="rect">
            <a:avLst/>
          </a:prstGeom>
          <a:noFill/>
        </p:spPr>
        <p:txBody>
          <a:bodyPr vert="eaVert" wrap="none" rtlCol="0">
            <a:spAutoFit/>
            <a:scene3d>
              <a:camera prst="orthographicFront"/>
              <a:lightRig rig="threePt" dir="t"/>
            </a:scene3d>
            <a:sp3d contourW="12700"/>
          </a:bodyPr>
          <a:lstStyle/>
          <a:p>
            <a:r>
              <a:rPr lang="zh-CN" altLang="en-US" sz="2400" dirty="0">
                <a:solidFill>
                  <a:schemeClr val="tx1">
                    <a:lumMod val="75000"/>
                    <a:lumOff val="25000"/>
                  </a:schemeClr>
                </a:solidFill>
                <a:latin typeface="时尚中黑简体" panose="01010104010101010101" pitchFamily="2" charset="-122"/>
                <a:ea typeface="时尚中黑简体" panose="01010104010101010101" pitchFamily="2" charset="-122"/>
              </a:rPr>
              <a:t>标题添加</a:t>
            </a:r>
          </a:p>
        </p:txBody>
      </p:sp>
      <p:sp>
        <p:nvSpPr>
          <p:cNvPr id="17" name="文本框 16">
            <a:extLst>
              <a:ext uri="{FF2B5EF4-FFF2-40B4-BE49-F238E27FC236}">
                <a16:creationId xmlns:a16="http://schemas.microsoft.com/office/drawing/2014/main" xmlns="" id="{9FED5869-6B13-40B0-BA61-7B30D145923E}"/>
              </a:ext>
            </a:extLst>
          </p:cNvPr>
          <p:cNvSpPr txBox="1"/>
          <p:nvPr/>
        </p:nvSpPr>
        <p:spPr>
          <a:xfrm>
            <a:off x="9258561" y="2236278"/>
            <a:ext cx="553998" cy="1567096"/>
          </a:xfrm>
          <a:prstGeom prst="rect">
            <a:avLst/>
          </a:prstGeom>
          <a:noFill/>
        </p:spPr>
        <p:txBody>
          <a:bodyPr vert="eaVert" wrap="none" rtlCol="0">
            <a:spAutoFit/>
            <a:scene3d>
              <a:camera prst="orthographicFront"/>
              <a:lightRig rig="threePt" dir="t"/>
            </a:scene3d>
            <a:sp3d contourW="12700"/>
          </a:bodyPr>
          <a:lstStyle/>
          <a:p>
            <a:r>
              <a:rPr lang="zh-CN" altLang="en-US" sz="2400" dirty="0">
                <a:solidFill>
                  <a:schemeClr val="tx1">
                    <a:lumMod val="75000"/>
                    <a:lumOff val="25000"/>
                  </a:schemeClr>
                </a:solidFill>
                <a:latin typeface="时尚中黑简体" panose="01010104010101010101" pitchFamily="2" charset="-122"/>
                <a:ea typeface="时尚中黑简体" panose="01010104010101010101" pitchFamily="2" charset="-122"/>
              </a:rPr>
              <a:t>标题添加</a:t>
            </a:r>
          </a:p>
        </p:txBody>
      </p:sp>
      <p:sp>
        <p:nvSpPr>
          <p:cNvPr id="18" name="文本框 17">
            <a:extLst>
              <a:ext uri="{FF2B5EF4-FFF2-40B4-BE49-F238E27FC236}">
                <a16:creationId xmlns:a16="http://schemas.microsoft.com/office/drawing/2014/main" xmlns="" id="{07D0165A-C2F7-4534-8B8D-AFBE2F6D536B}"/>
              </a:ext>
            </a:extLst>
          </p:cNvPr>
          <p:cNvSpPr txBox="1"/>
          <p:nvPr/>
        </p:nvSpPr>
        <p:spPr>
          <a:xfrm>
            <a:off x="4101078" y="4311374"/>
            <a:ext cx="553998" cy="1567096"/>
          </a:xfrm>
          <a:prstGeom prst="rect">
            <a:avLst/>
          </a:prstGeom>
          <a:noFill/>
        </p:spPr>
        <p:txBody>
          <a:bodyPr vert="eaVert" wrap="none" rtlCol="0">
            <a:spAutoFit/>
            <a:scene3d>
              <a:camera prst="orthographicFront"/>
              <a:lightRig rig="threePt" dir="t"/>
            </a:scene3d>
            <a:sp3d contourW="12700"/>
          </a:bodyPr>
          <a:lstStyle/>
          <a:p>
            <a:r>
              <a:rPr lang="zh-CN" altLang="en-US" sz="2400" dirty="0">
                <a:solidFill>
                  <a:schemeClr val="tx1">
                    <a:lumMod val="75000"/>
                    <a:lumOff val="25000"/>
                  </a:schemeClr>
                </a:solidFill>
                <a:latin typeface="时尚中黑简体" panose="01010104010101010101" pitchFamily="2" charset="-122"/>
                <a:ea typeface="时尚中黑简体" panose="01010104010101010101" pitchFamily="2" charset="-122"/>
              </a:rPr>
              <a:t>标题添加</a:t>
            </a:r>
          </a:p>
        </p:txBody>
      </p:sp>
      <p:sp>
        <p:nvSpPr>
          <p:cNvPr id="19" name="文本框 18">
            <a:extLst>
              <a:ext uri="{FF2B5EF4-FFF2-40B4-BE49-F238E27FC236}">
                <a16:creationId xmlns:a16="http://schemas.microsoft.com/office/drawing/2014/main" xmlns="" id="{5A49F098-4645-404B-8920-705BFE90D2C3}"/>
              </a:ext>
            </a:extLst>
          </p:cNvPr>
          <p:cNvSpPr txBox="1"/>
          <p:nvPr/>
        </p:nvSpPr>
        <p:spPr>
          <a:xfrm>
            <a:off x="7536921" y="4311374"/>
            <a:ext cx="553998" cy="1567096"/>
          </a:xfrm>
          <a:prstGeom prst="rect">
            <a:avLst/>
          </a:prstGeom>
          <a:noFill/>
        </p:spPr>
        <p:txBody>
          <a:bodyPr vert="eaVert" wrap="none" rtlCol="0">
            <a:spAutoFit/>
            <a:scene3d>
              <a:camera prst="orthographicFront"/>
              <a:lightRig rig="threePt" dir="t"/>
            </a:scene3d>
            <a:sp3d contourW="12700"/>
          </a:bodyPr>
          <a:lstStyle/>
          <a:p>
            <a:r>
              <a:rPr lang="zh-CN" altLang="en-US" sz="2400" dirty="0">
                <a:solidFill>
                  <a:schemeClr val="tx1">
                    <a:lumMod val="75000"/>
                    <a:lumOff val="25000"/>
                  </a:schemeClr>
                </a:solidFill>
                <a:latin typeface="时尚中黑简体" panose="01010104010101010101" pitchFamily="2" charset="-122"/>
                <a:ea typeface="时尚中黑简体" panose="01010104010101010101" pitchFamily="2" charset="-122"/>
              </a:rPr>
              <a:t>标题添加</a:t>
            </a:r>
          </a:p>
        </p:txBody>
      </p:sp>
      <p:sp>
        <p:nvSpPr>
          <p:cNvPr id="20" name="文本框 19">
            <a:extLst>
              <a:ext uri="{FF2B5EF4-FFF2-40B4-BE49-F238E27FC236}">
                <a16:creationId xmlns:a16="http://schemas.microsoft.com/office/drawing/2014/main" xmlns="" id="{173EDDB7-5212-438E-9FF5-A2C6796CFAC4}"/>
              </a:ext>
            </a:extLst>
          </p:cNvPr>
          <p:cNvSpPr txBox="1"/>
          <p:nvPr/>
        </p:nvSpPr>
        <p:spPr>
          <a:xfrm>
            <a:off x="2450291" y="4050748"/>
            <a:ext cx="412292"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ea typeface="时尚中黑简体" panose="01010104010101010101" pitchFamily="2" charset="-122"/>
              </a:rPr>
              <a:t>1</a:t>
            </a:r>
            <a:endParaRPr lang="zh-CN" altLang="en-US" sz="3200" dirty="0">
              <a:solidFill>
                <a:schemeClr val="bg1"/>
              </a:solidFill>
              <a:ea typeface="时尚中黑简体" panose="01010104010101010101" pitchFamily="2" charset="-122"/>
            </a:endParaRPr>
          </a:p>
        </p:txBody>
      </p:sp>
      <p:sp>
        <p:nvSpPr>
          <p:cNvPr id="21" name="文本框 20">
            <a:extLst>
              <a:ext uri="{FF2B5EF4-FFF2-40B4-BE49-F238E27FC236}">
                <a16:creationId xmlns:a16="http://schemas.microsoft.com/office/drawing/2014/main" xmlns="" id="{6F888979-B9E1-4BEC-B115-C1FDE2220B35}"/>
              </a:ext>
            </a:extLst>
          </p:cNvPr>
          <p:cNvSpPr txBox="1"/>
          <p:nvPr/>
        </p:nvSpPr>
        <p:spPr>
          <a:xfrm>
            <a:off x="5889854" y="4050748"/>
            <a:ext cx="412292"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ea typeface="时尚中黑简体" panose="01010104010101010101" pitchFamily="2" charset="-122"/>
              </a:rPr>
              <a:t>3</a:t>
            </a:r>
            <a:endParaRPr lang="zh-CN" altLang="en-US" sz="3200" dirty="0">
              <a:solidFill>
                <a:schemeClr val="bg1"/>
              </a:solidFill>
              <a:ea typeface="时尚中黑简体" panose="01010104010101010101" pitchFamily="2" charset="-122"/>
            </a:endParaRPr>
          </a:p>
        </p:txBody>
      </p:sp>
      <p:sp>
        <p:nvSpPr>
          <p:cNvPr id="22" name="文本框 21">
            <a:extLst>
              <a:ext uri="{FF2B5EF4-FFF2-40B4-BE49-F238E27FC236}">
                <a16:creationId xmlns:a16="http://schemas.microsoft.com/office/drawing/2014/main" xmlns="" id="{E3FB2178-6D18-4A0A-8177-095ECD20CCF1}"/>
              </a:ext>
            </a:extLst>
          </p:cNvPr>
          <p:cNvSpPr txBox="1"/>
          <p:nvPr/>
        </p:nvSpPr>
        <p:spPr>
          <a:xfrm>
            <a:off x="9329416" y="4050748"/>
            <a:ext cx="412292"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ea typeface="时尚中黑简体" panose="01010104010101010101" pitchFamily="2" charset="-122"/>
              </a:rPr>
              <a:t>5</a:t>
            </a:r>
            <a:endParaRPr lang="zh-CN" altLang="en-US" sz="3200" dirty="0">
              <a:solidFill>
                <a:schemeClr val="bg1"/>
              </a:solidFill>
              <a:ea typeface="时尚中黑简体" panose="01010104010101010101" pitchFamily="2" charset="-122"/>
            </a:endParaRPr>
          </a:p>
        </p:txBody>
      </p:sp>
      <p:sp>
        <p:nvSpPr>
          <p:cNvPr id="23" name="文本框 22">
            <a:extLst>
              <a:ext uri="{FF2B5EF4-FFF2-40B4-BE49-F238E27FC236}">
                <a16:creationId xmlns:a16="http://schemas.microsoft.com/office/drawing/2014/main" xmlns="" id="{FBE6630D-F9EB-4BE0-8409-E8C5FB36E2B2}"/>
              </a:ext>
            </a:extLst>
          </p:cNvPr>
          <p:cNvSpPr txBox="1"/>
          <p:nvPr/>
        </p:nvSpPr>
        <p:spPr>
          <a:xfrm>
            <a:off x="7609633" y="3463494"/>
            <a:ext cx="412292"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ea typeface="时尚中黑简体" panose="01010104010101010101" pitchFamily="2" charset="-122"/>
              </a:rPr>
              <a:t>4</a:t>
            </a:r>
            <a:endParaRPr lang="zh-CN" altLang="en-US" sz="3200" dirty="0">
              <a:solidFill>
                <a:schemeClr val="bg1"/>
              </a:solidFill>
              <a:ea typeface="时尚中黑简体" panose="01010104010101010101" pitchFamily="2" charset="-122"/>
            </a:endParaRPr>
          </a:p>
        </p:txBody>
      </p:sp>
      <p:sp>
        <p:nvSpPr>
          <p:cNvPr id="24" name="文本框 23">
            <a:extLst>
              <a:ext uri="{FF2B5EF4-FFF2-40B4-BE49-F238E27FC236}">
                <a16:creationId xmlns:a16="http://schemas.microsoft.com/office/drawing/2014/main" xmlns="" id="{A3DA31DD-89DE-43CB-81F0-CD14DF208F7A}"/>
              </a:ext>
            </a:extLst>
          </p:cNvPr>
          <p:cNvSpPr txBox="1"/>
          <p:nvPr/>
        </p:nvSpPr>
        <p:spPr>
          <a:xfrm>
            <a:off x="4153341" y="3463494"/>
            <a:ext cx="412292"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ea typeface="时尚中黑简体" panose="01010104010101010101" pitchFamily="2" charset="-122"/>
              </a:rPr>
              <a:t>2</a:t>
            </a:r>
            <a:endParaRPr lang="zh-CN" altLang="en-US" sz="3200" dirty="0">
              <a:solidFill>
                <a:schemeClr val="bg1"/>
              </a:solidFill>
              <a:ea typeface="时尚中黑简体" panose="01010104010101010101" pitchFamily="2" charset="-122"/>
            </a:endParaRPr>
          </a:p>
        </p:txBody>
      </p:sp>
    </p:spTree>
    <p:extLst>
      <p:ext uri="{BB962C8B-B14F-4D97-AF65-F5344CB8AC3E}">
        <p14:creationId xmlns:p14="http://schemas.microsoft.com/office/powerpoint/2010/main" val="6244907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2000"/>
                            </p:stCondLst>
                            <p:childTnLst>
                              <p:par>
                                <p:cTn id="68" presetID="12" presetClass="entr" presetSubtype="4"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p:tgtEl>
                                          <p:spTgt spid="15"/>
                                        </p:tgtEl>
                                        <p:attrNameLst>
                                          <p:attrName>ppt_y</p:attrName>
                                        </p:attrNameLst>
                                      </p:cBhvr>
                                      <p:tavLst>
                                        <p:tav tm="0">
                                          <p:val>
                                            <p:strVal val="#ppt_y+#ppt_h*1.125000"/>
                                          </p:val>
                                        </p:tav>
                                        <p:tav tm="100000">
                                          <p:val>
                                            <p:strVal val="#ppt_y"/>
                                          </p:val>
                                        </p:tav>
                                      </p:tavLst>
                                    </p:anim>
                                    <p:animEffect transition="in" filter="wipe(up)">
                                      <p:cBhvr>
                                        <p:cTn id="71" dur="500"/>
                                        <p:tgtEl>
                                          <p:spTgt spid="15"/>
                                        </p:tgtEl>
                                      </p:cBhvr>
                                    </p:animEffect>
                                  </p:childTnLst>
                                </p:cTn>
                              </p:par>
                            </p:childTnLst>
                          </p:cTn>
                        </p:par>
                        <p:par>
                          <p:cTn id="72" fill="hold">
                            <p:stCondLst>
                              <p:cond delay="2500"/>
                            </p:stCondLst>
                            <p:childTnLst>
                              <p:par>
                                <p:cTn id="73" presetID="1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p:tgtEl>
                                          <p:spTgt spid="18"/>
                                        </p:tgtEl>
                                        <p:attrNameLst>
                                          <p:attrName>ppt_y</p:attrName>
                                        </p:attrNameLst>
                                      </p:cBhvr>
                                      <p:tavLst>
                                        <p:tav tm="0">
                                          <p:val>
                                            <p:strVal val="#ppt_y-#ppt_h*1.125000"/>
                                          </p:val>
                                        </p:tav>
                                        <p:tav tm="100000">
                                          <p:val>
                                            <p:strVal val="#ppt_y"/>
                                          </p:val>
                                        </p:tav>
                                      </p:tavLst>
                                    </p:anim>
                                    <p:animEffect transition="in" filter="wipe(down)">
                                      <p:cBhvr>
                                        <p:cTn id="76" dur="500"/>
                                        <p:tgtEl>
                                          <p:spTgt spid="18"/>
                                        </p:tgtEl>
                                      </p:cBhvr>
                                    </p:animEffect>
                                  </p:childTnLst>
                                </p:cTn>
                              </p:par>
                            </p:childTnLst>
                          </p:cTn>
                        </p:par>
                        <p:par>
                          <p:cTn id="77" fill="hold">
                            <p:stCondLst>
                              <p:cond delay="3000"/>
                            </p:stCondLst>
                            <p:childTnLst>
                              <p:par>
                                <p:cTn id="78" presetID="12" presetClass="entr" presetSubtype="4"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p:tgtEl>
                                          <p:spTgt spid="16"/>
                                        </p:tgtEl>
                                        <p:attrNameLst>
                                          <p:attrName>ppt_y</p:attrName>
                                        </p:attrNameLst>
                                      </p:cBhvr>
                                      <p:tavLst>
                                        <p:tav tm="0">
                                          <p:val>
                                            <p:strVal val="#ppt_y+#ppt_h*1.125000"/>
                                          </p:val>
                                        </p:tav>
                                        <p:tav tm="100000">
                                          <p:val>
                                            <p:strVal val="#ppt_y"/>
                                          </p:val>
                                        </p:tav>
                                      </p:tavLst>
                                    </p:anim>
                                    <p:animEffect transition="in" filter="wipe(up)">
                                      <p:cBhvr>
                                        <p:cTn id="81" dur="500"/>
                                        <p:tgtEl>
                                          <p:spTgt spid="16"/>
                                        </p:tgtEl>
                                      </p:cBhvr>
                                    </p:animEffect>
                                  </p:childTnLst>
                                </p:cTn>
                              </p:par>
                            </p:childTnLst>
                          </p:cTn>
                        </p:par>
                        <p:par>
                          <p:cTn id="82" fill="hold">
                            <p:stCondLst>
                              <p:cond delay="3500"/>
                            </p:stCondLst>
                            <p:childTnLst>
                              <p:par>
                                <p:cTn id="83" presetID="12" presetClass="entr" presetSubtype="1"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p:tgtEl>
                                          <p:spTgt spid="19"/>
                                        </p:tgtEl>
                                        <p:attrNameLst>
                                          <p:attrName>ppt_y</p:attrName>
                                        </p:attrNameLst>
                                      </p:cBhvr>
                                      <p:tavLst>
                                        <p:tav tm="0">
                                          <p:val>
                                            <p:strVal val="#ppt_y-#ppt_h*1.125000"/>
                                          </p:val>
                                        </p:tav>
                                        <p:tav tm="100000">
                                          <p:val>
                                            <p:strVal val="#ppt_y"/>
                                          </p:val>
                                        </p:tav>
                                      </p:tavLst>
                                    </p:anim>
                                    <p:animEffect transition="in" filter="wipe(down)">
                                      <p:cBhvr>
                                        <p:cTn id="86" dur="500"/>
                                        <p:tgtEl>
                                          <p:spTgt spid="19"/>
                                        </p:tgtEl>
                                      </p:cBhvr>
                                    </p:animEffect>
                                  </p:childTnLst>
                                </p:cTn>
                              </p:par>
                            </p:childTnLst>
                          </p:cTn>
                        </p:par>
                        <p:par>
                          <p:cTn id="87" fill="hold">
                            <p:stCondLst>
                              <p:cond delay="4000"/>
                            </p:stCondLst>
                            <p:childTnLst>
                              <p:par>
                                <p:cTn id="88" presetID="12" presetClass="entr" presetSubtype="4"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additive="base">
                                        <p:cTn id="90" dur="500"/>
                                        <p:tgtEl>
                                          <p:spTgt spid="17"/>
                                        </p:tgtEl>
                                        <p:attrNameLst>
                                          <p:attrName>ppt_y</p:attrName>
                                        </p:attrNameLst>
                                      </p:cBhvr>
                                      <p:tavLst>
                                        <p:tav tm="0">
                                          <p:val>
                                            <p:strVal val="#ppt_y+#ppt_h*1.125000"/>
                                          </p:val>
                                        </p:tav>
                                        <p:tav tm="100000">
                                          <p:val>
                                            <p:strVal val="#ppt_y"/>
                                          </p:val>
                                        </p:tav>
                                      </p:tavLst>
                                    </p:anim>
                                    <p:animEffect transition="in" filter="wipe(up)">
                                      <p:cBhvr>
                                        <p:cTn id="9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4" grpId="0"/>
      <p:bldP spid="15" grpId="0"/>
      <p:bldP spid="16" grpId="0"/>
      <p:bldP spid="17" grpId="0"/>
      <p:bldP spid="18" grpId="0"/>
      <p:bldP spid="19" grpId="0"/>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a:extLst>
              <a:ext uri="{FF2B5EF4-FFF2-40B4-BE49-F238E27FC236}">
                <a16:creationId xmlns:a16="http://schemas.microsoft.com/office/drawing/2014/main" xmlns="" id="{E506CCFE-FA2C-454E-9B7A-FE4863C1CE7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778" r="12778"/>
          <a:stretch>
            <a:fillRect/>
          </a:stretch>
        </p:blipFill>
        <p:spPr/>
      </p:pic>
      <p:pic>
        <p:nvPicPr>
          <p:cNvPr id="19" name="图片占位符 18">
            <a:extLst>
              <a:ext uri="{FF2B5EF4-FFF2-40B4-BE49-F238E27FC236}">
                <a16:creationId xmlns:a16="http://schemas.microsoft.com/office/drawing/2014/main" xmlns="" id="{294A3A90-3D60-4F81-AC4A-355539B4944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504" r="6504"/>
          <a:stretch>
            <a:fillRect/>
          </a:stretch>
        </p:blipFill>
        <p:spPr/>
      </p:pic>
      <p:sp>
        <p:nvSpPr>
          <p:cNvPr id="2" name="等腰三角形 1">
            <a:extLst>
              <a:ext uri="{FF2B5EF4-FFF2-40B4-BE49-F238E27FC236}">
                <a16:creationId xmlns:a16="http://schemas.microsoft.com/office/drawing/2014/main" xmlns="" id="{E665AD5F-3CAD-47D5-A96F-26C1A667CDD7}"/>
              </a:ext>
            </a:extLst>
          </p:cNvPr>
          <p:cNvSpPr/>
          <p:nvPr/>
        </p:nvSpPr>
        <p:spPr>
          <a:xfrm flipV="1">
            <a:off x="4436539" y="0"/>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a:extLst>
              <a:ext uri="{FF2B5EF4-FFF2-40B4-BE49-F238E27FC236}">
                <a16:creationId xmlns:a16="http://schemas.microsoft.com/office/drawing/2014/main" xmlns="" id="{0353301C-A941-4A27-88EE-B0B2C2629624}"/>
              </a:ext>
            </a:extLst>
          </p:cNvPr>
          <p:cNvSpPr/>
          <p:nvPr/>
        </p:nvSpPr>
        <p:spPr>
          <a:xfrm>
            <a:off x="4714390" y="524181"/>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a:extLst>
              <a:ext uri="{FF2B5EF4-FFF2-40B4-BE49-F238E27FC236}">
                <a16:creationId xmlns:a16="http://schemas.microsoft.com/office/drawing/2014/main" xmlns="" id="{53E55178-963D-4D7A-852F-C88AECD71BF1}"/>
              </a:ext>
            </a:extLst>
          </p:cNvPr>
          <p:cNvSpPr/>
          <p:nvPr/>
        </p:nvSpPr>
        <p:spPr>
          <a:xfrm flipV="1">
            <a:off x="3807094" y="1572542"/>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a:extLst>
              <a:ext uri="{FF2B5EF4-FFF2-40B4-BE49-F238E27FC236}">
                <a16:creationId xmlns:a16="http://schemas.microsoft.com/office/drawing/2014/main" xmlns="" id="{16B875A4-D4A1-46C9-BBD2-8D29F00AE38D}"/>
              </a:ext>
            </a:extLst>
          </p:cNvPr>
          <p:cNvSpPr/>
          <p:nvPr/>
        </p:nvSpPr>
        <p:spPr>
          <a:xfrm>
            <a:off x="4150627" y="3189903"/>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a:extLst>
              <a:ext uri="{FF2B5EF4-FFF2-40B4-BE49-F238E27FC236}">
                <a16:creationId xmlns:a16="http://schemas.microsoft.com/office/drawing/2014/main" xmlns="" id="{405ACBD8-D28F-465A-8256-318770F0840E}"/>
              </a:ext>
            </a:extLst>
          </p:cNvPr>
          <p:cNvSpPr/>
          <p:nvPr/>
        </p:nvSpPr>
        <p:spPr>
          <a:xfrm>
            <a:off x="2388027" y="3189903"/>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a:extLst>
              <a:ext uri="{FF2B5EF4-FFF2-40B4-BE49-F238E27FC236}">
                <a16:creationId xmlns:a16="http://schemas.microsoft.com/office/drawing/2014/main" xmlns="" id="{18636F18-27BB-4605-A70A-518A6327917E}"/>
              </a:ext>
            </a:extLst>
          </p:cNvPr>
          <p:cNvSpPr/>
          <p:nvPr/>
        </p:nvSpPr>
        <p:spPr>
          <a:xfrm flipV="1">
            <a:off x="731510" y="5006459"/>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a:extLst>
              <a:ext uri="{FF2B5EF4-FFF2-40B4-BE49-F238E27FC236}">
                <a16:creationId xmlns:a16="http://schemas.microsoft.com/office/drawing/2014/main" xmlns="" id="{C468FB37-840F-464D-B0BC-5631C384C47A}"/>
              </a:ext>
            </a:extLst>
          </p:cNvPr>
          <p:cNvSpPr/>
          <p:nvPr/>
        </p:nvSpPr>
        <p:spPr>
          <a:xfrm flipV="1">
            <a:off x="3498291" y="4550030"/>
            <a:ext cx="1216099" cy="10483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a:extLst>
              <a:ext uri="{FF2B5EF4-FFF2-40B4-BE49-F238E27FC236}">
                <a16:creationId xmlns:a16="http://schemas.microsoft.com/office/drawing/2014/main" xmlns="" id="{B92F5149-BD9A-4614-81D5-0A17FE19F0D1}"/>
              </a:ext>
            </a:extLst>
          </p:cNvPr>
          <p:cNvSpPr/>
          <p:nvPr/>
        </p:nvSpPr>
        <p:spPr>
          <a:xfrm flipV="1">
            <a:off x="1948864" y="5285458"/>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a:extLst>
              <a:ext uri="{FF2B5EF4-FFF2-40B4-BE49-F238E27FC236}">
                <a16:creationId xmlns:a16="http://schemas.microsoft.com/office/drawing/2014/main" xmlns="" id="{5760170B-64E6-456C-ADF1-B01F931C7890}"/>
              </a:ext>
            </a:extLst>
          </p:cNvPr>
          <p:cNvSpPr/>
          <p:nvPr/>
        </p:nvSpPr>
        <p:spPr>
          <a:xfrm>
            <a:off x="848880" y="5809639"/>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AA228536-E06C-4246-9921-5981D42A0643}"/>
              </a:ext>
            </a:extLst>
          </p:cNvPr>
          <p:cNvSpPr txBox="1"/>
          <p:nvPr/>
        </p:nvSpPr>
        <p:spPr>
          <a:xfrm>
            <a:off x="7940899" y="3601661"/>
            <a:ext cx="2954655" cy="646331"/>
          </a:xfrm>
          <a:prstGeom prst="rect">
            <a:avLst/>
          </a:prstGeom>
          <a:noFill/>
        </p:spPr>
        <p:txBody>
          <a:bodyPr wrap="none" rtlCol="0">
            <a:spAutoFit/>
            <a:scene3d>
              <a:camera prst="orthographicFront"/>
              <a:lightRig rig="threePt" dir="t"/>
            </a:scene3d>
            <a:sp3d contourW="12700"/>
          </a:bodyPr>
          <a:lstStyle/>
          <a:p>
            <a:pPr algn="r"/>
            <a:r>
              <a:rPr lang="zh-CN" altLang="en-US" sz="36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a:t>
            </a:r>
          </a:p>
        </p:txBody>
      </p:sp>
      <p:sp>
        <p:nvSpPr>
          <p:cNvPr id="21" name="文本框 20">
            <a:extLst>
              <a:ext uri="{FF2B5EF4-FFF2-40B4-BE49-F238E27FC236}">
                <a16:creationId xmlns:a16="http://schemas.microsoft.com/office/drawing/2014/main" xmlns="" id="{5D6626E2-178C-4D68-965A-3C6116D39E80}"/>
              </a:ext>
            </a:extLst>
          </p:cNvPr>
          <p:cNvSpPr txBox="1"/>
          <p:nvPr/>
        </p:nvSpPr>
        <p:spPr>
          <a:xfrm>
            <a:off x="5930489" y="4352275"/>
            <a:ext cx="4946015" cy="738664"/>
          </a:xfrm>
          <a:prstGeom prst="rect">
            <a:avLst/>
          </a:prstGeom>
          <a:noFill/>
        </p:spPr>
        <p:txBody>
          <a:bodyPr wrap="square" rtlCol="0">
            <a:spAutoFit/>
            <a:scene3d>
              <a:camera prst="orthographicFront"/>
              <a:lightRig rig="threePt" dir="t"/>
            </a:scene3d>
            <a:sp3d contourW="12700"/>
          </a:bodyPr>
          <a:lstStyle/>
          <a:p>
            <a:pPr algn="r"/>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sp>
        <p:nvSpPr>
          <p:cNvPr id="22" name="文本框 21">
            <a:extLst>
              <a:ext uri="{FF2B5EF4-FFF2-40B4-BE49-F238E27FC236}">
                <a16:creationId xmlns:a16="http://schemas.microsoft.com/office/drawing/2014/main" xmlns="" id="{241B40FC-AF12-4F69-9B18-F1E03889576A}"/>
              </a:ext>
            </a:extLst>
          </p:cNvPr>
          <p:cNvSpPr txBox="1"/>
          <p:nvPr/>
        </p:nvSpPr>
        <p:spPr>
          <a:xfrm>
            <a:off x="8644201" y="2430162"/>
            <a:ext cx="2254528" cy="707886"/>
          </a:xfrm>
          <a:prstGeom prst="rect">
            <a:avLst/>
          </a:prstGeom>
          <a:noFill/>
        </p:spPr>
        <p:txBody>
          <a:bodyPr wrap="none" rtlCol="0">
            <a:spAutoFit/>
            <a:scene3d>
              <a:camera prst="orthographicFront"/>
              <a:lightRig rig="threePt" dir="t"/>
            </a:scene3d>
            <a:sp3d contourW="12700"/>
          </a:bodyPr>
          <a:lstStyle/>
          <a:p>
            <a:pPr algn="r"/>
            <a:r>
              <a:rPr lang="en-US" altLang="zh-CN" sz="4000" b="1" dirty="0">
                <a:solidFill>
                  <a:schemeClr val="accent1"/>
                </a:solidFill>
                <a:ea typeface="时尚中黑简体" panose="01010104010101010101" pitchFamily="2" charset="-122"/>
              </a:rPr>
              <a:t>PART 01</a:t>
            </a:r>
            <a:endParaRPr lang="zh-CN" altLang="en-US" sz="4000" b="1" dirty="0">
              <a:solidFill>
                <a:schemeClr val="accent1"/>
              </a:solidFill>
              <a:ea typeface="时尚中黑简体" panose="01010104010101010101" pitchFamily="2" charset="-122"/>
            </a:endParaRPr>
          </a:p>
        </p:txBody>
      </p:sp>
      <p:cxnSp>
        <p:nvCxnSpPr>
          <p:cNvPr id="24" name="直接连接符 23">
            <a:extLst>
              <a:ext uri="{FF2B5EF4-FFF2-40B4-BE49-F238E27FC236}">
                <a16:creationId xmlns:a16="http://schemas.microsoft.com/office/drawing/2014/main" xmlns="" id="{172E9323-792A-4A30-8917-B3C88FBE79C9}"/>
              </a:ext>
            </a:extLst>
          </p:cNvPr>
          <p:cNvCxnSpPr>
            <a:cxnSpLocks/>
          </p:cNvCxnSpPr>
          <p:nvPr/>
        </p:nvCxnSpPr>
        <p:spPr>
          <a:xfrm>
            <a:off x="10057387" y="3355003"/>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5579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ppt_h/2"/>
                                          </p:val>
                                        </p:tav>
                                        <p:tav tm="100000">
                                          <p:val>
                                            <p:strVal val="#ppt_y"/>
                                          </p:val>
                                        </p:tav>
                                      </p:tavLst>
                                    </p:anim>
                                    <p:anim calcmode="lin" valueType="num">
                                      <p:cBhvr>
                                        <p:cTn id="15" dur="500" fill="hold"/>
                                        <p:tgtEl>
                                          <p:spTgt spid="3"/>
                                        </p:tgtEl>
                                        <p:attrNameLst>
                                          <p:attrName>ppt_w</p:attrName>
                                        </p:attrNameLst>
                                      </p:cBhvr>
                                      <p:tavLst>
                                        <p:tav tm="0">
                                          <p:val>
                                            <p:strVal val="#ppt_w"/>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17" presetClass="entr" presetSubtype="1"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ppt_h/2"/>
                                          </p:val>
                                        </p:tav>
                                        <p:tav tm="100000">
                                          <p:val>
                                            <p:strVal val="#ppt_y"/>
                                          </p:val>
                                        </p:tav>
                                      </p:tavLst>
                                    </p:anim>
                                    <p:anim calcmode="lin" valueType="num">
                                      <p:cBhvr>
                                        <p:cTn id="21" dur="500" fill="hold"/>
                                        <p:tgtEl>
                                          <p:spTgt spid="4"/>
                                        </p:tgtEl>
                                        <p:attrNameLst>
                                          <p:attrName>ppt_w</p:attrName>
                                        </p:attrNameLst>
                                      </p:cBhvr>
                                      <p:tavLst>
                                        <p:tav tm="0">
                                          <p:val>
                                            <p:strVal val="#ppt_w"/>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ppt_h/2"/>
                                          </p:val>
                                        </p:tav>
                                        <p:tav tm="100000">
                                          <p:val>
                                            <p:strVal val="#ppt_y"/>
                                          </p:val>
                                        </p:tav>
                                      </p:tavLst>
                                    </p:anim>
                                    <p:anim calcmode="lin" valueType="num">
                                      <p:cBhvr>
                                        <p:cTn id="27" dur="500" fill="hold"/>
                                        <p:tgtEl>
                                          <p:spTgt spid="17"/>
                                        </p:tgtEl>
                                        <p:attrNameLst>
                                          <p:attrName>ppt_w</p:attrName>
                                        </p:attrNameLst>
                                      </p:cBhvr>
                                      <p:tavLst>
                                        <p:tav tm="0">
                                          <p:val>
                                            <p:strVal val="#ppt_w"/>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1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ppt_h/2"/>
                                          </p:val>
                                        </p:tav>
                                        <p:tav tm="100000">
                                          <p:val>
                                            <p:strVal val="#ppt_y"/>
                                          </p:val>
                                        </p:tav>
                                      </p:tavLst>
                                    </p:anim>
                                    <p:anim calcmode="lin" valueType="num">
                                      <p:cBhvr>
                                        <p:cTn id="33" dur="500" fill="hold"/>
                                        <p:tgtEl>
                                          <p:spTgt spid="6"/>
                                        </p:tgtEl>
                                        <p:attrNameLst>
                                          <p:attrName>ppt_w</p:attrName>
                                        </p:attrNameLst>
                                      </p:cBhvr>
                                      <p:tavLst>
                                        <p:tav tm="0">
                                          <p:val>
                                            <p:strVal val="#ppt_w"/>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par>
                                <p:cTn id="35" presetID="17" presetClass="entr" presetSubtype="4" fill="hold" grpId="0" nodeType="withEffect">
                                  <p:stCondLst>
                                    <p:cond delay="125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ppt_h/2"/>
                                          </p:val>
                                        </p:tav>
                                        <p:tav tm="100000">
                                          <p:val>
                                            <p:strVal val="#ppt_y"/>
                                          </p:val>
                                        </p:tav>
                                      </p:tavLst>
                                    </p:anim>
                                    <p:anim calcmode="lin" valueType="num">
                                      <p:cBhvr>
                                        <p:cTn id="39" dur="500" fill="hold"/>
                                        <p:tgtEl>
                                          <p:spTgt spid="7"/>
                                        </p:tgtEl>
                                        <p:attrNameLst>
                                          <p:attrName>ppt_w</p:attrName>
                                        </p:attrNameLst>
                                      </p:cBhvr>
                                      <p:tavLst>
                                        <p:tav tm="0">
                                          <p:val>
                                            <p:strVal val="#ppt_w"/>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childTnLst>
                                </p:cTn>
                              </p:par>
                              <p:par>
                                <p:cTn id="41" presetID="17" presetClass="entr" presetSubtype="1" fill="hold" nodeType="withEffect">
                                  <p:stCondLst>
                                    <p:cond delay="1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ppt_h/2"/>
                                          </p:val>
                                        </p:tav>
                                        <p:tav tm="100000">
                                          <p:val>
                                            <p:strVal val="#ppt_y"/>
                                          </p:val>
                                        </p:tav>
                                      </p:tavLst>
                                    </p:anim>
                                    <p:anim calcmode="lin" valueType="num">
                                      <p:cBhvr>
                                        <p:cTn id="45" dur="500" fill="hold"/>
                                        <p:tgtEl>
                                          <p:spTgt spid="19"/>
                                        </p:tgtEl>
                                        <p:attrNameLst>
                                          <p:attrName>ppt_w</p:attrName>
                                        </p:attrNameLst>
                                      </p:cBhvr>
                                      <p:tavLst>
                                        <p:tav tm="0">
                                          <p:val>
                                            <p:strVal val="#ppt_w"/>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childTnLst>
                                </p:cTn>
                              </p:par>
                              <p:par>
                                <p:cTn id="47" presetID="17" presetClass="entr" presetSubtype="1" fill="hold" grpId="0" nodeType="withEffect">
                                  <p:stCondLst>
                                    <p:cond delay="175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ppt_h/2"/>
                                          </p:val>
                                        </p:tav>
                                        <p:tav tm="100000">
                                          <p:val>
                                            <p:strVal val="#ppt_y"/>
                                          </p:val>
                                        </p:tav>
                                      </p:tavLst>
                                    </p:anim>
                                    <p:anim calcmode="lin" valueType="num">
                                      <p:cBhvr>
                                        <p:cTn id="51" dur="500" fill="hold"/>
                                        <p:tgtEl>
                                          <p:spTgt spid="9"/>
                                        </p:tgtEl>
                                        <p:attrNameLst>
                                          <p:attrName>ppt_w</p:attrName>
                                        </p:attrNameLst>
                                      </p:cBhvr>
                                      <p:tavLst>
                                        <p:tav tm="0">
                                          <p:val>
                                            <p:strVal val="#ppt_w"/>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childTnLst>
                                </p:cTn>
                              </p:par>
                              <p:par>
                                <p:cTn id="53" presetID="17" presetClass="entr" presetSubtype="4" fill="hold" grpId="0" nodeType="withEffect">
                                  <p:stCondLst>
                                    <p:cond delay="20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ppt_h/2"/>
                                          </p:val>
                                        </p:tav>
                                        <p:tav tm="100000">
                                          <p:val>
                                            <p:strVal val="#ppt_y"/>
                                          </p:val>
                                        </p:tav>
                                      </p:tavLst>
                                    </p:anim>
                                    <p:anim calcmode="lin" valueType="num">
                                      <p:cBhvr>
                                        <p:cTn id="57" dur="500" fill="hold"/>
                                        <p:tgtEl>
                                          <p:spTgt spid="12"/>
                                        </p:tgtEl>
                                        <p:attrNameLst>
                                          <p:attrName>ppt_w</p:attrName>
                                        </p:attrNameLst>
                                      </p:cBhvr>
                                      <p:tavLst>
                                        <p:tav tm="0">
                                          <p:val>
                                            <p:strVal val="#ppt_w"/>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17" presetClass="entr" presetSubtype="1" fill="hold" grpId="0" nodeType="withEffect">
                                  <p:stCondLst>
                                    <p:cond delay="225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ppt_h/2"/>
                                          </p:val>
                                        </p:tav>
                                        <p:tav tm="100000">
                                          <p:val>
                                            <p:strVal val="#ppt_y"/>
                                          </p:val>
                                        </p:tav>
                                      </p:tavLst>
                                    </p:anim>
                                    <p:anim calcmode="lin" valueType="num">
                                      <p:cBhvr>
                                        <p:cTn id="63" dur="500" fill="hold"/>
                                        <p:tgtEl>
                                          <p:spTgt spid="11"/>
                                        </p:tgtEl>
                                        <p:attrNameLst>
                                          <p:attrName>ppt_w</p:attrName>
                                        </p:attrNameLst>
                                      </p:cBhvr>
                                      <p:tavLst>
                                        <p:tav tm="0">
                                          <p:val>
                                            <p:strVal val="#ppt_w"/>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par>
                                <p:cTn id="65" presetID="17" presetClass="entr" presetSubtype="1" fill="hold" grpId="0" nodeType="withEffect">
                                  <p:stCondLst>
                                    <p:cond delay="250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ppt_x"/>
                                          </p:val>
                                        </p:tav>
                                        <p:tav tm="100000">
                                          <p:val>
                                            <p:strVal val="#ppt_x"/>
                                          </p:val>
                                        </p:tav>
                                      </p:tavLst>
                                    </p:anim>
                                    <p:anim calcmode="lin" valueType="num">
                                      <p:cBhvr>
                                        <p:cTn id="68" dur="500" fill="hold"/>
                                        <p:tgtEl>
                                          <p:spTgt spid="10"/>
                                        </p:tgtEl>
                                        <p:attrNameLst>
                                          <p:attrName>ppt_y</p:attrName>
                                        </p:attrNameLst>
                                      </p:cBhvr>
                                      <p:tavLst>
                                        <p:tav tm="0">
                                          <p:val>
                                            <p:strVal val="#ppt_y-#ppt_h/2"/>
                                          </p:val>
                                        </p:tav>
                                        <p:tav tm="100000">
                                          <p:val>
                                            <p:strVal val="#ppt_y"/>
                                          </p:val>
                                        </p:tav>
                                      </p:tavLst>
                                    </p:anim>
                                    <p:anim calcmode="lin" valueType="num">
                                      <p:cBhvr>
                                        <p:cTn id="69" dur="500" fill="hold"/>
                                        <p:tgtEl>
                                          <p:spTgt spid="10"/>
                                        </p:tgtEl>
                                        <p:attrNameLst>
                                          <p:attrName>ppt_w</p:attrName>
                                        </p:attrNameLst>
                                      </p:cBhvr>
                                      <p:tavLst>
                                        <p:tav tm="0">
                                          <p:val>
                                            <p:strVal val="#ppt_w"/>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right)">
                                      <p:cBhvr>
                                        <p:cTn id="80" dur="500"/>
                                        <p:tgtEl>
                                          <p:spTgt spid="24"/>
                                        </p:tgtEl>
                                      </p:cBhvr>
                                    </p:animEffect>
                                  </p:childTnLst>
                                </p:cTn>
                              </p:par>
                            </p:childTnLst>
                          </p:cTn>
                        </p:par>
                        <p:par>
                          <p:cTn id="81" fill="hold">
                            <p:stCondLst>
                              <p:cond delay="4500"/>
                            </p:stCondLst>
                            <p:childTnLst>
                              <p:par>
                                <p:cTn id="82" presetID="12" presetClass="entr" presetSubtype="1"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childTnLst>
                          </p:cTn>
                        </p:par>
                        <p:par>
                          <p:cTn id="86" fill="hold">
                            <p:stCondLst>
                              <p:cond delay="5000"/>
                            </p:stCondLst>
                            <p:childTnLst>
                              <p:par>
                                <p:cTn id="87" presetID="14" presetClass="entr" presetSubtype="1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randombar(horizontal)">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1" grpId="0" animBg="1"/>
      <p:bldP spid="12" grpId="0" animBg="1"/>
      <p:bldP spid="20"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a:extLst>
              <a:ext uri="{FF2B5EF4-FFF2-40B4-BE49-F238E27FC236}">
                <a16:creationId xmlns:a16="http://schemas.microsoft.com/office/drawing/2014/main" xmlns="" id="{5FC2F050-00BB-4528-8FD4-D8DCACF5585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3096" b="13096"/>
          <a:stretch>
            <a:fillRect/>
          </a:stretch>
        </p:blipFill>
        <p:spPr/>
      </p:pic>
      <p:grpSp>
        <p:nvGrpSpPr>
          <p:cNvPr id="3" name="cf474846-1517-4118-aced-c84f3fd47a48">
            <a:extLst>
              <a:ext uri="{FF2B5EF4-FFF2-40B4-BE49-F238E27FC236}">
                <a16:creationId xmlns:a16="http://schemas.microsoft.com/office/drawing/2014/main" xmlns="" id="{CBBFB4CD-AA03-42B6-8C9F-3AFCF694E978}"/>
              </a:ext>
            </a:extLst>
          </p:cNvPr>
          <p:cNvGrpSpPr>
            <a:grpSpLocks noChangeAspect="1"/>
          </p:cNvGrpSpPr>
          <p:nvPr/>
        </p:nvGrpSpPr>
        <p:grpSpPr>
          <a:xfrm>
            <a:off x="-1" y="1856754"/>
            <a:ext cx="5859828" cy="3654686"/>
            <a:chOff x="-2" y="2332382"/>
            <a:chExt cx="5859828" cy="3654686"/>
          </a:xfrm>
        </p:grpSpPr>
        <p:sp>
          <p:nvSpPr>
            <p:cNvPr id="5" name="矩形 4">
              <a:extLst>
                <a:ext uri="{FF2B5EF4-FFF2-40B4-BE49-F238E27FC236}">
                  <a16:creationId xmlns:a16="http://schemas.microsoft.com/office/drawing/2014/main" xmlns="" id="{A6F12D19-1393-4CD6-9408-3E06455552A4}"/>
                </a:ext>
              </a:extLst>
            </p:cNvPr>
            <p:cNvSpPr>
              <a:spLocks noChangeAspect="1"/>
            </p:cNvSpPr>
            <p:nvPr/>
          </p:nvSpPr>
          <p:spPr>
            <a:xfrm>
              <a:off x="-1" y="2332382"/>
              <a:ext cx="4760259" cy="3635740"/>
            </a:xfrm>
            <a:prstGeom prst="rect">
              <a:avLst/>
            </a:prstGeom>
            <a:solidFill>
              <a:schemeClr val="accent1"/>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a:endParaRPr/>
            </a:p>
          </p:txBody>
        </p:sp>
        <p:sp>
          <p:nvSpPr>
            <p:cNvPr id="6" name="矩形 5">
              <a:extLst>
                <a:ext uri="{FF2B5EF4-FFF2-40B4-BE49-F238E27FC236}">
                  <a16:creationId xmlns:a16="http://schemas.microsoft.com/office/drawing/2014/main" xmlns="" id="{36734FBD-032A-4CE9-A2EE-8C195DAC6D1D}"/>
                </a:ext>
              </a:extLst>
            </p:cNvPr>
            <p:cNvSpPr>
              <a:spLocks noChangeAspect="1"/>
            </p:cNvSpPr>
            <p:nvPr/>
          </p:nvSpPr>
          <p:spPr>
            <a:xfrm>
              <a:off x="-2" y="5825603"/>
              <a:ext cx="4760259" cy="161465"/>
            </a:xfrm>
            <a:prstGeom prst="rect">
              <a:avLst/>
            </a:prstGeom>
            <a:solidFill>
              <a:schemeClr val="accent1">
                <a:lumMod val="75000"/>
              </a:schemeClr>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a:endParaRPr/>
            </a:p>
          </p:txBody>
        </p:sp>
        <p:sp>
          <p:nvSpPr>
            <p:cNvPr id="7" name="椭圆 6">
              <a:extLst>
                <a:ext uri="{FF2B5EF4-FFF2-40B4-BE49-F238E27FC236}">
                  <a16:creationId xmlns:a16="http://schemas.microsoft.com/office/drawing/2014/main" xmlns="" id="{44AD0A7D-CF55-4020-90A7-AC7A1272CC8F}"/>
                </a:ext>
              </a:extLst>
            </p:cNvPr>
            <p:cNvSpPr/>
            <p:nvPr/>
          </p:nvSpPr>
          <p:spPr>
            <a:xfrm>
              <a:off x="3747077" y="3045229"/>
              <a:ext cx="2112749" cy="2113307"/>
            </a:xfrm>
            <a:prstGeom prst="ellipse">
              <a:avLst/>
            </a:prstGeom>
            <a:solidFill>
              <a:schemeClr val="accent1"/>
            </a:solidFill>
            <a:ln w="57150">
              <a:solidFill>
                <a:schemeClr val="bg2"/>
              </a:solidFill>
            </a:ln>
          </p:spPr>
          <p:style>
            <a:lnRef idx="3">
              <a:schemeClr val="lt1"/>
            </a:lnRef>
            <a:fillRef idx="1">
              <a:schemeClr val="accent2"/>
            </a:fillRef>
            <a:effectRef idx="1">
              <a:schemeClr val="accent2"/>
            </a:effectRef>
            <a:fontRef idx="minor">
              <a:schemeClr val="lt1"/>
            </a:fontRef>
          </p:style>
          <p:txBody>
            <a:bodyPr anchor="ctr"/>
            <a:lstStyle/>
            <a:p>
              <a:pPr algn="ctr"/>
              <a:endParaRPr/>
            </a:p>
          </p:txBody>
        </p:sp>
        <p:sp>
          <p:nvSpPr>
            <p:cNvPr id="8" name="任意多边形: 形状 7">
              <a:extLst>
                <a:ext uri="{FF2B5EF4-FFF2-40B4-BE49-F238E27FC236}">
                  <a16:creationId xmlns:a16="http://schemas.microsoft.com/office/drawing/2014/main" xmlns="" id="{486FF72D-7E59-4A00-9708-83C883599C0B}"/>
                </a:ext>
              </a:extLst>
            </p:cNvPr>
            <p:cNvSpPr/>
            <p:nvPr/>
          </p:nvSpPr>
          <p:spPr>
            <a:xfrm>
              <a:off x="4301480" y="3643810"/>
              <a:ext cx="1003944" cy="921264"/>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anchor="ctr"/>
            <a:lstStyle/>
            <a:p>
              <a:pPr algn="ctr"/>
              <a:endParaRPr dirty="0"/>
            </a:p>
          </p:txBody>
        </p:sp>
        <p:sp>
          <p:nvSpPr>
            <p:cNvPr id="9" name="任意多边形: 形状 8">
              <a:extLst>
                <a:ext uri="{FF2B5EF4-FFF2-40B4-BE49-F238E27FC236}">
                  <a16:creationId xmlns:a16="http://schemas.microsoft.com/office/drawing/2014/main" xmlns="" id="{DA1ABA65-87D3-450E-B21D-85AA51540C9D}"/>
                </a:ext>
              </a:extLst>
            </p:cNvPr>
            <p:cNvSpPr>
              <a:spLocks/>
            </p:cNvSpPr>
            <p:nvPr/>
          </p:nvSpPr>
          <p:spPr bwMode="auto">
            <a:xfrm>
              <a:off x="374148" y="2500367"/>
              <a:ext cx="1967945" cy="1295585"/>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alpha val="32000"/>
              </a:schemeClr>
            </a:solidFill>
            <a:ln>
              <a:noFill/>
            </a:ln>
            <a:effectLst/>
            <a:extLst>
              <a:ext uri="{91240B29-F687-4f45-9708-019B960494DF}">
                <a14:hiddenLine xmlns:p14="http://schemas.microsoft.com/office/powerpoint/2010/main" xmlns:a14="http://schemas.microsoft.com/office/drawing/2010/main" xmlns:lc="http://schemas.openxmlformats.org/drawingml/2006/lockedCanvas" xmlns="" w="9525" cap="flat">
                  <a:solidFill>
                    <a:srgbClr val="808080"/>
                  </a:solidFill>
                  <a:bevel/>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1" name="组合 10">
            <a:extLst>
              <a:ext uri="{FF2B5EF4-FFF2-40B4-BE49-F238E27FC236}">
                <a16:creationId xmlns:a16="http://schemas.microsoft.com/office/drawing/2014/main" xmlns="" id="{C6236657-2071-4DE3-BF73-60328AA92587}"/>
              </a:ext>
            </a:extLst>
          </p:cNvPr>
          <p:cNvGrpSpPr/>
          <p:nvPr/>
        </p:nvGrpSpPr>
        <p:grpSpPr>
          <a:xfrm>
            <a:off x="408863" y="0"/>
            <a:ext cx="1253284" cy="1048361"/>
            <a:chOff x="408863" y="0"/>
            <a:chExt cx="1253284" cy="1048361"/>
          </a:xfrm>
        </p:grpSpPr>
        <p:sp>
          <p:nvSpPr>
            <p:cNvPr id="12" name="等腰三角形 11">
              <a:extLst>
                <a:ext uri="{FF2B5EF4-FFF2-40B4-BE49-F238E27FC236}">
                  <a16:creationId xmlns:a16="http://schemas.microsoft.com/office/drawing/2014/main" xmlns="" id="{ABF5D4C3-AE9A-4557-94BE-AF2C190650DD}"/>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等腰三角形 12">
              <a:extLst>
                <a:ext uri="{FF2B5EF4-FFF2-40B4-BE49-F238E27FC236}">
                  <a16:creationId xmlns:a16="http://schemas.microsoft.com/office/drawing/2014/main" xmlns="" id="{B01934EE-042A-4D24-BB51-98E6759BDEFB}"/>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4" name="等腰三角形 13">
              <a:extLst>
                <a:ext uri="{FF2B5EF4-FFF2-40B4-BE49-F238E27FC236}">
                  <a16:creationId xmlns:a16="http://schemas.microsoft.com/office/drawing/2014/main" xmlns="" id="{231C6EB2-43F3-4D39-B6CB-AD1DDB919516}"/>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等腰三角形 14">
              <a:extLst>
                <a:ext uri="{FF2B5EF4-FFF2-40B4-BE49-F238E27FC236}">
                  <a16:creationId xmlns:a16="http://schemas.microsoft.com/office/drawing/2014/main" xmlns="" id="{14043CEA-FE00-4223-85CA-A35B98AECBAA}"/>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6" name="组合 15">
            <a:extLst>
              <a:ext uri="{FF2B5EF4-FFF2-40B4-BE49-F238E27FC236}">
                <a16:creationId xmlns:a16="http://schemas.microsoft.com/office/drawing/2014/main" xmlns="" id="{3BEB08D9-3CA6-4E30-8C98-394A31288892}"/>
              </a:ext>
            </a:extLst>
          </p:cNvPr>
          <p:cNvGrpSpPr/>
          <p:nvPr/>
        </p:nvGrpSpPr>
        <p:grpSpPr>
          <a:xfrm rot="16200000">
            <a:off x="6073139" y="739139"/>
            <a:ext cx="45719" cy="12192001"/>
            <a:chOff x="0" y="1905000"/>
            <a:chExt cx="400050" cy="2971800"/>
          </a:xfrm>
        </p:grpSpPr>
        <p:sp>
          <p:nvSpPr>
            <p:cNvPr id="17" name="矩形 16">
              <a:extLst>
                <a:ext uri="{FF2B5EF4-FFF2-40B4-BE49-F238E27FC236}">
                  <a16:creationId xmlns:a16="http://schemas.microsoft.com/office/drawing/2014/main" xmlns="" id="{0ED17FEB-3F5F-43EB-92CE-8DA61E895161}"/>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CAFC740C-7462-455B-B969-A797C6E59590}"/>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37A80548-39DE-400D-ACC5-729F7DC6C0C7}"/>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7E8A74C4-E37A-4C9A-AE02-C8EFD3C7CD69}"/>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a:extLst>
              <a:ext uri="{FF2B5EF4-FFF2-40B4-BE49-F238E27FC236}">
                <a16:creationId xmlns:a16="http://schemas.microsoft.com/office/drawing/2014/main" xmlns="" id="{5660CB05-33A3-4D90-8C86-B25AB36C5A75}"/>
              </a:ext>
            </a:extLst>
          </p:cNvPr>
          <p:cNvGrpSpPr/>
          <p:nvPr/>
        </p:nvGrpSpPr>
        <p:grpSpPr>
          <a:xfrm>
            <a:off x="1806878" y="244938"/>
            <a:ext cx="7250036" cy="810210"/>
            <a:chOff x="1806878" y="244938"/>
            <a:chExt cx="7250036" cy="810210"/>
          </a:xfrm>
        </p:grpSpPr>
        <p:sp>
          <p:nvSpPr>
            <p:cNvPr id="23" name="文本框 22">
              <a:extLst>
                <a:ext uri="{FF2B5EF4-FFF2-40B4-BE49-F238E27FC236}">
                  <a16:creationId xmlns:a16="http://schemas.microsoft.com/office/drawing/2014/main" xmlns="" id="{B51D0ABB-B0AD-44C8-994A-3D84F2E5D124}"/>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24" name="文本框 23">
              <a:extLst>
                <a:ext uri="{FF2B5EF4-FFF2-40B4-BE49-F238E27FC236}">
                  <a16:creationId xmlns:a16="http://schemas.microsoft.com/office/drawing/2014/main" xmlns="" id="{09DC469A-FC36-404E-9B5D-9D0A0371DC43}"/>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27" name="组合 26">
            <a:extLst>
              <a:ext uri="{FF2B5EF4-FFF2-40B4-BE49-F238E27FC236}">
                <a16:creationId xmlns:a16="http://schemas.microsoft.com/office/drawing/2014/main" xmlns="" id="{ADFB902C-0884-4383-A502-3DD31B6AF5EA}"/>
              </a:ext>
            </a:extLst>
          </p:cNvPr>
          <p:cNvGrpSpPr/>
          <p:nvPr/>
        </p:nvGrpSpPr>
        <p:grpSpPr>
          <a:xfrm>
            <a:off x="1019419" y="3438859"/>
            <a:ext cx="2536581" cy="1479086"/>
            <a:chOff x="6462713" y="2410788"/>
            <a:chExt cx="2536581" cy="1479086"/>
          </a:xfrm>
        </p:grpSpPr>
        <p:sp>
          <p:nvSpPr>
            <p:cNvPr id="28" name="矩形 27">
              <a:extLst>
                <a:ext uri="{FF2B5EF4-FFF2-40B4-BE49-F238E27FC236}">
                  <a16:creationId xmlns:a16="http://schemas.microsoft.com/office/drawing/2014/main" xmlns="" id="{7743A6AA-974E-4564-ABDB-7FCEC6FC4081}"/>
                </a:ext>
              </a:extLst>
            </p:cNvPr>
            <p:cNvSpPr/>
            <p:nvPr/>
          </p:nvSpPr>
          <p:spPr>
            <a:xfrm>
              <a:off x="6462713" y="2763412"/>
              <a:ext cx="2536581"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8E4494AB-C61B-49C3-B81C-1D15E8A4E2C3}"/>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33191758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a:extLst>
              <a:ext uri="{FF2B5EF4-FFF2-40B4-BE49-F238E27FC236}">
                <a16:creationId xmlns:a16="http://schemas.microsoft.com/office/drawing/2014/main" xmlns="" id="{20CE040A-0C63-4FC1-8627-A77DEA732FF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3385" b="23385"/>
          <a:stretch>
            <a:fillRect/>
          </a:stretch>
        </p:blipFill>
        <p:spPr/>
      </p:pic>
      <p:sp>
        <p:nvSpPr>
          <p:cNvPr id="26" name="矩形 25">
            <a:extLst>
              <a:ext uri="{FF2B5EF4-FFF2-40B4-BE49-F238E27FC236}">
                <a16:creationId xmlns:a16="http://schemas.microsoft.com/office/drawing/2014/main" xmlns="" id="{F26CDFE3-9BB9-4840-8C86-87CCF796B4A8}"/>
              </a:ext>
            </a:extLst>
          </p:cNvPr>
          <p:cNvSpPr/>
          <p:nvPr/>
        </p:nvSpPr>
        <p:spPr>
          <a:xfrm>
            <a:off x="0" y="0"/>
            <a:ext cx="12192000" cy="4866968"/>
          </a:xfrm>
          <a:prstGeom prst="rect">
            <a:avLst/>
          </a:prstGeom>
          <a:solidFill>
            <a:schemeClr val="accent1">
              <a:alpha val="70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21" name="组合 20">
            <a:extLst>
              <a:ext uri="{FF2B5EF4-FFF2-40B4-BE49-F238E27FC236}">
                <a16:creationId xmlns:a16="http://schemas.microsoft.com/office/drawing/2014/main" xmlns="" id="{F6E0E7CC-2C7A-4194-BE1B-DC83A49A190B}"/>
              </a:ext>
            </a:extLst>
          </p:cNvPr>
          <p:cNvGrpSpPr/>
          <p:nvPr/>
        </p:nvGrpSpPr>
        <p:grpSpPr>
          <a:xfrm rot="16200000">
            <a:off x="6073139" y="739139"/>
            <a:ext cx="45719" cy="12192001"/>
            <a:chOff x="0" y="1905000"/>
            <a:chExt cx="400050" cy="2971800"/>
          </a:xfrm>
        </p:grpSpPr>
        <p:sp>
          <p:nvSpPr>
            <p:cNvPr id="22" name="矩形 21">
              <a:extLst>
                <a:ext uri="{FF2B5EF4-FFF2-40B4-BE49-F238E27FC236}">
                  <a16:creationId xmlns:a16="http://schemas.microsoft.com/office/drawing/2014/main" xmlns="" id="{648728F7-9A1E-43A4-8137-D9C5E6C0FEF3}"/>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47722E1-8FBD-44A8-945A-B5AF3F9B2DF8}"/>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5745400C-D016-4F6A-897D-177251E49103}"/>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xmlns="" id="{CD538E4F-D2B4-4D40-BD51-2D1E5B168B6A}"/>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0E8611F4-7EB8-495D-A52B-9B5D28367CD0}"/>
              </a:ext>
            </a:extLst>
          </p:cNvPr>
          <p:cNvGrpSpPr/>
          <p:nvPr/>
        </p:nvGrpSpPr>
        <p:grpSpPr>
          <a:xfrm>
            <a:off x="1254126" y="3022600"/>
            <a:ext cx="2666800" cy="2628900"/>
            <a:chOff x="1254126" y="3022600"/>
            <a:chExt cx="2666800" cy="2628900"/>
          </a:xfrm>
        </p:grpSpPr>
        <p:grpSp>
          <p:nvGrpSpPr>
            <p:cNvPr id="5" name="组合 4">
              <a:extLst>
                <a:ext uri="{FF2B5EF4-FFF2-40B4-BE49-F238E27FC236}">
                  <a16:creationId xmlns:a16="http://schemas.microsoft.com/office/drawing/2014/main" xmlns="" id="{170BE6D4-B8D5-4854-A671-1F93195B11FD}"/>
                </a:ext>
              </a:extLst>
            </p:cNvPr>
            <p:cNvGrpSpPr/>
            <p:nvPr/>
          </p:nvGrpSpPr>
          <p:grpSpPr>
            <a:xfrm>
              <a:off x="1254126" y="3022600"/>
              <a:ext cx="2666800" cy="2628900"/>
              <a:chOff x="1736726" y="3022600"/>
              <a:chExt cx="2666800" cy="2628900"/>
            </a:xfrm>
          </p:grpSpPr>
          <p:sp>
            <p:nvSpPr>
              <p:cNvPr id="17" name="矩形 16">
                <a:extLst>
                  <a:ext uri="{FF2B5EF4-FFF2-40B4-BE49-F238E27FC236}">
                    <a16:creationId xmlns:a16="http://schemas.microsoft.com/office/drawing/2014/main" xmlns="" id="{E1C37F90-7747-41F8-BEE1-FF3E096E0072}"/>
                  </a:ext>
                </a:extLst>
              </p:cNvPr>
              <p:cNvSpPr/>
              <p:nvPr/>
            </p:nvSpPr>
            <p:spPr>
              <a:xfrm>
                <a:off x="1736726" y="3022600"/>
                <a:ext cx="2666800" cy="2628900"/>
              </a:xfrm>
              <a:prstGeom prst="rect">
                <a:avLst/>
              </a:prstGeom>
              <a:solidFill>
                <a:schemeClr val="bg2"/>
              </a:solidFill>
              <a:ln w="12700" cap="flat" cmpd="sng" algn="ctr">
                <a:solidFill>
                  <a:schemeClr val="accent4"/>
                </a:solidFill>
                <a:prstDash val="solid"/>
                <a:miter lim="400000"/>
                <a:headEnd type="none" w="med" len="med"/>
                <a:tailEnd type="none" w="med" len="med"/>
              </a:ln>
            </p:spPr>
            <p:txBody>
              <a:bodyPr anchor="ctr"/>
              <a:lstStyle/>
              <a:p>
                <a:pPr algn="ctr"/>
                <a:endParaRPr/>
              </a:p>
            </p:txBody>
          </p:sp>
          <p:sp>
            <p:nvSpPr>
              <p:cNvPr id="18" name="任意多边形 13">
                <a:extLst>
                  <a:ext uri="{FF2B5EF4-FFF2-40B4-BE49-F238E27FC236}">
                    <a16:creationId xmlns:a16="http://schemas.microsoft.com/office/drawing/2014/main" xmlns="" id="{FF8ECD82-8CC6-4A9A-97F4-DD34A6DEE82E}"/>
                  </a:ext>
                </a:extLst>
              </p:cNvPr>
              <p:cNvSpPr/>
              <p:nvPr/>
            </p:nvSpPr>
            <p:spPr>
              <a:xfrm>
                <a:off x="2731476" y="3479308"/>
                <a:ext cx="677300" cy="567909"/>
              </a:xfrm>
              <a:custGeom>
                <a:avLst/>
                <a:gdLst>
                  <a:gd name="connsiteX0" fmla="*/ 338649 w 677300"/>
                  <a:gd name="connsiteY0" fmla="*/ 231379 h 567909"/>
                  <a:gd name="connsiteX1" fmla="*/ 349232 w 677300"/>
                  <a:gd name="connsiteY1" fmla="*/ 241896 h 567909"/>
                  <a:gd name="connsiteX2" fmla="*/ 338649 w 677300"/>
                  <a:gd name="connsiteY2" fmla="*/ 252414 h 567909"/>
                  <a:gd name="connsiteX3" fmla="*/ 275152 w 677300"/>
                  <a:gd name="connsiteY3" fmla="*/ 315495 h 567909"/>
                  <a:gd name="connsiteX4" fmla="*/ 275152 w 677300"/>
                  <a:gd name="connsiteY4" fmla="*/ 315517 h 567909"/>
                  <a:gd name="connsiteX5" fmla="*/ 264569 w 677300"/>
                  <a:gd name="connsiteY5" fmla="*/ 326034 h 567909"/>
                  <a:gd name="connsiteX6" fmla="*/ 253986 w 677300"/>
                  <a:gd name="connsiteY6" fmla="*/ 315517 h 567909"/>
                  <a:gd name="connsiteX7" fmla="*/ 253986 w 677300"/>
                  <a:gd name="connsiteY7" fmla="*/ 315495 h 567909"/>
                  <a:gd name="connsiteX8" fmla="*/ 338649 w 677300"/>
                  <a:gd name="connsiteY8" fmla="*/ 231379 h 567909"/>
                  <a:gd name="connsiteX9" fmla="*/ 328899 w 677300"/>
                  <a:gd name="connsiteY9" fmla="*/ 189683 h 567909"/>
                  <a:gd name="connsiteX10" fmla="*/ 242246 w 677300"/>
                  <a:gd name="connsiteY10" fmla="*/ 233372 h 567909"/>
                  <a:gd name="connsiteX11" fmla="*/ 256011 w 677300"/>
                  <a:gd name="connsiteY11" fmla="*/ 411324 h 567909"/>
                  <a:gd name="connsiteX12" fmla="*/ 435057 w 677300"/>
                  <a:gd name="connsiteY12" fmla="*/ 397628 h 567909"/>
                  <a:gd name="connsiteX13" fmla="*/ 421291 w 677300"/>
                  <a:gd name="connsiteY13" fmla="*/ 219708 h 567909"/>
                  <a:gd name="connsiteX14" fmla="*/ 328899 w 677300"/>
                  <a:gd name="connsiteY14" fmla="*/ 189683 h 567909"/>
                  <a:gd name="connsiteX15" fmla="*/ 338651 w 677300"/>
                  <a:gd name="connsiteY15" fmla="*/ 147240 h 567909"/>
                  <a:gd name="connsiteX16" fmla="*/ 507976 w 677300"/>
                  <a:gd name="connsiteY16" fmla="*/ 315516 h 567909"/>
                  <a:gd name="connsiteX17" fmla="*/ 338651 w 677300"/>
                  <a:gd name="connsiteY17" fmla="*/ 483791 h 567909"/>
                  <a:gd name="connsiteX18" fmla="*/ 169326 w 677300"/>
                  <a:gd name="connsiteY18" fmla="*/ 315516 h 567909"/>
                  <a:gd name="connsiteX19" fmla="*/ 338651 w 677300"/>
                  <a:gd name="connsiteY19" fmla="*/ 147240 h 567909"/>
                  <a:gd name="connsiteX20" fmla="*/ 232822 w 677300"/>
                  <a:gd name="connsiteY20" fmla="*/ 42067 h 567909"/>
                  <a:gd name="connsiteX21" fmla="*/ 213130 w 677300"/>
                  <a:gd name="connsiteY21" fmla="*/ 55292 h 567909"/>
                  <a:gd name="connsiteX22" fmla="*/ 175252 w 677300"/>
                  <a:gd name="connsiteY22" fmla="*/ 149471 h 567909"/>
                  <a:gd name="connsiteX23" fmla="*/ 60016 w 677300"/>
                  <a:gd name="connsiteY23" fmla="*/ 168585 h 567909"/>
                  <a:gd name="connsiteX24" fmla="*/ 42331 w 677300"/>
                  <a:gd name="connsiteY24" fmla="*/ 189303 h 567909"/>
                  <a:gd name="connsiteX25" fmla="*/ 42331 w 677300"/>
                  <a:gd name="connsiteY25" fmla="*/ 504808 h 567909"/>
                  <a:gd name="connsiteX26" fmla="*/ 63497 w 677300"/>
                  <a:gd name="connsiteY26" fmla="*/ 525842 h 567909"/>
                  <a:gd name="connsiteX27" fmla="*/ 613803 w 677300"/>
                  <a:gd name="connsiteY27" fmla="*/ 525842 h 567909"/>
                  <a:gd name="connsiteX28" fmla="*/ 634969 w 677300"/>
                  <a:gd name="connsiteY28" fmla="*/ 504808 h 567909"/>
                  <a:gd name="connsiteX29" fmla="*/ 634969 w 677300"/>
                  <a:gd name="connsiteY29" fmla="*/ 189303 h 567909"/>
                  <a:gd name="connsiteX30" fmla="*/ 617284 w 677300"/>
                  <a:gd name="connsiteY30" fmla="*/ 168585 h 567909"/>
                  <a:gd name="connsiteX31" fmla="*/ 502017 w 677300"/>
                  <a:gd name="connsiteY31" fmla="*/ 149471 h 567909"/>
                  <a:gd name="connsiteX32" fmla="*/ 464107 w 677300"/>
                  <a:gd name="connsiteY32" fmla="*/ 55292 h 567909"/>
                  <a:gd name="connsiteX33" fmla="*/ 444478 w 677300"/>
                  <a:gd name="connsiteY33" fmla="*/ 42067 h 567909"/>
                  <a:gd name="connsiteX34" fmla="*/ 232822 w 677300"/>
                  <a:gd name="connsiteY34" fmla="*/ 0 h 567909"/>
                  <a:gd name="connsiteX35" fmla="*/ 444478 w 677300"/>
                  <a:gd name="connsiteY35" fmla="*/ 0 h 567909"/>
                  <a:gd name="connsiteX36" fmla="*/ 503428 w 677300"/>
                  <a:gd name="connsiteY36" fmla="*/ 39648 h 567909"/>
                  <a:gd name="connsiteX37" fmla="*/ 532496 w 677300"/>
                  <a:gd name="connsiteY37" fmla="*/ 111846 h 567909"/>
                  <a:gd name="connsiteX38" fmla="*/ 624214 w 677300"/>
                  <a:gd name="connsiteY38" fmla="*/ 127070 h 567909"/>
                  <a:gd name="connsiteX39" fmla="*/ 677300 w 677300"/>
                  <a:gd name="connsiteY39" fmla="*/ 189303 h 567909"/>
                  <a:gd name="connsiteX40" fmla="*/ 677300 w 677300"/>
                  <a:gd name="connsiteY40" fmla="*/ 504808 h 567909"/>
                  <a:gd name="connsiteX41" fmla="*/ 613803 w 677300"/>
                  <a:gd name="connsiteY41" fmla="*/ 567909 h 567909"/>
                  <a:gd name="connsiteX42" fmla="*/ 63497 w 677300"/>
                  <a:gd name="connsiteY42" fmla="*/ 567909 h 567909"/>
                  <a:gd name="connsiteX43" fmla="*/ 0 w 677300"/>
                  <a:gd name="connsiteY43" fmla="*/ 504808 h 567909"/>
                  <a:gd name="connsiteX44" fmla="*/ 0 w 677300"/>
                  <a:gd name="connsiteY44" fmla="*/ 189303 h 567909"/>
                  <a:gd name="connsiteX45" fmla="*/ 53086 w 677300"/>
                  <a:gd name="connsiteY45" fmla="*/ 127070 h 567909"/>
                  <a:gd name="connsiteX46" fmla="*/ 144804 w 677300"/>
                  <a:gd name="connsiteY46" fmla="*/ 111846 h 567909"/>
                  <a:gd name="connsiteX47" fmla="*/ 173840 w 677300"/>
                  <a:gd name="connsiteY47" fmla="*/ 39675 h 567909"/>
                  <a:gd name="connsiteX48" fmla="*/ 232822 w 677300"/>
                  <a:gd name="connsiteY48" fmla="*/ 0 h 56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77300" h="567909">
                    <a:moveTo>
                      <a:pt x="338649" y="231379"/>
                    </a:moveTo>
                    <a:cubicBezTo>
                      <a:pt x="344479" y="231379"/>
                      <a:pt x="349232" y="236094"/>
                      <a:pt x="349232" y="241896"/>
                    </a:cubicBezTo>
                    <a:cubicBezTo>
                      <a:pt x="349232" y="247698"/>
                      <a:pt x="344479" y="252414"/>
                      <a:pt x="338649" y="252414"/>
                    </a:cubicBezTo>
                    <a:cubicBezTo>
                      <a:pt x="303554" y="252414"/>
                      <a:pt x="275152" y="280670"/>
                      <a:pt x="275152" y="315495"/>
                    </a:cubicBezTo>
                    <a:lnTo>
                      <a:pt x="275152" y="315517"/>
                    </a:lnTo>
                    <a:cubicBezTo>
                      <a:pt x="275152" y="321319"/>
                      <a:pt x="270398" y="326034"/>
                      <a:pt x="264569" y="326034"/>
                    </a:cubicBezTo>
                    <a:cubicBezTo>
                      <a:pt x="258700" y="326034"/>
                      <a:pt x="253986" y="321319"/>
                      <a:pt x="253986" y="315517"/>
                    </a:cubicBezTo>
                    <a:lnTo>
                      <a:pt x="253986" y="315495"/>
                    </a:lnTo>
                    <a:cubicBezTo>
                      <a:pt x="253986" y="269053"/>
                      <a:pt x="291895" y="231379"/>
                      <a:pt x="338649" y="231379"/>
                    </a:cubicBezTo>
                    <a:close/>
                    <a:moveTo>
                      <a:pt x="328899" y="189683"/>
                    </a:moveTo>
                    <a:cubicBezTo>
                      <a:pt x="296492" y="192153"/>
                      <a:pt x="265042" y="206908"/>
                      <a:pt x="242246" y="233372"/>
                    </a:cubicBezTo>
                    <a:cubicBezTo>
                      <a:pt x="196606" y="286301"/>
                      <a:pt x="202721" y="365983"/>
                      <a:pt x="256011" y="411324"/>
                    </a:cubicBezTo>
                    <a:cubicBezTo>
                      <a:pt x="309254" y="456680"/>
                      <a:pt x="389417" y="450572"/>
                      <a:pt x="435057" y="397628"/>
                    </a:cubicBezTo>
                    <a:cubicBezTo>
                      <a:pt x="480696" y="344699"/>
                      <a:pt x="474534" y="265033"/>
                      <a:pt x="421291" y="219708"/>
                    </a:cubicBezTo>
                    <a:cubicBezTo>
                      <a:pt x="394669" y="197029"/>
                      <a:pt x="361306" y="187213"/>
                      <a:pt x="328899" y="189683"/>
                    </a:cubicBezTo>
                    <a:close/>
                    <a:moveTo>
                      <a:pt x="338651" y="147240"/>
                    </a:moveTo>
                    <a:cubicBezTo>
                      <a:pt x="432156" y="147240"/>
                      <a:pt x="507976" y="222559"/>
                      <a:pt x="507976" y="315516"/>
                    </a:cubicBezTo>
                    <a:cubicBezTo>
                      <a:pt x="507976" y="408472"/>
                      <a:pt x="432156" y="483791"/>
                      <a:pt x="338651" y="483791"/>
                    </a:cubicBezTo>
                    <a:cubicBezTo>
                      <a:pt x="245099" y="483791"/>
                      <a:pt x="169326" y="408472"/>
                      <a:pt x="169326" y="315516"/>
                    </a:cubicBezTo>
                    <a:cubicBezTo>
                      <a:pt x="169326" y="222559"/>
                      <a:pt x="245099" y="147240"/>
                      <a:pt x="338651" y="147240"/>
                    </a:cubicBezTo>
                    <a:close/>
                    <a:moveTo>
                      <a:pt x="232822" y="42067"/>
                    </a:moveTo>
                    <a:cubicBezTo>
                      <a:pt x="224136" y="42067"/>
                      <a:pt x="216360" y="47299"/>
                      <a:pt x="213130" y="55292"/>
                    </a:cubicBezTo>
                    <a:lnTo>
                      <a:pt x="175252" y="149471"/>
                    </a:lnTo>
                    <a:lnTo>
                      <a:pt x="60016" y="168585"/>
                    </a:lnTo>
                    <a:cubicBezTo>
                      <a:pt x="49825" y="170241"/>
                      <a:pt x="42331" y="179023"/>
                      <a:pt x="42331" y="189303"/>
                    </a:cubicBezTo>
                    <a:lnTo>
                      <a:pt x="42331" y="504808"/>
                    </a:lnTo>
                    <a:cubicBezTo>
                      <a:pt x="42331" y="516429"/>
                      <a:pt x="51801" y="525842"/>
                      <a:pt x="63497" y="525842"/>
                    </a:cubicBezTo>
                    <a:lnTo>
                      <a:pt x="613803" y="525842"/>
                    </a:lnTo>
                    <a:cubicBezTo>
                      <a:pt x="625499" y="525842"/>
                      <a:pt x="634969" y="516429"/>
                      <a:pt x="634969" y="504808"/>
                    </a:cubicBezTo>
                    <a:cubicBezTo>
                      <a:pt x="634969" y="504808"/>
                      <a:pt x="634969" y="189303"/>
                      <a:pt x="634969" y="189303"/>
                    </a:cubicBezTo>
                    <a:cubicBezTo>
                      <a:pt x="634969" y="179023"/>
                      <a:pt x="627475" y="170241"/>
                      <a:pt x="617284" y="168585"/>
                    </a:cubicBezTo>
                    <a:lnTo>
                      <a:pt x="502017" y="149471"/>
                    </a:lnTo>
                    <a:lnTo>
                      <a:pt x="464107" y="55292"/>
                    </a:lnTo>
                    <a:cubicBezTo>
                      <a:pt x="460878" y="47299"/>
                      <a:pt x="453133" y="42067"/>
                      <a:pt x="444478" y="42067"/>
                    </a:cubicBezTo>
                    <a:close/>
                    <a:moveTo>
                      <a:pt x="232822" y="0"/>
                    </a:moveTo>
                    <a:lnTo>
                      <a:pt x="444478" y="0"/>
                    </a:lnTo>
                    <a:cubicBezTo>
                      <a:pt x="470567" y="0"/>
                      <a:pt x="493708" y="15538"/>
                      <a:pt x="503428" y="39648"/>
                    </a:cubicBezTo>
                    <a:lnTo>
                      <a:pt x="532496" y="111846"/>
                    </a:lnTo>
                    <a:lnTo>
                      <a:pt x="624214" y="127070"/>
                    </a:lnTo>
                    <a:cubicBezTo>
                      <a:pt x="654974" y="132144"/>
                      <a:pt x="677300" y="158305"/>
                      <a:pt x="677300" y="189303"/>
                    </a:cubicBezTo>
                    <a:lnTo>
                      <a:pt x="677300" y="504808"/>
                    </a:lnTo>
                    <a:cubicBezTo>
                      <a:pt x="677300" y="539593"/>
                      <a:pt x="648828" y="567909"/>
                      <a:pt x="613803" y="567909"/>
                    </a:cubicBezTo>
                    <a:lnTo>
                      <a:pt x="63497" y="567909"/>
                    </a:lnTo>
                    <a:cubicBezTo>
                      <a:pt x="28472" y="567909"/>
                      <a:pt x="0" y="539593"/>
                      <a:pt x="0" y="504808"/>
                    </a:cubicBezTo>
                    <a:lnTo>
                      <a:pt x="0" y="189303"/>
                    </a:lnTo>
                    <a:cubicBezTo>
                      <a:pt x="0" y="158305"/>
                      <a:pt x="22326" y="132144"/>
                      <a:pt x="53086" y="127070"/>
                    </a:cubicBezTo>
                    <a:lnTo>
                      <a:pt x="144804" y="111846"/>
                    </a:lnTo>
                    <a:lnTo>
                      <a:pt x="173840" y="39675"/>
                    </a:lnTo>
                    <a:cubicBezTo>
                      <a:pt x="183592" y="15538"/>
                      <a:pt x="206733" y="0"/>
                      <a:pt x="232822" y="0"/>
                    </a:cubicBezTo>
                    <a:close/>
                  </a:path>
                </a:pathLst>
              </a:custGeom>
              <a:solidFill>
                <a:schemeClr val="accent1">
                  <a:lumMod val="100000"/>
                </a:schemeClr>
              </a:solidFill>
              <a:ln w="12700" cap="flat">
                <a:noFill/>
                <a:miter lim="400000"/>
              </a:ln>
              <a:effectLst/>
            </p:spPr>
            <p:txBody>
              <a:bodyPr anchor="ctr"/>
              <a:lstStyle/>
              <a:p>
                <a:pPr algn="ctr"/>
                <a:endParaRPr/>
              </a:p>
            </p:txBody>
          </p:sp>
        </p:grpSp>
        <p:grpSp>
          <p:nvGrpSpPr>
            <p:cNvPr id="30" name="组合 29">
              <a:extLst>
                <a:ext uri="{FF2B5EF4-FFF2-40B4-BE49-F238E27FC236}">
                  <a16:creationId xmlns:a16="http://schemas.microsoft.com/office/drawing/2014/main" xmlns="" id="{E62FD5EB-86A7-4780-9EE9-A81A62BD7EE3}"/>
                </a:ext>
              </a:extLst>
            </p:cNvPr>
            <p:cNvGrpSpPr/>
            <p:nvPr/>
          </p:nvGrpSpPr>
          <p:grpSpPr>
            <a:xfrm>
              <a:off x="1466539" y="4309233"/>
              <a:ext cx="2241974" cy="1020260"/>
              <a:chOff x="7005544" y="2410788"/>
              <a:chExt cx="2241974" cy="1020260"/>
            </a:xfrm>
          </p:grpSpPr>
          <p:sp>
            <p:nvSpPr>
              <p:cNvPr id="31" name="矩形 30">
                <a:extLst>
                  <a:ext uri="{FF2B5EF4-FFF2-40B4-BE49-F238E27FC236}">
                    <a16:creationId xmlns:a16="http://schemas.microsoft.com/office/drawing/2014/main" xmlns="" id="{AB0C78C7-E9A8-4564-9093-C4B02F44EB46}"/>
                  </a:ext>
                </a:extLst>
              </p:cNvPr>
              <p:cNvSpPr/>
              <p:nvPr/>
            </p:nvSpPr>
            <p:spPr>
              <a:xfrm>
                <a:off x="7005544" y="2821650"/>
                <a:ext cx="22419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32" name="矩形 31">
                <a:extLst>
                  <a:ext uri="{FF2B5EF4-FFF2-40B4-BE49-F238E27FC236}">
                    <a16:creationId xmlns:a16="http://schemas.microsoft.com/office/drawing/2014/main" xmlns="" id="{9C81C141-3381-4A2D-A65A-81289C6BBB04}"/>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grpSp>
        <p:nvGrpSpPr>
          <p:cNvPr id="40" name="组合 39">
            <a:extLst>
              <a:ext uri="{FF2B5EF4-FFF2-40B4-BE49-F238E27FC236}">
                <a16:creationId xmlns:a16="http://schemas.microsoft.com/office/drawing/2014/main" xmlns="" id="{C41BBC8B-69C6-427A-A0F7-C396B0EDCBB9}"/>
              </a:ext>
            </a:extLst>
          </p:cNvPr>
          <p:cNvGrpSpPr/>
          <p:nvPr/>
        </p:nvGrpSpPr>
        <p:grpSpPr>
          <a:xfrm>
            <a:off x="4776843" y="3022600"/>
            <a:ext cx="2666800" cy="2628900"/>
            <a:chOff x="4776843" y="3022600"/>
            <a:chExt cx="2666800" cy="2628900"/>
          </a:xfrm>
        </p:grpSpPr>
        <p:grpSp>
          <p:nvGrpSpPr>
            <p:cNvPr id="6" name="组合 5">
              <a:extLst>
                <a:ext uri="{FF2B5EF4-FFF2-40B4-BE49-F238E27FC236}">
                  <a16:creationId xmlns:a16="http://schemas.microsoft.com/office/drawing/2014/main" xmlns="" id="{088C83D3-F602-4DBF-BA4C-8A54631104BB}"/>
                </a:ext>
              </a:extLst>
            </p:cNvPr>
            <p:cNvGrpSpPr/>
            <p:nvPr/>
          </p:nvGrpSpPr>
          <p:grpSpPr>
            <a:xfrm>
              <a:off x="4776843" y="3022600"/>
              <a:ext cx="2666800" cy="2628900"/>
              <a:chOff x="5467460" y="3022600"/>
              <a:chExt cx="2666800" cy="2628900"/>
            </a:xfrm>
          </p:grpSpPr>
          <p:sp>
            <p:nvSpPr>
              <p:cNvPr id="13" name="矩形 12">
                <a:extLst>
                  <a:ext uri="{FF2B5EF4-FFF2-40B4-BE49-F238E27FC236}">
                    <a16:creationId xmlns:a16="http://schemas.microsoft.com/office/drawing/2014/main" xmlns="" id="{4ECFC0D7-30A1-499E-A8AA-C483CC071E4C}"/>
                  </a:ext>
                </a:extLst>
              </p:cNvPr>
              <p:cNvSpPr/>
              <p:nvPr/>
            </p:nvSpPr>
            <p:spPr>
              <a:xfrm>
                <a:off x="5467460" y="3022600"/>
                <a:ext cx="2666800" cy="2628900"/>
              </a:xfrm>
              <a:prstGeom prst="rect">
                <a:avLst/>
              </a:prstGeom>
              <a:solidFill>
                <a:schemeClr val="bg2"/>
              </a:solidFill>
              <a:ln w="12700" cap="flat" cmpd="sng" algn="ctr">
                <a:solidFill>
                  <a:schemeClr val="accent4"/>
                </a:solidFill>
                <a:prstDash val="solid"/>
                <a:miter lim="400000"/>
                <a:headEnd type="none" w="med" len="med"/>
                <a:tailEnd type="none" w="med" len="med"/>
              </a:ln>
            </p:spPr>
            <p:txBody>
              <a:bodyPr anchor="ctr"/>
              <a:lstStyle/>
              <a:p>
                <a:pPr algn="ctr"/>
                <a:endParaRPr/>
              </a:p>
            </p:txBody>
          </p:sp>
          <p:sp>
            <p:nvSpPr>
              <p:cNvPr id="14" name="任意多边形 65">
                <a:extLst>
                  <a:ext uri="{FF2B5EF4-FFF2-40B4-BE49-F238E27FC236}">
                    <a16:creationId xmlns:a16="http://schemas.microsoft.com/office/drawing/2014/main" xmlns="" id="{55059C77-7C7F-4962-A75B-29CB6513FB98}"/>
                  </a:ext>
                </a:extLst>
              </p:cNvPr>
              <p:cNvSpPr/>
              <p:nvPr/>
            </p:nvSpPr>
            <p:spPr>
              <a:xfrm>
                <a:off x="6462210" y="3445282"/>
                <a:ext cx="677300" cy="635961"/>
              </a:xfrm>
              <a:custGeom>
                <a:avLst/>
                <a:gdLst>
                  <a:gd name="connsiteX0" fmla="*/ 17463 w 338138"/>
                  <a:gd name="connsiteY0" fmla="*/ 17462 h 317500"/>
                  <a:gd name="connsiteX1" fmla="*/ 17463 w 338138"/>
                  <a:gd name="connsiteY1" fmla="*/ 185855 h 317500"/>
                  <a:gd name="connsiteX2" fmla="*/ 134094 w 338138"/>
                  <a:gd name="connsiteY2" fmla="*/ 301625 h 317500"/>
                  <a:gd name="connsiteX3" fmla="*/ 161926 w 338138"/>
                  <a:gd name="connsiteY3" fmla="*/ 301625 h 317500"/>
                  <a:gd name="connsiteX4" fmla="*/ 161926 w 338138"/>
                  <a:gd name="connsiteY4" fmla="*/ 247687 h 317500"/>
                  <a:gd name="connsiteX5" fmla="*/ 138070 w 338138"/>
                  <a:gd name="connsiteY5" fmla="*/ 247687 h 317500"/>
                  <a:gd name="connsiteX6" fmla="*/ 73128 w 338138"/>
                  <a:gd name="connsiteY6" fmla="*/ 183224 h 317500"/>
                  <a:gd name="connsiteX7" fmla="*/ 73128 w 338138"/>
                  <a:gd name="connsiteY7" fmla="*/ 17462 h 317500"/>
                  <a:gd name="connsiteX8" fmla="*/ 17463 w 338138"/>
                  <a:gd name="connsiteY8" fmla="*/ 17462 h 317500"/>
                  <a:gd name="connsiteX9" fmla="*/ 7925 w 338138"/>
                  <a:gd name="connsiteY9" fmla="*/ 0 h 317500"/>
                  <a:gd name="connsiteX10" fmla="*/ 80572 w 338138"/>
                  <a:gd name="connsiteY10" fmla="*/ 0 h 317500"/>
                  <a:gd name="connsiteX11" fmla="*/ 89818 w 338138"/>
                  <a:gd name="connsiteY11" fmla="*/ 9184 h 317500"/>
                  <a:gd name="connsiteX12" fmla="*/ 89818 w 338138"/>
                  <a:gd name="connsiteY12" fmla="*/ 182366 h 317500"/>
                  <a:gd name="connsiteX13" fmla="*/ 137369 w 338138"/>
                  <a:gd name="connsiteY13" fmla="*/ 229597 h 317500"/>
                  <a:gd name="connsiteX14" fmla="*/ 200770 w 338138"/>
                  <a:gd name="connsiteY14" fmla="*/ 229597 h 317500"/>
                  <a:gd name="connsiteX15" fmla="*/ 248320 w 338138"/>
                  <a:gd name="connsiteY15" fmla="*/ 182366 h 317500"/>
                  <a:gd name="connsiteX16" fmla="*/ 248320 w 338138"/>
                  <a:gd name="connsiteY16" fmla="*/ 9184 h 317500"/>
                  <a:gd name="connsiteX17" fmla="*/ 257566 w 338138"/>
                  <a:gd name="connsiteY17" fmla="*/ 0 h 317500"/>
                  <a:gd name="connsiteX18" fmla="*/ 330213 w 338138"/>
                  <a:gd name="connsiteY18" fmla="*/ 0 h 317500"/>
                  <a:gd name="connsiteX19" fmla="*/ 338138 w 338138"/>
                  <a:gd name="connsiteY19" fmla="*/ 9184 h 317500"/>
                  <a:gd name="connsiteX20" fmla="*/ 338138 w 338138"/>
                  <a:gd name="connsiteY20" fmla="*/ 184990 h 317500"/>
                  <a:gd name="connsiteX21" fmla="*/ 204732 w 338138"/>
                  <a:gd name="connsiteY21" fmla="*/ 317500 h 317500"/>
                  <a:gd name="connsiteX22" fmla="*/ 133406 w 338138"/>
                  <a:gd name="connsiteY22" fmla="*/ 317500 h 317500"/>
                  <a:gd name="connsiteX23" fmla="*/ 0 w 338138"/>
                  <a:gd name="connsiteY23" fmla="*/ 184990 h 317500"/>
                  <a:gd name="connsiteX24" fmla="*/ 0 w 338138"/>
                  <a:gd name="connsiteY24" fmla="*/ 9184 h 317500"/>
                  <a:gd name="connsiteX25" fmla="*/ 7925 w 338138"/>
                  <a:gd name="connsiteY25"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8138" h="317500">
                    <a:moveTo>
                      <a:pt x="17463" y="17462"/>
                    </a:moveTo>
                    <a:cubicBezTo>
                      <a:pt x="17463" y="17462"/>
                      <a:pt x="17463" y="17462"/>
                      <a:pt x="17463" y="185855"/>
                    </a:cubicBezTo>
                    <a:cubicBezTo>
                      <a:pt x="17463" y="249002"/>
                      <a:pt x="69152" y="301625"/>
                      <a:pt x="134094" y="301625"/>
                    </a:cubicBezTo>
                    <a:cubicBezTo>
                      <a:pt x="134094" y="301625"/>
                      <a:pt x="134094" y="301625"/>
                      <a:pt x="161926" y="301625"/>
                    </a:cubicBezTo>
                    <a:cubicBezTo>
                      <a:pt x="161926" y="301625"/>
                      <a:pt x="161926" y="301625"/>
                      <a:pt x="161926" y="247687"/>
                    </a:cubicBezTo>
                    <a:cubicBezTo>
                      <a:pt x="161926" y="247687"/>
                      <a:pt x="161926" y="247687"/>
                      <a:pt x="138070" y="247687"/>
                    </a:cubicBezTo>
                    <a:cubicBezTo>
                      <a:pt x="102285" y="247687"/>
                      <a:pt x="73128" y="218744"/>
                      <a:pt x="73128" y="183224"/>
                    </a:cubicBezTo>
                    <a:cubicBezTo>
                      <a:pt x="73128" y="183224"/>
                      <a:pt x="73128" y="183224"/>
                      <a:pt x="73128" y="17462"/>
                    </a:cubicBezTo>
                    <a:cubicBezTo>
                      <a:pt x="73128" y="17462"/>
                      <a:pt x="73128" y="17462"/>
                      <a:pt x="17463" y="17462"/>
                    </a:cubicBezTo>
                    <a:close/>
                    <a:moveTo>
                      <a:pt x="7925" y="0"/>
                    </a:moveTo>
                    <a:cubicBezTo>
                      <a:pt x="7925" y="0"/>
                      <a:pt x="7925" y="0"/>
                      <a:pt x="80572" y="0"/>
                    </a:cubicBezTo>
                    <a:cubicBezTo>
                      <a:pt x="85855" y="0"/>
                      <a:pt x="89818" y="3936"/>
                      <a:pt x="89818" y="9184"/>
                    </a:cubicBezTo>
                    <a:cubicBezTo>
                      <a:pt x="89818" y="9184"/>
                      <a:pt x="89818" y="9184"/>
                      <a:pt x="89818" y="182366"/>
                    </a:cubicBezTo>
                    <a:cubicBezTo>
                      <a:pt x="89818" y="207294"/>
                      <a:pt x="110952" y="229597"/>
                      <a:pt x="137369" y="229597"/>
                    </a:cubicBezTo>
                    <a:cubicBezTo>
                      <a:pt x="137369" y="229597"/>
                      <a:pt x="137369" y="229597"/>
                      <a:pt x="200770" y="229597"/>
                    </a:cubicBezTo>
                    <a:cubicBezTo>
                      <a:pt x="227187" y="229597"/>
                      <a:pt x="248320" y="207294"/>
                      <a:pt x="248320" y="182366"/>
                    </a:cubicBezTo>
                    <a:cubicBezTo>
                      <a:pt x="248320" y="182366"/>
                      <a:pt x="248320" y="182366"/>
                      <a:pt x="248320" y="9184"/>
                    </a:cubicBezTo>
                    <a:cubicBezTo>
                      <a:pt x="248320" y="3936"/>
                      <a:pt x="252283" y="0"/>
                      <a:pt x="257566" y="0"/>
                    </a:cubicBezTo>
                    <a:cubicBezTo>
                      <a:pt x="257566" y="0"/>
                      <a:pt x="257566" y="0"/>
                      <a:pt x="330213" y="0"/>
                    </a:cubicBezTo>
                    <a:cubicBezTo>
                      <a:pt x="334176" y="0"/>
                      <a:pt x="338138" y="3936"/>
                      <a:pt x="338138" y="9184"/>
                    </a:cubicBezTo>
                    <a:cubicBezTo>
                      <a:pt x="338138" y="9184"/>
                      <a:pt x="338138" y="9184"/>
                      <a:pt x="338138" y="184990"/>
                    </a:cubicBezTo>
                    <a:cubicBezTo>
                      <a:pt x="338138" y="258461"/>
                      <a:pt x="278700" y="317500"/>
                      <a:pt x="204732" y="317500"/>
                    </a:cubicBezTo>
                    <a:cubicBezTo>
                      <a:pt x="204732" y="317500"/>
                      <a:pt x="204732" y="317500"/>
                      <a:pt x="133406" y="317500"/>
                    </a:cubicBezTo>
                    <a:cubicBezTo>
                      <a:pt x="59438" y="317500"/>
                      <a:pt x="0" y="258461"/>
                      <a:pt x="0" y="184990"/>
                    </a:cubicBezTo>
                    <a:cubicBezTo>
                      <a:pt x="0" y="184990"/>
                      <a:pt x="0" y="184990"/>
                      <a:pt x="0" y="9184"/>
                    </a:cubicBezTo>
                    <a:cubicBezTo>
                      <a:pt x="0" y="3936"/>
                      <a:pt x="3962" y="0"/>
                      <a:pt x="7925" y="0"/>
                    </a:cubicBezTo>
                    <a:close/>
                  </a:path>
                </a:pathLst>
              </a:custGeom>
              <a:solidFill>
                <a:schemeClr val="accent2">
                  <a:lumMod val="100000"/>
                </a:schemeClr>
              </a:solidFill>
              <a:ln w="12700" cap="flat">
                <a:noFill/>
                <a:miter lim="400000"/>
              </a:ln>
              <a:effectLst/>
            </p:spPr>
            <p:txBody>
              <a:bodyPr anchor="ctr"/>
              <a:lstStyle/>
              <a:p>
                <a:pPr algn="ctr"/>
                <a:endParaRPr/>
              </a:p>
            </p:txBody>
          </p:sp>
        </p:grpSp>
        <p:grpSp>
          <p:nvGrpSpPr>
            <p:cNvPr id="33" name="组合 32">
              <a:extLst>
                <a:ext uri="{FF2B5EF4-FFF2-40B4-BE49-F238E27FC236}">
                  <a16:creationId xmlns:a16="http://schemas.microsoft.com/office/drawing/2014/main" xmlns="" id="{B2F07B19-EF89-4C48-AE68-73A595D6D3C2}"/>
                </a:ext>
              </a:extLst>
            </p:cNvPr>
            <p:cNvGrpSpPr/>
            <p:nvPr/>
          </p:nvGrpSpPr>
          <p:grpSpPr>
            <a:xfrm>
              <a:off x="4989256" y="4309233"/>
              <a:ext cx="2241974" cy="1020260"/>
              <a:chOff x="7005544" y="2410788"/>
              <a:chExt cx="2241974" cy="1020260"/>
            </a:xfrm>
          </p:grpSpPr>
          <p:sp>
            <p:nvSpPr>
              <p:cNvPr id="34" name="矩形 33">
                <a:extLst>
                  <a:ext uri="{FF2B5EF4-FFF2-40B4-BE49-F238E27FC236}">
                    <a16:creationId xmlns:a16="http://schemas.microsoft.com/office/drawing/2014/main" xmlns="" id="{ABE61EA0-B87E-4BCA-9313-FD0B515BBA04}"/>
                  </a:ext>
                </a:extLst>
              </p:cNvPr>
              <p:cNvSpPr/>
              <p:nvPr/>
            </p:nvSpPr>
            <p:spPr>
              <a:xfrm>
                <a:off x="7005544" y="2821650"/>
                <a:ext cx="22419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35" name="矩形 34">
                <a:extLst>
                  <a:ext uri="{FF2B5EF4-FFF2-40B4-BE49-F238E27FC236}">
                    <a16:creationId xmlns:a16="http://schemas.microsoft.com/office/drawing/2014/main" xmlns="" id="{86E6C8D0-CDD7-4B84-A428-99B7BBB1E47C}"/>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grpSp>
        <p:nvGrpSpPr>
          <p:cNvPr id="41" name="组合 40">
            <a:extLst>
              <a:ext uri="{FF2B5EF4-FFF2-40B4-BE49-F238E27FC236}">
                <a16:creationId xmlns:a16="http://schemas.microsoft.com/office/drawing/2014/main" xmlns="" id="{B5F8AA17-4D6D-4F42-8441-924FEF118138}"/>
              </a:ext>
            </a:extLst>
          </p:cNvPr>
          <p:cNvGrpSpPr/>
          <p:nvPr/>
        </p:nvGrpSpPr>
        <p:grpSpPr>
          <a:xfrm>
            <a:off x="8299560" y="3022600"/>
            <a:ext cx="2666800" cy="2628900"/>
            <a:chOff x="8299560" y="3022600"/>
            <a:chExt cx="2666800" cy="2628900"/>
          </a:xfrm>
        </p:grpSpPr>
        <p:grpSp>
          <p:nvGrpSpPr>
            <p:cNvPr id="7" name="组合 6">
              <a:extLst>
                <a:ext uri="{FF2B5EF4-FFF2-40B4-BE49-F238E27FC236}">
                  <a16:creationId xmlns:a16="http://schemas.microsoft.com/office/drawing/2014/main" xmlns="" id="{3FF5784E-8D41-4C2D-A749-C473565EFC7C}"/>
                </a:ext>
              </a:extLst>
            </p:cNvPr>
            <p:cNvGrpSpPr/>
            <p:nvPr/>
          </p:nvGrpSpPr>
          <p:grpSpPr>
            <a:xfrm>
              <a:off x="8299560" y="3022600"/>
              <a:ext cx="2666800" cy="2628900"/>
              <a:chOff x="5467460" y="3022600"/>
              <a:chExt cx="2666800" cy="2628900"/>
            </a:xfrm>
          </p:grpSpPr>
          <p:sp>
            <p:nvSpPr>
              <p:cNvPr id="9" name="矩形 8">
                <a:extLst>
                  <a:ext uri="{FF2B5EF4-FFF2-40B4-BE49-F238E27FC236}">
                    <a16:creationId xmlns:a16="http://schemas.microsoft.com/office/drawing/2014/main" xmlns="" id="{143D7966-E153-4423-9CA6-EBB1592DF975}"/>
                  </a:ext>
                </a:extLst>
              </p:cNvPr>
              <p:cNvSpPr/>
              <p:nvPr/>
            </p:nvSpPr>
            <p:spPr>
              <a:xfrm>
                <a:off x="5467460" y="3022600"/>
                <a:ext cx="2666800" cy="2628900"/>
              </a:xfrm>
              <a:prstGeom prst="rect">
                <a:avLst/>
              </a:prstGeom>
              <a:solidFill>
                <a:schemeClr val="bg2"/>
              </a:solidFill>
              <a:ln w="12700" cap="flat" cmpd="sng" algn="ctr">
                <a:solidFill>
                  <a:schemeClr val="accent4"/>
                </a:solidFill>
                <a:prstDash val="solid"/>
                <a:miter lim="400000"/>
                <a:headEnd type="none" w="med" len="med"/>
                <a:tailEnd type="none" w="med" len="med"/>
              </a:ln>
            </p:spPr>
            <p:txBody>
              <a:bodyPr anchor="ctr"/>
              <a:lstStyle/>
              <a:p>
                <a:pPr algn="ctr"/>
                <a:endParaRPr/>
              </a:p>
            </p:txBody>
          </p:sp>
          <p:sp>
            <p:nvSpPr>
              <p:cNvPr id="10" name="任意多边形 41">
                <a:extLst>
                  <a:ext uri="{FF2B5EF4-FFF2-40B4-BE49-F238E27FC236}">
                    <a16:creationId xmlns:a16="http://schemas.microsoft.com/office/drawing/2014/main" xmlns="" id="{BC1D1A1E-44F7-4FD2-B27F-B2D6B3CB1769}"/>
                  </a:ext>
                </a:extLst>
              </p:cNvPr>
              <p:cNvSpPr/>
              <p:nvPr/>
            </p:nvSpPr>
            <p:spPr>
              <a:xfrm>
                <a:off x="6462210" y="3427793"/>
                <a:ext cx="677300" cy="670940"/>
              </a:xfrm>
              <a:custGeom>
                <a:avLst/>
                <a:gdLst>
                  <a:gd name="connsiteX0" fmla="*/ 330201 w 338138"/>
                  <a:gd name="connsiteY0" fmla="*/ 193675 h 334963"/>
                  <a:gd name="connsiteX1" fmla="*/ 165107 w 338138"/>
                  <a:gd name="connsiteY1" fmla="*/ 334963 h 334963"/>
                  <a:gd name="connsiteX2" fmla="*/ 7938 w 338138"/>
                  <a:gd name="connsiteY2" fmla="*/ 224045 h 334963"/>
                  <a:gd name="connsiteX3" fmla="*/ 31712 w 338138"/>
                  <a:gd name="connsiteY3" fmla="*/ 230648 h 334963"/>
                  <a:gd name="connsiteX4" fmla="*/ 46240 w 338138"/>
                  <a:gd name="connsiteY4" fmla="*/ 228007 h 334963"/>
                  <a:gd name="connsiteX5" fmla="*/ 165107 w 338138"/>
                  <a:gd name="connsiteY5" fmla="*/ 300631 h 334963"/>
                  <a:gd name="connsiteX6" fmla="*/ 295862 w 338138"/>
                  <a:gd name="connsiteY6" fmla="*/ 196316 h 334963"/>
                  <a:gd name="connsiteX7" fmla="*/ 309069 w 338138"/>
                  <a:gd name="connsiteY7" fmla="*/ 198957 h 334963"/>
                  <a:gd name="connsiteX8" fmla="*/ 330201 w 338138"/>
                  <a:gd name="connsiteY8" fmla="*/ 193675 h 334963"/>
                  <a:gd name="connsiteX9" fmla="*/ 214176 w 338138"/>
                  <a:gd name="connsiteY9" fmla="*/ 88900 h 334963"/>
                  <a:gd name="connsiteX10" fmla="*/ 230001 w 338138"/>
                  <a:gd name="connsiteY10" fmla="*/ 96756 h 334963"/>
                  <a:gd name="connsiteX11" fmla="*/ 249782 w 338138"/>
                  <a:gd name="connsiteY11" fmla="*/ 129491 h 334963"/>
                  <a:gd name="connsiteX12" fmla="*/ 260332 w 338138"/>
                  <a:gd name="connsiteY12" fmla="*/ 129491 h 334963"/>
                  <a:gd name="connsiteX13" fmla="*/ 285388 w 338138"/>
                  <a:gd name="connsiteY13" fmla="*/ 128182 h 334963"/>
                  <a:gd name="connsiteX14" fmla="*/ 309126 w 338138"/>
                  <a:gd name="connsiteY14" fmla="*/ 117707 h 334963"/>
                  <a:gd name="connsiteX15" fmla="*/ 338138 w 338138"/>
                  <a:gd name="connsiteY15" fmla="*/ 146514 h 334963"/>
                  <a:gd name="connsiteX16" fmla="*/ 309126 w 338138"/>
                  <a:gd name="connsiteY16" fmla="*/ 176630 h 334963"/>
                  <a:gd name="connsiteX17" fmla="*/ 284069 w 338138"/>
                  <a:gd name="connsiteY17" fmla="*/ 162227 h 334963"/>
                  <a:gd name="connsiteX18" fmla="*/ 259013 w 338138"/>
                  <a:gd name="connsiteY18" fmla="*/ 162227 h 334963"/>
                  <a:gd name="connsiteX19" fmla="*/ 240551 w 338138"/>
                  <a:gd name="connsiteY19" fmla="*/ 163536 h 334963"/>
                  <a:gd name="connsiteX20" fmla="*/ 226044 w 338138"/>
                  <a:gd name="connsiteY20" fmla="*/ 155680 h 334963"/>
                  <a:gd name="connsiteX21" fmla="*/ 218132 w 338138"/>
                  <a:gd name="connsiteY21" fmla="*/ 141276 h 334963"/>
                  <a:gd name="connsiteX22" fmla="*/ 164063 w 338138"/>
                  <a:gd name="connsiteY22" fmla="*/ 257813 h 334963"/>
                  <a:gd name="connsiteX23" fmla="*/ 148238 w 338138"/>
                  <a:gd name="connsiteY23" fmla="*/ 268288 h 334963"/>
                  <a:gd name="connsiteX24" fmla="*/ 132413 w 338138"/>
                  <a:gd name="connsiteY24" fmla="*/ 256503 h 334963"/>
                  <a:gd name="connsiteX25" fmla="*/ 109994 w 338138"/>
                  <a:gd name="connsiteY25" fmla="*/ 194962 h 334963"/>
                  <a:gd name="connsiteX26" fmla="*/ 57244 w 338138"/>
                  <a:gd name="connsiteY26" fmla="*/ 194962 h 334963"/>
                  <a:gd name="connsiteX27" fmla="*/ 32188 w 338138"/>
                  <a:gd name="connsiteY27" fmla="*/ 208056 h 334963"/>
                  <a:gd name="connsiteX28" fmla="*/ 3175 w 338138"/>
                  <a:gd name="connsiteY28" fmla="*/ 179249 h 334963"/>
                  <a:gd name="connsiteX29" fmla="*/ 32188 w 338138"/>
                  <a:gd name="connsiteY29" fmla="*/ 149133 h 334963"/>
                  <a:gd name="connsiteX30" fmla="*/ 55925 w 338138"/>
                  <a:gd name="connsiteY30" fmla="*/ 160917 h 334963"/>
                  <a:gd name="connsiteX31" fmla="*/ 121863 w 338138"/>
                  <a:gd name="connsiteY31" fmla="*/ 160917 h 334963"/>
                  <a:gd name="connsiteX32" fmla="*/ 137688 w 338138"/>
                  <a:gd name="connsiteY32" fmla="*/ 172702 h 334963"/>
                  <a:gd name="connsiteX33" fmla="*/ 150875 w 338138"/>
                  <a:gd name="connsiteY33" fmla="*/ 206746 h 334963"/>
                  <a:gd name="connsiteX34" fmla="*/ 199669 w 338138"/>
                  <a:gd name="connsiteY34" fmla="*/ 99375 h 334963"/>
                  <a:gd name="connsiteX35" fmla="*/ 214176 w 338138"/>
                  <a:gd name="connsiteY35" fmla="*/ 88900 h 334963"/>
                  <a:gd name="connsiteX36" fmla="*/ 165365 w 338138"/>
                  <a:gd name="connsiteY36" fmla="*/ 0 h 334963"/>
                  <a:gd name="connsiteX37" fmla="*/ 317500 w 338138"/>
                  <a:gd name="connsiteY37" fmla="*/ 94706 h 334963"/>
                  <a:gd name="connsiteX38" fmla="*/ 309563 w 338138"/>
                  <a:gd name="connsiteY38" fmla="*/ 94706 h 334963"/>
                  <a:gd name="connsiteX39" fmla="*/ 281781 w 338138"/>
                  <a:gd name="connsiteY39" fmla="*/ 102598 h 334963"/>
                  <a:gd name="connsiteX40" fmla="*/ 165365 w 338138"/>
                  <a:gd name="connsiteY40" fmla="*/ 34199 h 334963"/>
                  <a:gd name="connsiteX41" fmla="*/ 37042 w 338138"/>
                  <a:gd name="connsiteY41" fmla="*/ 127590 h 334963"/>
                  <a:gd name="connsiteX42" fmla="*/ 31750 w 338138"/>
                  <a:gd name="connsiteY42" fmla="*/ 126275 h 334963"/>
                  <a:gd name="connsiteX43" fmla="*/ 0 w 338138"/>
                  <a:gd name="connsiteY43" fmla="*/ 138113 h 334963"/>
                  <a:gd name="connsiteX44" fmla="*/ 165365 w 338138"/>
                  <a:gd name="connsiteY44"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8138" h="334963">
                    <a:moveTo>
                      <a:pt x="330201" y="193675"/>
                    </a:moveTo>
                    <a:cubicBezTo>
                      <a:pt x="318314" y="274222"/>
                      <a:pt x="248315" y="334963"/>
                      <a:pt x="165107" y="334963"/>
                    </a:cubicBezTo>
                    <a:cubicBezTo>
                      <a:pt x="92466" y="334963"/>
                      <a:pt x="30391" y="288747"/>
                      <a:pt x="7938" y="224045"/>
                    </a:cubicBezTo>
                    <a:cubicBezTo>
                      <a:pt x="14542" y="228007"/>
                      <a:pt x="23787" y="230648"/>
                      <a:pt x="31712" y="230648"/>
                    </a:cubicBezTo>
                    <a:cubicBezTo>
                      <a:pt x="36995" y="230648"/>
                      <a:pt x="42278" y="229327"/>
                      <a:pt x="46240" y="228007"/>
                    </a:cubicBezTo>
                    <a:cubicBezTo>
                      <a:pt x="68693" y="271582"/>
                      <a:pt x="113598" y="300631"/>
                      <a:pt x="165107" y="300631"/>
                    </a:cubicBezTo>
                    <a:cubicBezTo>
                      <a:pt x="228503" y="300631"/>
                      <a:pt x="282654" y="255736"/>
                      <a:pt x="295862" y="196316"/>
                    </a:cubicBezTo>
                    <a:cubicBezTo>
                      <a:pt x="299824" y="197636"/>
                      <a:pt x="303786" y="198957"/>
                      <a:pt x="309069" y="198957"/>
                    </a:cubicBezTo>
                    <a:cubicBezTo>
                      <a:pt x="316994" y="198957"/>
                      <a:pt x="323597" y="196316"/>
                      <a:pt x="330201" y="193675"/>
                    </a:cubicBezTo>
                    <a:close/>
                    <a:moveTo>
                      <a:pt x="214176" y="88900"/>
                    </a:moveTo>
                    <a:cubicBezTo>
                      <a:pt x="220769" y="88900"/>
                      <a:pt x="226044" y="91519"/>
                      <a:pt x="230001" y="96756"/>
                    </a:cubicBezTo>
                    <a:cubicBezTo>
                      <a:pt x="230001" y="96756"/>
                      <a:pt x="230001" y="96756"/>
                      <a:pt x="249782" y="129491"/>
                    </a:cubicBezTo>
                    <a:cubicBezTo>
                      <a:pt x="249782" y="129491"/>
                      <a:pt x="249782" y="129491"/>
                      <a:pt x="260332" y="129491"/>
                    </a:cubicBezTo>
                    <a:cubicBezTo>
                      <a:pt x="260332" y="129491"/>
                      <a:pt x="260332" y="129491"/>
                      <a:pt x="285388" y="128182"/>
                    </a:cubicBezTo>
                    <a:cubicBezTo>
                      <a:pt x="290663" y="121635"/>
                      <a:pt x="299894" y="117707"/>
                      <a:pt x="309126" y="117707"/>
                    </a:cubicBezTo>
                    <a:cubicBezTo>
                      <a:pt x="324951" y="117707"/>
                      <a:pt x="338138" y="130801"/>
                      <a:pt x="338138" y="146514"/>
                    </a:cubicBezTo>
                    <a:cubicBezTo>
                      <a:pt x="338138" y="163536"/>
                      <a:pt x="324951" y="176630"/>
                      <a:pt x="309126" y="176630"/>
                    </a:cubicBezTo>
                    <a:cubicBezTo>
                      <a:pt x="298576" y="176630"/>
                      <a:pt x="289344" y="170083"/>
                      <a:pt x="284069" y="162227"/>
                    </a:cubicBezTo>
                    <a:cubicBezTo>
                      <a:pt x="284069" y="162227"/>
                      <a:pt x="284069" y="162227"/>
                      <a:pt x="259013" y="162227"/>
                    </a:cubicBezTo>
                    <a:cubicBezTo>
                      <a:pt x="259013" y="162227"/>
                      <a:pt x="259013" y="162227"/>
                      <a:pt x="240551" y="163536"/>
                    </a:cubicBezTo>
                    <a:cubicBezTo>
                      <a:pt x="235276" y="163536"/>
                      <a:pt x="230001" y="159608"/>
                      <a:pt x="226044" y="155680"/>
                    </a:cubicBezTo>
                    <a:cubicBezTo>
                      <a:pt x="226044" y="155680"/>
                      <a:pt x="226044" y="155680"/>
                      <a:pt x="218132" y="141276"/>
                    </a:cubicBezTo>
                    <a:cubicBezTo>
                      <a:pt x="218132" y="141276"/>
                      <a:pt x="218132" y="141276"/>
                      <a:pt x="164063" y="257813"/>
                    </a:cubicBezTo>
                    <a:cubicBezTo>
                      <a:pt x="161425" y="264360"/>
                      <a:pt x="154832" y="268288"/>
                      <a:pt x="148238" y="268288"/>
                    </a:cubicBezTo>
                    <a:cubicBezTo>
                      <a:pt x="141644" y="266979"/>
                      <a:pt x="135050" y="263050"/>
                      <a:pt x="132413" y="256503"/>
                    </a:cubicBezTo>
                    <a:cubicBezTo>
                      <a:pt x="132413" y="256503"/>
                      <a:pt x="132413" y="256503"/>
                      <a:pt x="109994" y="194962"/>
                    </a:cubicBezTo>
                    <a:cubicBezTo>
                      <a:pt x="109994" y="194962"/>
                      <a:pt x="109994" y="194962"/>
                      <a:pt x="57244" y="194962"/>
                    </a:cubicBezTo>
                    <a:cubicBezTo>
                      <a:pt x="51969" y="202818"/>
                      <a:pt x="42738" y="208056"/>
                      <a:pt x="32188" y="208056"/>
                    </a:cubicBezTo>
                    <a:cubicBezTo>
                      <a:pt x="16363" y="208056"/>
                      <a:pt x="3175" y="194962"/>
                      <a:pt x="3175" y="179249"/>
                    </a:cubicBezTo>
                    <a:cubicBezTo>
                      <a:pt x="3175" y="162227"/>
                      <a:pt x="16363" y="149133"/>
                      <a:pt x="32188" y="149133"/>
                    </a:cubicBezTo>
                    <a:cubicBezTo>
                      <a:pt x="42738" y="149133"/>
                      <a:pt x="50650" y="154370"/>
                      <a:pt x="55925" y="160917"/>
                    </a:cubicBezTo>
                    <a:cubicBezTo>
                      <a:pt x="55925" y="160917"/>
                      <a:pt x="55925" y="160917"/>
                      <a:pt x="121863" y="160917"/>
                    </a:cubicBezTo>
                    <a:cubicBezTo>
                      <a:pt x="129775" y="160917"/>
                      <a:pt x="135050" y="164845"/>
                      <a:pt x="137688" y="172702"/>
                    </a:cubicBezTo>
                    <a:cubicBezTo>
                      <a:pt x="137688" y="172702"/>
                      <a:pt x="137688" y="172702"/>
                      <a:pt x="150875" y="206746"/>
                    </a:cubicBezTo>
                    <a:cubicBezTo>
                      <a:pt x="150875" y="206746"/>
                      <a:pt x="150875" y="206746"/>
                      <a:pt x="199669" y="99375"/>
                    </a:cubicBezTo>
                    <a:cubicBezTo>
                      <a:pt x="202307" y="94138"/>
                      <a:pt x="208901" y="90209"/>
                      <a:pt x="214176" y="88900"/>
                    </a:cubicBezTo>
                    <a:close/>
                    <a:moveTo>
                      <a:pt x="165365" y="0"/>
                    </a:moveTo>
                    <a:cubicBezTo>
                      <a:pt x="232834" y="0"/>
                      <a:pt x="289719" y="39461"/>
                      <a:pt x="317500" y="94706"/>
                    </a:cubicBezTo>
                    <a:cubicBezTo>
                      <a:pt x="314854" y="94706"/>
                      <a:pt x="312209" y="94706"/>
                      <a:pt x="309563" y="94706"/>
                    </a:cubicBezTo>
                    <a:cubicBezTo>
                      <a:pt x="298979" y="94706"/>
                      <a:pt x="289719" y="97337"/>
                      <a:pt x="281781" y="102598"/>
                    </a:cubicBezTo>
                    <a:cubicBezTo>
                      <a:pt x="259292" y="61822"/>
                      <a:pt x="215636" y="34199"/>
                      <a:pt x="165365" y="34199"/>
                    </a:cubicBezTo>
                    <a:cubicBezTo>
                      <a:pt x="105834" y="34199"/>
                      <a:pt x="54240" y="72345"/>
                      <a:pt x="37042" y="127590"/>
                    </a:cubicBezTo>
                    <a:cubicBezTo>
                      <a:pt x="35719" y="126275"/>
                      <a:pt x="34396" y="126275"/>
                      <a:pt x="31750" y="126275"/>
                    </a:cubicBezTo>
                    <a:cubicBezTo>
                      <a:pt x="19844" y="126275"/>
                      <a:pt x="9261" y="130221"/>
                      <a:pt x="0" y="138113"/>
                    </a:cubicBezTo>
                    <a:cubicBezTo>
                      <a:pt x="14552" y="59191"/>
                      <a:pt x="83344" y="0"/>
                      <a:pt x="165365" y="0"/>
                    </a:cubicBezTo>
                    <a:close/>
                  </a:path>
                </a:pathLst>
              </a:custGeom>
              <a:solidFill>
                <a:schemeClr val="accent3">
                  <a:lumMod val="100000"/>
                </a:schemeClr>
              </a:solidFill>
              <a:ln w="12700" cap="flat">
                <a:noFill/>
                <a:miter lim="400000"/>
              </a:ln>
              <a:effectLst/>
            </p:spPr>
            <p:txBody>
              <a:bodyPr anchor="ctr"/>
              <a:lstStyle/>
              <a:p>
                <a:pPr algn="ctr"/>
                <a:endParaRPr/>
              </a:p>
            </p:txBody>
          </p:sp>
        </p:grpSp>
        <p:grpSp>
          <p:nvGrpSpPr>
            <p:cNvPr id="36" name="组合 35">
              <a:extLst>
                <a:ext uri="{FF2B5EF4-FFF2-40B4-BE49-F238E27FC236}">
                  <a16:creationId xmlns:a16="http://schemas.microsoft.com/office/drawing/2014/main" xmlns="" id="{6D8BC1B1-918C-43D3-BF28-808F7FC9E83F}"/>
                </a:ext>
              </a:extLst>
            </p:cNvPr>
            <p:cNvGrpSpPr/>
            <p:nvPr/>
          </p:nvGrpSpPr>
          <p:grpSpPr>
            <a:xfrm>
              <a:off x="8511973" y="4309233"/>
              <a:ext cx="2241974" cy="1020260"/>
              <a:chOff x="7005544" y="2410788"/>
              <a:chExt cx="2241974" cy="1020260"/>
            </a:xfrm>
          </p:grpSpPr>
          <p:sp>
            <p:nvSpPr>
              <p:cNvPr id="37" name="矩形 36">
                <a:extLst>
                  <a:ext uri="{FF2B5EF4-FFF2-40B4-BE49-F238E27FC236}">
                    <a16:creationId xmlns:a16="http://schemas.microsoft.com/office/drawing/2014/main" xmlns="" id="{C3E92462-A5F1-43B3-B1F5-AD45DD5CDC6B}"/>
                  </a:ext>
                </a:extLst>
              </p:cNvPr>
              <p:cNvSpPr/>
              <p:nvPr/>
            </p:nvSpPr>
            <p:spPr>
              <a:xfrm>
                <a:off x="7005544" y="2821650"/>
                <a:ext cx="22419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38" name="矩形 37">
                <a:extLst>
                  <a:ext uri="{FF2B5EF4-FFF2-40B4-BE49-F238E27FC236}">
                    <a16:creationId xmlns:a16="http://schemas.microsoft.com/office/drawing/2014/main" xmlns="" id="{782A0F57-7333-40BE-BE03-545C47FDF59F}"/>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spTree>
    <p:extLst>
      <p:ext uri="{BB962C8B-B14F-4D97-AF65-F5344CB8AC3E}">
        <p14:creationId xmlns:p14="http://schemas.microsoft.com/office/powerpoint/2010/main" val="4266178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a:extLst>
              <a:ext uri="{FF2B5EF4-FFF2-40B4-BE49-F238E27FC236}">
                <a16:creationId xmlns:a16="http://schemas.microsoft.com/office/drawing/2014/main" xmlns="" id="{55F573BC-DD51-442D-BF2C-7684195C7BB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87" r="16687"/>
          <a:stretch>
            <a:fillRect/>
          </a:stretch>
        </p:blipFill>
        <p:spPr/>
      </p:pic>
      <p:pic>
        <p:nvPicPr>
          <p:cNvPr id="42" name="图片占位符 41">
            <a:extLst>
              <a:ext uri="{FF2B5EF4-FFF2-40B4-BE49-F238E27FC236}">
                <a16:creationId xmlns:a16="http://schemas.microsoft.com/office/drawing/2014/main" xmlns="" id="{F1352B39-1694-4B25-8CCE-C5AAED849F4F}"/>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87" r="16687"/>
          <a:stretch>
            <a:fillRect/>
          </a:stretch>
        </p:blipFill>
        <p:spPr/>
      </p:pic>
      <p:pic>
        <p:nvPicPr>
          <p:cNvPr id="40" name="图片占位符 39">
            <a:extLst>
              <a:ext uri="{FF2B5EF4-FFF2-40B4-BE49-F238E27FC236}">
                <a16:creationId xmlns:a16="http://schemas.microsoft.com/office/drawing/2014/main" xmlns="" id="{12BF206C-F92C-4C34-96E4-F86AFDFB2D84}"/>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56" r="16656"/>
          <a:stretch>
            <a:fillRect/>
          </a:stretch>
        </p:blipFill>
        <p:spPr/>
      </p:pic>
      <p:pic>
        <p:nvPicPr>
          <p:cNvPr id="44" name="图片占位符 43">
            <a:extLst>
              <a:ext uri="{FF2B5EF4-FFF2-40B4-BE49-F238E27FC236}">
                <a16:creationId xmlns:a16="http://schemas.microsoft.com/office/drawing/2014/main" xmlns="" id="{001FD96D-8B9B-4EC1-A2ED-8406340F54AB}"/>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595" r="16595"/>
          <a:stretch>
            <a:fillRect/>
          </a:stretch>
        </p:blipFill>
        <p:spPr/>
      </p:pic>
      <p:sp>
        <p:nvSpPr>
          <p:cNvPr id="4" name="Rectangle 26">
            <a:extLst>
              <a:ext uri="{FF2B5EF4-FFF2-40B4-BE49-F238E27FC236}">
                <a16:creationId xmlns:a16="http://schemas.microsoft.com/office/drawing/2014/main" xmlns="" id="{4AFE9109-108B-42CF-94D9-680DEB26857A}"/>
              </a:ext>
            </a:extLst>
          </p:cNvPr>
          <p:cNvSpPr/>
          <p:nvPr/>
        </p:nvSpPr>
        <p:spPr>
          <a:xfrm>
            <a:off x="1200462" y="1805566"/>
            <a:ext cx="1741860" cy="1741860"/>
          </a:xfrm>
          <a:prstGeom prst="rect">
            <a:avLst/>
          </a:prstGeom>
          <a:solidFill>
            <a:schemeClr val="accent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29">
            <a:extLst>
              <a:ext uri="{FF2B5EF4-FFF2-40B4-BE49-F238E27FC236}">
                <a16:creationId xmlns:a16="http://schemas.microsoft.com/office/drawing/2014/main" xmlns="" id="{14A26F07-026C-4A3E-AB4E-05EB2F0307BD}"/>
              </a:ext>
            </a:extLst>
          </p:cNvPr>
          <p:cNvSpPr/>
          <p:nvPr/>
        </p:nvSpPr>
        <p:spPr>
          <a:xfrm>
            <a:off x="6173415" y="1814071"/>
            <a:ext cx="1741860" cy="1741860"/>
          </a:xfrm>
          <a:prstGeom prst="rect">
            <a:avLst/>
          </a:prstGeom>
          <a:solidFill>
            <a:schemeClr val="accent2">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32">
            <a:extLst>
              <a:ext uri="{FF2B5EF4-FFF2-40B4-BE49-F238E27FC236}">
                <a16:creationId xmlns:a16="http://schemas.microsoft.com/office/drawing/2014/main" xmlns="" id="{E52F40B3-20F7-4695-A2AC-8C1042C2D8B4}"/>
              </a:ext>
            </a:extLst>
          </p:cNvPr>
          <p:cNvSpPr/>
          <p:nvPr/>
        </p:nvSpPr>
        <p:spPr>
          <a:xfrm>
            <a:off x="1198268" y="4010741"/>
            <a:ext cx="1741860" cy="1741860"/>
          </a:xfrm>
          <a:prstGeom prst="rect">
            <a:avLst/>
          </a:prstGeom>
          <a:solidFill>
            <a:schemeClr val="accent6">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35">
            <a:extLst>
              <a:ext uri="{FF2B5EF4-FFF2-40B4-BE49-F238E27FC236}">
                <a16:creationId xmlns:a16="http://schemas.microsoft.com/office/drawing/2014/main" xmlns="" id="{80DEC3D1-F82D-45A0-BCBB-E5E707D0EA0B}"/>
              </a:ext>
            </a:extLst>
          </p:cNvPr>
          <p:cNvSpPr/>
          <p:nvPr/>
        </p:nvSpPr>
        <p:spPr>
          <a:xfrm>
            <a:off x="6171220" y="4019247"/>
            <a:ext cx="1741860" cy="1741860"/>
          </a:xfrm>
          <a:prstGeom prst="rect">
            <a:avLst/>
          </a:prstGeom>
          <a:solidFill>
            <a:schemeClr val="accent3">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组合 19">
            <a:extLst>
              <a:ext uri="{FF2B5EF4-FFF2-40B4-BE49-F238E27FC236}">
                <a16:creationId xmlns:a16="http://schemas.microsoft.com/office/drawing/2014/main" xmlns="" id="{F1AAB0AB-FC68-40BD-ADAB-44DF418D56B0}"/>
              </a:ext>
            </a:extLst>
          </p:cNvPr>
          <p:cNvGrpSpPr/>
          <p:nvPr/>
        </p:nvGrpSpPr>
        <p:grpSpPr>
          <a:xfrm>
            <a:off x="408863" y="0"/>
            <a:ext cx="1253284" cy="1048361"/>
            <a:chOff x="408863" y="0"/>
            <a:chExt cx="1253284" cy="1048361"/>
          </a:xfrm>
        </p:grpSpPr>
        <p:sp>
          <p:nvSpPr>
            <p:cNvPr id="21" name="等腰三角形 20">
              <a:extLst>
                <a:ext uri="{FF2B5EF4-FFF2-40B4-BE49-F238E27FC236}">
                  <a16:creationId xmlns:a16="http://schemas.microsoft.com/office/drawing/2014/main" xmlns="" id="{8C7B49E7-F6FC-4C67-9437-131269B91971}"/>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2" name="等腰三角形 21">
              <a:extLst>
                <a:ext uri="{FF2B5EF4-FFF2-40B4-BE49-F238E27FC236}">
                  <a16:creationId xmlns:a16="http://schemas.microsoft.com/office/drawing/2014/main" xmlns="" id="{E4E87093-FDDC-4DF4-8C3F-9D4F2082EDB2}"/>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3" name="等腰三角形 22">
              <a:extLst>
                <a:ext uri="{FF2B5EF4-FFF2-40B4-BE49-F238E27FC236}">
                  <a16:creationId xmlns:a16="http://schemas.microsoft.com/office/drawing/2014/main" xmlns="" id="{25F8B1ED-70F6-4075-BF21-572EB0C92712}"/>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等腰三角形 23">
              <a:extLst>
                <a:ext uri="{FF2B5EF4-FFF2-40B4-BE49-F238E27FC236}">
                  <a16:creationId xmlns:a16="http://schemas.microsoft.com/office/drawing/2014/main" xmlns="" id="{90C2ED96-48FF-4CCD-9CA6-1B91F1B3FAE5}"/>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5" name="组合 24">
            <a:extLst>
              <a:ext uri="{FF2B5EF4-FFF2-40B4-BE49-F238E27FC236}">
                <a16:creationId xmlns:a16="http://schemas.microsoft.com/office/drawing/2014/main" xmlns="" id="{D52F6202-3609-4015-B546-F3DE35E2F2E7}"/>
              </a:ext>
            </a:extLst>
          </p:cNvPr>
          <p:cNvGrpSpPr/>
          <p:nvPr/>
        </p:nvGrpSpPr>
        <p:grpSpPr>
          <a:xfrm rot="16200000">
            <a:off x="6073139" y="739139"/>
            <a:ext cx="45719" cy="12192001"/>
            <a:chOff x="0" y="1905000"/>
            <a:chExt cx="400050" cy="2971800"/>
          </a:xfrm>
        </p:grpSpPr>
        <p:sp>
          <p:nvSpPr>
            <p:cNvPr id="26" name="矩形 25">
              <a:extLst>
                <a:ext uri="{FF2B5EF4-FFF2-40B4-BE49-F238E27FC236}">
                  <a16:creationId xmlns:a16="http://schemas.microsoft.com/office/drawing/2014/main" xmlns="" id="{F47EAA9D-E315-4084-AC66-4E5BBBD0577A}"/>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48CA9064-E8BD-45BF-B69C-8DFFD0F64F53}"/>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xmlns="" id="{42B36599-27D6-4CDB-83BF-F2E535EF4ADE}"/>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xmlns="" id="{08CE3E1B-8A45-41A9-B214-6E87E04EC986}"/>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a:extLst>
              <a:ext uri="{FF2B5EF4-FFF2-40B4-BE49-F238E27FC236}">
                <a16:creationId xmlns:a16="http://schemas.microsoft.com/office/drawing/2014/main" xmlns="" id="{0A8C2A3B-DDF3-4F23-96AC-7F1E85A0C0C2}"/>
              </a:ext>
            </a:extLst>
          </p:cNvPr>
          <p:cNvGrpSpPr/>
          <p:nvPr/>
        </p:nvGrpSpPr>
        <p:grpSpPr>
          <a:xfrm>
            <a:off x="1806878" y="244938"/>
            <a:ext cx="7250036" cy="810210"/>
            <a:chOff x="1806878" y="244938"/>
            <a:chExt cx="7250036" cy="810210"/>
          </a:xfrm>
        </p:grpSpPr>
        <p:sp>
          <p:nvSpPr>
            <p:cNvPr id="35" name="文本框 34">
              <a:extLst>
                <a:ext uri="{FF2B5EF4-FFF2-40B4-BE49-F238E27FC236}">
                  <a16:creationId xmlns:a16="http://schemas.microsoft.com/office/drawing/2014/main" xmlns="" id="{35112B1B-9972-4972-A239-98D22B28CADA}"/>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36" name="文本框 35">
              <a:extLst>
                <a:ext uri="{FF2B5EF4-FFF2-40B4-BE49-F238E27FC236}">
                  <a16:creationId xmlns:a16="http://schemas.microsoft.com/office/drawing/2014/main" xmlns="" id="{08030187-C356-4018-A6B4-C3EFB62D9F0E}"/>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45" name="组合 44">
            <a:extLst>
              <a:ext uri="{FF2B5EF4-FFF2-40B4-BE49-F238E27FC236}">
                <a16:creationId xmlns:a16="http://schemas.microsoft.com/office/drawing/2014/main" xmlns="" id="{97CB7191-F34E-436C-A6A6-4FEB264D643B}"/>
              </a:ext>
            </a:extLst>
          </p:cNvPr>
          <p:cNvGrpSpPr/>
          <p:nvPr/>
        </p:nvGrpSpPr>
        <p:grpSpPr>
          <a:xfrm>
            <a:off x="3102792" y="1945458"/>
            <a:ext cx="2679702" cy="1479086"/>
            <a:chOff x="6462713" y="2410788"/>
            <a:chExt cx="2679702" cy="1479086"/>
          </a:xfrm>
        </p:grpSpPr>
        <p:sp>
          <p:nvSpPr>
            <p:cNvPr id="46" name="矩形 45">
              <a:extLst>
                <a:ext uri="{FF2B5EF4-FFF2-40B4-BE49-F238E27FC236}">
                  <a16:creationId xmlns:a16="http://schemas.microsoft.com/office/drawing/2014/main" xmlns="" id="{970F42E4-7B1F-431A-B244-E4065CF5029E}"/>
                </a:ext>
              </a:extLst>
            </p:cNvPr>
            <p:cNvSpPr/>
            <p:nvPr/>
          </p:nvSpPr>
          <p:spPr>
            <a:xfrm>
              <a:off x="6462713" y="2763412"/>
              <a:ext cx="2679702"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7" name="矩形 46">
              <a:extLst>
                <a:ext uri="{FF2B5EF4-FFF2-40B4-BE49-F238E27FC236}">
                  <a16:creationId xmlns:a16="http://schemas.microsoft.com/office/drawing/2014/main" xmlns="" id="{AE1BDDDE-D1CA-4179-8537-C8291CAA1AD1}"/>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8" name="组合 47">
            <a:extLst>
              <a:ext uri="{FF2B5EF4-FFF2-40B4-BE49-F238E27FC236}">
                <a16:creationId xmlns:a16="http://schemas.microsoft.com/office/drawing/2014/main" xmlns="" id="{64E6E428-07A3-4BEB-AA5D-EB424C7AD3EE}"/>
              </a:ext>
            </a:extLst>
          </p:cNvPr>
          <p:cNvGrpSpPr/>
          <p:nvPr/>
        </p:nvGrpSpPr>
        <p:grpSpPr>
          <a:xfrm>
            <a:off x="3102792" y="4142128"/>
            <a:ext cx="2679702" cy="1479086"/>
            <a:chOff x="6462713" y="2410788"/>
            <a:chExt cx="2679702" cy="1479086"/>
          </a:xfrm>
        </p:grpSpPr>
        <p:sp>
          <p:nvSpPr>
            <p:cNvPr id="49" name="矩形 48">
              <a:extLst>
                <a:ext uri="{FF2B5EF4-FFF2-40B4-BE49-F238E27FC236}">
                  <a16:creationId xmlns:a16="http://schemas.microsoft.com/office/drawing/2014/main" xmlns="" id="{42622D5B-B24B-4C59-8E01-D60F7724EA42}"/>
                </a:ext>
              </a:extLst>
            </p:cNvPr>
            <p:cNvSpPr/>
            <p:nvPr/>
          </p:nvSpPr>
          <p:spPr>
            <a:xfrm>
              <a:off x="6462713" y="2763412"/>
              <a:ext cx="2679702"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a16="http://schemas.microsoft.com/office/drawing/2014/main" xmlns="" id="{C771596F-99E1-4C28-9336-CB6AA7283DE1}"/>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1" name="组合 50">
            <a:extLst>
              <a:ext uri="{FF2B5EF4-FFF2-40B4-BE49-F238E27FC236}">
                <a16:creationId xmlns:a16="http://schemas.microsoft.com/office/drawing/2014/main" xmlns="" id="{74AEB615-61D7-4029-B22B-509C0B049645}"/>
              </a:ext>
            </a:extLst>
          </p:cNvPr>
          <p:cNvGrpSpPr/>
          <p:nvPr/>
        </p:nvGrpSpPr>
        <p:grpSpPr>
          <a:xfrm>
            <a:off x="8081192" y="1945458"/>
            <a:ext cx="2679702" cy="1479086"/>
            <a:chOff x="6462713" y="2410788"/>
            <a:chExt cx="2679702" cy="1479086"/>
          </a:xfrm>
        </p:grpSpPr>
        <p:sp>
          <p:nvSpPr>
            <p:cNvPr id="52" name="矩形 51">
              <a:extLst>
                <a:ext uri="{FF2B5EF4-FFF2-40B4-BE49-F238E27FC236}">
                  <a16:creationId xmlns:a16="http://schemas.microsoft.com/office/drawing/2014/main" xmlns="" id="{CCF82673-3B38-4590-9AEE-33F93B68F094}"/>
                </a:ext>
              </a:extLst>
            </p:cNvPr>
            <p:cNvSpPr/>
            <p:nvPr/>
          </p:nvSpPr>
          <p:spPr>
            <a:xfrm>
              <a:off x="6462713" y="2763412"/>
              <a:ext cx="2679702"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a16="http://schemas.microsoft.com/office/drawing/2014/main" xmlns="" id="{B03CA261-B3EF-4DB2-A251-43A09F5780E3}"/>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4" name="组合 53">
            <a:extLst>
              <a:ext uri="{FF2B5EF4-FFF2-40B4-BE49-F238E27FC236}">
                <a16:creationId xmlns:a16="http://schemas.microsoft.com/office/drawing/2014/main" xmlns="" id="{E1B41751-6B9A-455A-9CCB-9551F92A2174}"/>
              </a:ext>
            </a:extLst>
          </p:cNvPr>
          <p:cNvGrpSpPr/>
          <p:nvPr/>
        </p:nvGrpSpPr>
        <p:grpSpPr>
          <a:xfrm>
            <a:off x="8081192" y="4142128"/>
            <a:ext cx="2679702" cy="1479086"/>
            <a:chOff x="6462713" y="2410788"/>
            <a:chExt cx="2679702" cy="1479086"/>
          </a:xfrm>
        </p:grpSpPr>
        <p:sp>
          <p:nvSpPr>
            <p:cNvPr id="55" name="矩形 54">
              <a:extLst>
                <a:ext uri="{FF2B5EF4-FFF2-40B4-BE49-F238E27FC236}">
                  <a16:creationId xmlns:a16="http://schemas.microsoft.com/office/drawing/2014/main" xmlns="" id="{4EE7592E-F508-4442-864C-26879971B874}"/>
                </a:ext>
              </a:extLst>
            </p:cNvPr>
            <p:cNvSpPr/>
            <p:nvPr/>
          </p:nvSpPr>
          <p:spPr>
            <a:xfrm>
              <a:off x="6462713" y="2763412"/>
              <a:ext cx="2679702"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6" name="矩形 55">
              <a:extLst>
                <a:ext uri="{FF2B5EF4-FFF2-40B4-BE49-F238E27FC236}">
                  <a16:creationId xmlns:a16="http://schemas.microsoft.com/office/drawing/2014/main" xmlns="" id="{0CE22B2E-D9E3-4B44-A582-B9FB363CC318}"/>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9438484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p:tgtEl>
                                          <p:spTgt spid="45"/>
                                        </p:tgtEl>
                                        <p:attrNameLst>
                                          <p:attrName>ppt_x</p:attrName>
                                        </p:attrNameLst>
                                      </p:cBhvr>
                                      <p:tavLst>
                                        <p:tav tm="0">
                                          <p:val>
                                            <p:strVal val="#ppt_x-#ppt_w*1.125000"/>
                                          </p:val>
                                        </p:tav>
                                        <p:tav tm="100000">
                                          <p:val>
                                            <p:strVal val="#ppt_x"/>
                                          </p:val>
                                        </p:tav>
                                      </p:tavLst>
                                    </p:anim>
                                    <p:animEffect transition="in" filter="wipe(right)">
                                      <p:cBhvr>
                                        <p:cTn id="49" dur="500"/>
                                        <p:tgtEl>
                                          <p:spTgt spid="45"/>
                                        </p:tgtEl>
                                      </p:cBhvr>
                                    </p:animEffect>
                                  </p:childTnLst>
                                </p:cTn>
                              </p:par>
                              <p:par>
                                <p:cTn id="50" presetID="12" presetClass="entr" presetSubtype="8" fill="hold" nodeType="withEffect">
                                  <p:stCondLst>
                                    <p:cond delay="25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500"/>
                                        <p:tgtEl>
                                          <p:spTgt spid="51"/>
                                        </p:tgtEl>
                                        <p:attrNameLst>
                                          <p:attrName>ppt_x</p:attrName>
                                        </p:attrNameLst>
                                      </p:cBhvr>
                                      <p:tavLst>
                                        <p:tav tm="0">
                                          <p:val>
                                            <p:strVal val="#ppt_x-#ppt_w*1.125000"/>
                                          </p:val>
                                        </p:tav>
                                        <p:tav tm="100000">
                                          <p:val>
                                            <p:strVal val="#ppt_x"/>
                                          </p:val>
                                        </p:tav>
                                      </p:tavLst>
                                    </p:anim>
                                    <p:animEffect transition="in" filter="wipe(right)">
                                      <p:cBhvr>
                                        <p:cTn id="53" dur="500"/>
                                        <p:tgtEl>
                                          <p:spTgt spid="51"/>
                                        </p:tgtEl>
                                      </p:cBhvr>
                                    </p:animEffect>
                                  </p:childTnLst>
                                </p:cTn>
                              </p:par>
                              <p:par>
                                <p:cTn id="54" presetID="12" presetClass="entr" presetSubtype="8" fill="hold" nodeType="withEffect">
                                  <p:stCondLst>
                                    <p:cond delay="50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p:tgtEl>
                                          <p:spTgt spid="48"/>
                                        </p:tgtEl>
                                        <p:attrNameLst>
                                          <p:attrName>ppt_x</p:attrName>
                                        </p:attrNameLst>
                                      </p:cBhvr>
                                      <p:tavLst>
                                        <p:tav tm="0">
                                          <p:val>
                                            <p:strVal val="#ppt_x-#ppt_w*1.125000"/>
                                          </p:val>
                                        </p:tav>
                                        <p:tav tm="100000">
                                          <p:val>
                                            <p:strVal val="#ppt_x"/>
                                          </p:val>
                                        </p:tav>
                                      </p:tavLst>
                                    </p:anim>
                                    <p:animEffect transition="in" filter="wipe(right)">
                                      <p:cBhvr>
                                        <p:cTn id="57" dur="500"/>
                                        <p:tgtEl>
                                          <p:spTgt spid="48"/>
                                        </p:tgtEl>
                                      </p:cBhvr>
                                    </p:animEffect>
                                  </p:childTnLst>
                                </p:cTn>
                              </p:par>
                              <p:par>
                                <p:cTn id="58" presetID="12" presetClass="entr" presetSubtype="8" fill="hold" nodeType="withEffect">
                                  <p:stCondLst>
                                    <p:cond delay="75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500"/>
                                        <p:tgtEl>
                                          <p:spTgt spid="54"/>
                                        </p:tgtEl>
                                        <p:attrNameLst>
                                          <p:attrName>ppt_x</p:attrName>
                                        </p:attrNameLst>
                                      </p:cBhvr>
                                      <p:tavLst>
                                        <p:tav tm="0">
                                          <p:val>
                                            <p:strVal val="#ppt_x-#ppt_w*1.125000"/>
                                          </p:val>
                                        </p:tav>
                                        <p:tav tm="100000">
                                          <p:val>
                                            <p:strVal val="#ppt_x"/>
                                          </p:val>
                                        </p:tav>
                                      </p:tavLst>
                                    </p:anim>
                                    <p:animEffect transition="in" filter="wipe(right)">
                                      <p:cBhvr>
                                        <p:cTn id="6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237025B8-5986-414B-8F9E-FE4D5D2C2D9F}"/>
              </a:ext>
            </a:extLst>
          </p:cNvPr>
          <p:cNvGrpSpPr/>
          <p:nvPr/>
        </p:nvGrpSpPr>
        <p:grpSpPr>
          <a:xfrm>
            <a:off x="1764372" y="1944452"/>
            <a:ext cx="8663252" cy="1858498"/>
            <a:chOff x="1764372" y="1944452"/>
            <a:chExt cx="8663252" cy="1858498"/>
          </a:xfrm>
        </p:grpSpPr>
        <p:sp>
          <p:nvSpPr>
            <p:cNvPr id="4" name="Block Arc 8">
              <a:extLst>
                <a:ext uri="{FF2B5EF4-FFF2-40B4-BE49-F238E27FC236}">
                  <a16:creationId xmlns:a16="http://schemas.microsoft.com/office/drawing/2014/main" xmlns="" id="{EEA6FD69-DEC4-434A-BE93-A970B0313C8D}"/>
                </a:ext>
              </a:extLst>
            </p:cNvPr>
            <p:cNvSpPr/>
            <p:nvPr/>
          </p:nvSpPr>
          <p:spPr>
            <a:xfrm rot="5400000">
              <a:off x="3473299" y="2156893"/>
              <a:ext cx="1439923" cy="1442119"/>
            </a:xfrm>
            <a:prstGeom prst="blockArc">
              <a:avLst>
                <a:gd name="adj1" fmla="val 13500000"/>
                <a:gd name="adj2" fmla="val 18900000"/>
                <a:gd name="adj3" fmla="val 4960"/>
              </a:avLst>
            </a:prstGeom>
            <a:solidFill>
              <a:schemeClr val="accent3"/>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nchor="ctr"/>
            <a:lstStyle/>
            <a:p>
              <a:pPr algn="ctr"/>
              <a:endParaRPr/>
            </a:p>
          </p:txBody>
        </p:sp>
        <p:sp>
          <p:nvSpPr>
            <p:cNvPr id="5" name="Block Arc 9">
              <a:extLst>
                <a:ext uri="{FF2B5EF4-FFF2-40B4-BE49-F238E27FC236}">
                  <a16:creationId xmlns:a16="http://schemas.microsoft.com/office/drawing/2014/main" xmlns="" id="{4520FE00-4FA8-41BE-81A9-6521A8E6A251}"/>
                </a:ext>
              </a:extLst>
            </p:cNvPr>
            <p:cNvSpPr/>
            <p:nvPr/>
          </p:nvSpPr>
          <p:spPr>
            <a:xfrm rot="16200000">
              <a:off x="4981808" y="2156893"/>
              <a:ext cx="1439923" cy="1442119"/>
            </a:xfrm>
            <a:prstGeom prst="blockArc">
              <a:avLst>
                <a:gd name="adj1" fmla="val 13500000"/>
                <a:gd name="adj2" fmla="val 18900000"/>
                <a:gd name="adj3" fmla="val 4960"/>
              </a:avLst>
            </a:prstGeom>
            <a:solidFill>
              <a:schemeClr val="accent4"/>
            </a:solidFill>
            <a:ln>
              <a:noFill/>
            </a:ln>
          </p:spPr>
          <p:style>
            <a:lnRef idx="2">
              <a:scrgbClr r="0" g="0" b="0"/>
            </a:lnRef>
            <a:fillRef idx="1">
              <a:scrgbClr r="0" g="0" b="0"/>
            </a:fillRef>
            <a:effectRef idx="0">
              <a:schemeClr val="accent5">
                <a:hueOff val="632174"/>
                <a:satOff val="6880"/>
                <a:lumOff val="-1504"/>
                <a:alphaOff val="0"/>
              </a:schemeClr>
            </a:effectRef>
            <a:fontRef idx="minor">
              <a:schemeClr val="lt1"/>
            </a:fontRef>
          </p:style>
          <p:txBody>
            <a:bodyPr anchor="ctr"/>
            <a:lstStyle/>
            <a:p>
              <a:pPr algn="ctr"/>
              <a:endParaRPr/>
            </a:p>
          </p:txBody>
        </p:sp>
        <p:sp>
          <p:nvSpPr>
            <p:cNvPr id="6" name="Block Arc 11">
              <a:extLst>
                <a:ext uri="{FF2B5EF4-FFF2-40B4-BE49-F238E27FC236}">
                  <a16:creationId xmlns:a16="http://schemas.microsoft.com/office/drawing/2014/main" xmlns="" id="{62F47F6A-A30D-45AA-94A2-D053BDC0F87D}"/>
                </a:ext>
              </a:extLst>
            </p:cNvPr>
            <p:cNvSpPr/>
            <p:nvPr/>
          </p:nvSpPr>
          <p:spPr>
            <a:xfrm rot="5400000">
              <a:off x="6779889" y="2156893"/>
              <a:ext cx="1439923" cy="1442119"/>
            </a:xfrm>
            <a:prstGeom prst="blockArc">
              <a:avLst>
                <a:gd name="adj1" fmla="val 13500000"/>
                <a:gd name="adj2" fmla="val 18900000"/>
                <a:gd name="adj3" fmla="val 4960"/>
              </a:avLst>
            </a:prstGeom>
            <a:solidFill>
              <a:schemeClr val="accent5"/>
            </a:solidFill>
            <a:ln>
              <a:noFill/>
            </a:ln>
          </p:spPr>
          <p:style>
            <a:lnRef idx="2">
              <a:scrgbClr r="0" g="0" b="0"/>
            </a:lnRef>
            <a:fillRef idx="1">
              <a:scrgbClr r="0" g="0" b="0"/>
            </a:fillRef>
            <a:effectRef idx="0">
              <a:schemeClr val="accent5">
                <a:hueOff val="1264348"/>
                <a:satOff val="13759"/>
                <a:lumOff val="-3007"/>
                <a:alphaOff val="0"/>
              </a:schemeClr>
            </a:effectRef>
            <a:fontRef idx="minor">
              <a:schemeClr val="lt1"/>
            </a:fontRef>
          </p:style>
          <p:txBody>
            <a:bodyPr anchor="ctr"/>
            <a:lstStyle/>
            <a:p>
              <a:pPr algn="ctr"/>
              <a:endParaRPr/>
            </a:p>
          </p:txBody>
        </p:sp>
        <p:sp>
          <p:nvSpPr>
            <p:cNvPr id="7" name="Block Arc 12">
              <a:extLst>
                <a:ext uri="{FF2B5EF4-FFF2-40B4-BE49-F238E27FC236}">
                  <a16:creationId xmlns:a16="http://schemas.microsoft.com/office/drawing/2014/main" xmlns="" id="{BEA96FA0-1CC1-4217-9108-34FF3723A4E1}"/>
                </a:ext>
              </a:extLst>
            </p:cNvPr>
            <p:cNvSpPr/>
            <p:nvPr/>
          </p:nvSpPr>
          <p:spPr>
            <a:xfrm rot="16200000">
              <a:off x="8257832" y="2156893"/>
              <a:ext cx="1439923" cy="1442119"/>
            </a:xfrm>
            <a:prstGeom prst="blockArc">
              <a:avLst>
                <a:gd name="adj1" fmla="val 13500000"/>
                <a:gd name="adj2" fmla="val 18900000"/>
                <a:gd name="adj3" fmla="val 4960"/>
              </a:avLst>
            </a:prstGeom>
            <a:solidFill>
              <a:schemeClr val="accent1"/>
            </a:solidFill>
            <a:ln>
              <a:noFill/>
            </a:ln>
          </p:spPr>
          <p:style>
            <a:lnRef idx="2">
              <a:scrgbClr r="0" g="0" b="0"/>
            </a:lnRef>
            <a:fillRef idx="1">
              <a:scrgbClr r="0" g="0" b="0"/>
            </a:fillRef>
            <a:effectRef idx="0">
              <a:schemeClr val="accent5">
                <a:hueOff val="1896522"/>
                <a:satOff val="20639"/>
                <a:lumOff val="-4511"/>
                <a:alphaOff val="0"/>
              </a:schemeClr>
            </a:effectRef>
            <a:fontRef idx="minor">
              <a:schemeClr val="lt1"/>
            </a:fontRef>
          </p:style>
          <p:txBody>
            <a:bodyPr anchor="ctr"/>
            <a:lstStyle/>
            <a:p>
              <a:pPr algn="ctr"/>
              <a:endParaRPr/>
            </a:p>
          </p:txBody>
        </p:sp>
        <p:sp>
          <p:nvSpPr>
            <p:cNvPr id="8" name="Freeform: Shape 14">
              <a:extLst>
                <a:ext uri="{FF2B5EF4-FFF2-40B4-BE49-F238E27FC236}">
                  <a16:creationId xmlns:a16="http://schemas.microsoft.com/office/drawing/2014/main" xmlns="" id="{F931FFE7-D098-4E25-B2C8-E5C2E6158BA8}"/>
                </a:ext>
              </a:extLst>
            </p:cNvPr>
            <p:cNvSpPr/>
            <p:nvPr/>
          </p:nvSpPr>
          <p:spPr>
            <a:xfrm>
              <a:off x="5326226" y="2133110"/>
              <a:ext cx="1458212" cy="1458212"/>
            </a:xfrm>
            <a:custGeom>
              <a:avLst/>
              <a:gdLst>
                <a:gd name="connsiteX0" fmla="*/ 0 w 1230611"/>
                <a:gd name="connsiteY0" fmla="*/ 615306 h 1230611"/>
                <a:gd name="connsiteX1" fmla="*/ 615306 w 1230611"/>
                <a:gd name="connsiteY1" fmla="*/ 0 h 1230611"/>
                <a:gd name="connsiteX2" fmla="*/ 1230612 w 1230611"/>
                <a:gd name="connsiteY2" fmla="*/ 615306 h 1230611"/>
                <a:gd name="connsiteX3" fmla="*/ 615306 w 1230611"/>
                <a:gd name="connsiteY3" fmla="*/ 1230612 h 1230611"/>
                <a:gd name="connsiteX4" fmla="*/ 0 w 1230611"/>
                <a:gd name="connsiteY4" fmla="*/ 615306 h 123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chemeClr val="accent4">
                <a:alpha val="80000"/>
              </a:schemeClr>
            </a:solidFill>
            <a:ln>
              <a:noFill/>
            </a:ln>
          </p:spPr>
          <p:style>
            <a:lnRef idx="2">
              <a:scrgbClr r="0" g="0" b="0"/>
            </a:lnRef>
            <a:fillRef idx="1">
              <a:scrgbClr r="0" g="0" b="0"/>
            </a:fillRef>
            <a:effectRef idx="0">
              <a:schemeClr val="accent5">
                <a:alpha val="50000"/>
                <a:hueOff val="0"/>
                <a:satOff val="0"/>
                <a:lumOff val="0"/>
                <a:alphaOff val="0"/>
              </a:schemeClr>
            </a:effectRef>
            <a:fontRef idx="minor">
              <a:schemeClr val="tx1"/>
            </a:fontRef>
          </p:style>
          <p:txBody>
            <a:bodyPr spcFirstLastPara="0" vert="horz" wrap="none" lIns="171843" tIns="145115" rIns="349227" bIns="145116" anchor="ctr" anchorCtr="0">
              <a:normAutofit/>
            </a:bodyPr>
            <a:lstStyle/>
            <a:p>
              <a:pPr lvl="0" algn="ctr" defTabSz="488950">
                <a:spcBef>
                  <a:spcPct val="0"/>
                </a:spcBef>
                <a:spcAft>
                  <a:spcPct val="0"/>
                </a:spcAft>
              </a:pPr>
              <a:endParaRPr lang="zh-CN" altLang="en-US" sz="1100" b="1" dirty="0">
                <a:solidFill>
                  <a:schemeClr val="bg1">
                    <a:lumMod val="95000"/>
                  </a:schemeClr>
                </a:solidFill>
              </a:endParaRPr>
            </a:p>
          </p:txBody>
        </p:sp>
        <p:sp>
          <p:nvSpPr>
            <p:cNvPr id="9" name="Freeform: Shape 15">
              <a:extLst>
                <a:ext uri="{FF2B5EF4-FFF2-40B4-BE49-F238E27FC236}">
                  <a16:creationId xmlns:a16="http://schemas.microsoft.com/office/drawing/2014/main" xmlns="" id="{A5636A6C-C3C1-4F62-BE34-3A0FD3372E29}"/>
                </a:ext>
              </a:extLst>
            </p:cNvPr>
            <p:cNvSpPr/>
            <p:nvPr/>
          </p:nvSpPr>
          <p:spPr>
            <a:xfrm>
              <a:off x="6410526" y="2133110"/>
              <a:ext cx="1458212" cy="1458212"/>
            </a:xfrm>
            <a:custGeom>
              <a:avLst/>
              <a:gdLst>
                <a:gd name="connsiteX0" fmla="*/ 0 w 1230611"/>
                <a:gd name="connsiteY0" fmla="*/ 615306 h 1230611"/>
                <a:gd name="connsiteX1" fmla="*/ 615306 w 1230611"/>
                <a:gd name="connsiteY1" fmla="*/ 0 h 1230611"/>
                <a:gd name="connsiteX2" fmla="*/ 1230612 w 1230611"/>
                <a:gd name="connsiteY2" fmla="*/ 615306 h 1230611"/>
                <a:gd name="connsiteX3" fmla="*/ 615306 w 1230611"/>
                <a:gd name="connsiteY3" fmla="*/ 1230612 h 1230611"/>
                <a:gd name="connsiteX4" fmla="*/ 0 w 1230611"/>
                <a:gd name="connsiteY4" fmla="*/ 615306 h 123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chemeClr val="accent5">
                <a:alpha val="80000"/>
              </a:schemeClr>
            </a:solidFill>
            <a:ln>
              <a:noFill/>
            </a:ln>
          </p:spPr>
          <p:style>
            <a:lnRef idx="2">
              <a:scrgbClr r="0" g="0" b="0"/>
            </a:lnRef>
            <a:fillRef idx="1">
              <a:scrgbClr r="0" g="0" b="0"/>
            </a:fillRef>
            <a:effectRef idx="0">
              <a:schemeClr val="accent5">
                <a:alpha val="50000"/>
                <a:hueOff val="270932"/>
                <a:satOff val="2948"/>
                <a:lumOff val="-644"/>
                <a:alphaOff val="0"/>
              </a:schemeClr>
            </a:effectRef>
            <a:fontRef idx="minor">
              <a:schemeClr val="tx1"/>
            </a:fontRef>
          </p:style>
          <p:txBody>
            <a:bodyPr spcFirstLastPara="0" vert="horz" wrap="none" lIns="0" tIns="0" rIns="0" bIns="0" anchor="ctr" anchorCtr="1">
              <a:normAutofit/>
            </a:bodyPr>
            <a:lstStyle/>
            <a:p>
              <a:pPr lvl="0" algn="ctr" defTabSz="488950">
                <a:spcBef>
                  <a:spcPct val="0"/>
                </a:spcBef>
                <a:spcAft>
                  <a:spcPct val="0"/>
                </a:spcAft>
              </a:pPr>
              <a:endParaRPr lang="zh-CN" altLang="en-US" sz="1200" b="1" dirty="0">
                <a:solidFill>
                  <a:schemeClr val="bg1">
                    <a:lumMod val="95000"/>
                  </a:schemeClr>
                </a:solidFill>
              </a:endParaRPr>
            </a:p>
          </p:txBody>
        </p:sp>
        <p:sp>
          <p:nvSpPr>
            <p:cNvPr id="10" name="Freeform: Shape 16">
              <a:extLst>
                <a:ext uri="{FF2B5EF4-FFF2-40B4-BE49-F238E27FC236}">
                  <a16:creationId xmlns:a16="http://schemas.microsoft.com/office/drawing/2014/main" xmlns="" id="{E8A1FF8A-6C78-4C1F-8747-2B3A3354FFB5}"/>
                </a:ext>
              </a:extLst>
            </p:cNvPr>
            <p:cNvSpPr/>
            <p:nvPr/>
          </p:nvSpPr>
          <p:spPr>
            <a:xfrm>
              <a:off x="2786406" y="2386548"/>
              <a:ext cx="1008449" cy="1008473"/>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2"/>
            </a:solidFill>
            <a:ln>
              <a:noFill/>
            </a:ln>
          </p:spPr>
          <p:style>
            <a:lnRef idx="2">
              <a:scrgbClr r="0" g="0" b="0"/>
            </a:lnRef>
            <a:fillRef idx="1">
              <a:scrgbClr r="0" g="0" b="0"/>
            </a:fillRef>
            <a:effectRef idx="0">
              <a:schemeClr val="accent5">
                <a:alpha val="50000"/>
                <a:hueOff val="541863"/>
                <a:satOff val="5897"/>
                <a:lumOff val="-1289"/>
                <a:alphaOff val="0"/>
              </a:schemeClr>
            </a:effectRef>
            <a:fontRef idx="minor">
              <a:schemeClr val="tx1"/>
            </a:fontRef>
          </p:style>
          <p:txBody>
            <a:bodyPr spcFirstLastPara="0" vert="horz" wrap="none" lIns="166543" tIns="166546" rIns="166543" bIns="166546" anchor="ctr" anchorCtr="0">
              <a:normAutofit/>
            </a:bodyPr>
            <a:lstStyle/>
            <a:p>
              <a:pPr lvl="0" algn="ctr" defTabSz="488950">
                <a:spcBef>
                  <a:spcPct val="0"/>
                </a:spcBef>
                <a:spcAft>
                  <a:spcPct val="0"/>
                </a:spcAft>
              </a:pPr>
              <a:endParaRPr lang="zh-CN" altLang="en-US" sz="1100" b="1" dirty="0">
                <a:solidFill>
                  <a:schemeClr val="bg1">
                    <a:lumMod val="95000"/>
                  </a:schemeClr>
                </a:solidFill>
              </a:endParaRPr>
            </a:p>
          </p:txBody>
        </p:sp>
        <p:sp>
          <p:nvSpPr>
            <p:cNvPr id="11" name="Oval 17">
              <a:extLst>
                <a:ext uri="{FF2B5EF4-FFF2-40B4-BE49-F238E27FC236}">
                  <a16:creationId xmlns:a16="http://schemas.microsoft.com/office/drawing/2014/main" xmlns="" id="{A17B458D-7DE7-461F-98A1-60EB0E6F63F4}"/>
                </a:ext>
              </a:extLst>
            </p:cNvPr>
            <p:cNvSpPr/>
            <p:nvPr/>
          </p:nvSpPr>
          <p:spPr>
            <a:xfrm>
              <a:off x="1764372" y="1996132"/>
              <a:ext cx="495357" cy="495160"/>
            </a:xfrm>
            <a:prstGeom prst="ellipse">
              <a:avLst/>
            </a:prstGeom>
            <a:ln>
              <a:noFill/>
            </a:ln>
          </p:spPr>
          <p:style>
            <a:lnRef idx="2">
              <a:scrgbClr r="0" g="0" b="0"/>
            </a:lnRef>
            <a:fillRef idx="1">
              <a:schemeClr val="accent5">
                <a:alpha val="50000"/>
                <a:hueOff val="812795"/>
                <a:satOff val="8845"/>
                <a:lumOff val="-1933"/>
                <a:alphaOff val="0"/>
              </a:schemeClr>
            </a:fillRef>
            <a:effectRef idx="0">
              <a:schemeClr val="accent5">
                <a:alpha val="50000"/>
                <a:hueOff val="812795"/>
                <a:satOff val="8845"/>
                <a:lumOff val="-1933"/>
                <a:alphaOff val="0"/>
              </a:schemeClr>
            </a:effectRef>
            <a:fontRef idx="minor">
              <a:schemeClr val="tx1"/>
            </a:fontRef>
          </p:style>
          <p:txBody>
            <a:bodyPr anchor="ctr"/>
            <a:lstStyle/>
            <a:p>
              <a:pPr algn="ctr"/>
              <a:endParaRPr/>
            </a:p>
          </p:txBody>
        </p:sp>
        <p:sp>
          <p:nvSpPr>
            <p:cNvPr id="12" name="Oval 18">
              <a:extLst>
                <a:ext uri="{FF2B5EF4-FFF2-40B4-BE49-F238E27FC236}">
                  <a16:creationId xmlns:a16="http://schemas.microsoft.com/office/drawing/2014/main" xmlns="" id="{5C8012BF-8D37-43BD-9898-EDDF4480C64D}"/>
                </a:ext>
              </a:extLst>
            </p:cNvPr>
            <p:cNvSpPr/>
            <p:nvPr/>
          </p:nvSpPr>
          <p:spPr>
            <a:xfrm>
              <a:off x="2736597" y="3401725"/>
              <a:ext cx="288229" cy="288041"/>
            </a:xfrm>
            <a:prstGeom prst="ellipse">
              <a:avLst/>
            </a:prstGeom>
            <a:solidFill>
              <a:schemeClr val="accent4">
                <a:alpha val="50000"/>
              </a:schemeClr>
            </a:solidFill>
            <a:ln>
              <a:noFill/>
            </a:ln>
          </p:spPr>
          <p:style>
            <a:lnRef idx="2">
              <a:scrgbClr r="0" g="0" b="0"/>
            </a:lnRef>
            <a:fillRef idx="1">
              <a:scrgbClr r="0" g="0" b="0"/>
            </a:fillRef>
            <a:effectRef idx="0">
              <a:schemeClr val="accent5">
                <a:alpha val="50000"/>
                <a:hueOff val="1083727"/>
                <a:satOff val="11794"/>
                <a:lumOff val="-2578"/>
                <a:alphaOff val="0"/>
              </a:schemeClr>
            </a:effectRef>
            <a:fontRef idx="minor">
              <a:schemeClr val="tx1"/>
            </a:fontRef>
          </p:style>
          <p:txBody>
            <a:bodyPr anchor="ctr"/>
            <a:lstStyle/>
            <a:p>
              <a:pPr algn="ctr"/>
              <a:endParaRPr/>
            </a:p>
          </p:txBody>
        </p:sp>
        <p:sp>
          <p:nvSpPr>
            <p:cNvPr id="13" name="Freeform: Shape 19">
              <a:extLst>
                <a:ext uri="{FF2B5EF4-FFF2-40B4-BE49-F238E27FC236}">
                  <a16:creationId xmlns:a16="http://schemas.microsoft.com/office/drawing/2014/main" xmlns="" id="{F35247FD-34CD-4973-B22B-F3AAB78463A8}"/>
                </a:ext>
              </a:extLst>
            </p:cNvPr>
            <p:cNvSpPr/>
            <p:nvPr/>
          </p:nvSpPr>
          <p:spPr>
            <a:xfrm>
              <a:off x="3603814" y="2372104"/>
              <a:ext cx="1008449" cy="1008473"/>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3">
                <a:alpha val="80000"/>
              </a:schemeClr>
            </a:solidFill>
            <a:ln>
              <a:noFill/>
            </a:ln>
          </p:spPr>
          <p:style>
            <a:lnRef idx="2">
              <a:scrgbClr r="0" g="0" b="0"/>
            </a:lnRef>
            <a:fillRef idx="1">
              <a:scrgbClr r="0" g="0" b="0"/>
            </a:fillRef>
            <a:effectRef idx="0">
              <a:schemeClr val="accent5">
                <a:alpha val="50000"/>
                <a:hueOff val="1354659"/>
                <a:satOff val="14742"/>
                <a:lumOff val="-3222"/>
                <a:alphaOff val="0"/>
              </a:schemeClr>
            </a:effectRef>
            <a:fontRef idx="minor">
              <a:schemeClr val="tx1"/>
            </a:fontRef>
          </p:style>
          <p:txBody>
            <a:bodyPr spcFirstLastPara="0" vert="horz" wrap="none" lIns="166543" tIns="166546" rIns="166543" bIns="166546" anchor="ctr" anchorCtr="0">
              <a:normAutofit/>
            </a:bodyPr>
            <a:lstStyle/>
            <a:p>
              <a:pPr lvl="0" algn="ctr" defTabSz="488950">
                <a:spcBef>
                  <a:spcPct val="0"/>
                </a:spcBef>
                <a:spcAft>
                  <a:spcPct val="0"/>
                </a:spcAft>
              </a:pPr>
              <a:endParaRPr lang="zh-CN" altLang="en-US" sz="1100" b="1" dirty="0">
                <a:solidFill>
                  <a:schemeClr val="bg1">
                    <a:lumMod val="95000"/>
                  </a:schemeClr>
                </a:solidFill>
              </a:endParaRPr>
            </a:p>
          </p:txBody>
        </p:sp>
        <p:sp>
          <p:nvSpPr>
            <p:cNvPr id="14" name="Oval 20">
              <a:extLst>
                <a:ext uri="{FF2B5EF4-FFF2-40B4-BE49-F238E27FC236}">
                  <a16:creationId xmlns:a16="http://schemas.microsoft.com/office/drawing/2014/main" xmlns="" id="{D061D004-B26D-4A05-ACB9-437D5512A52C}"/>
                </a:ext>
              </a:extLst>
            </p:cNvPr>
            <p:cNvSpPr/>
            <p:nvPr/>
          </p:nvSpPr>
          <p:spPr>
            <a:xfrm>
              <a:off x="3670088" y="2075352"/>
              <a:ext cx="288229" cy="288041"/>
            </a:xfrm>
            <a:prstGeom prst="ellipse">
              <a:avLst/>
            </a:prstGeom>
            <a:ln>
              <a:noFill/>
            </a:ln>
          </p:spPr>
          <p:style>
            <a:lnRef idx="2">
              <a:scrgbClr r="0" g="0" b="0"/>
            </a:lnRef>
            <a:fillRef idx="1">
              <a:schemeClr val="accent5">
                <a:alpha val="50000"/>
                <a:hueOff val="1625590"/>
                <a:satOff val="17691"/>
                <a:lumOff val="-3867"/>
                <a:alphaOff val="0"/>
              </a:schemeClr>
            </a:fillRef>
            <a:effectRef idx="0">
              <a:schemeClr val="accent5">
                <a:alpha val="50000"/>
                <a:hueOff val="1625590"/>
                <a:satOff val="17691"/>
                <a:lumOff val="-3867"/>
                <a:alphaOff val="0"/>
              </a:schemeClr>
            </a:effectRef>
            <a:fontRef idx="minor">
              <a:schemeClr val="tx1"/>
            </a:fontRef>
          </p:style>
          <p:txBody>
            <a:bodyPr anchor="ctr"/>
            <a:lstStyle/>
            <a:p>
              <a:pPr algn="ctr"/>
              <a:endParaRPr/>
            </a:p>
          </p:txBody>
        </p:sp>
        <p:sp>
          <p:nvSpPr>
            <p:cNvPr id="15" name="Freeform: Shape 21">
              <a:extLst>
                <a:ext uri="{FF2B5EF4-FFF2-40B4-BE49-F238E27FC236}">
                  <a16:creationId xmlns:a16="http://schemas.microsoft.com/office/drawing/2014/main" xmlns="" id="{6EFF6AFB-FD4D-488A-9F64-1DBEBF149B79}"/>
                </a:ext>
              </a:extLst>
            </p:cNvPr>
            <p:cNvSpPr/>
            <p:nvPr/>
          </p:nvSpPr>
          <p:spPr>
            <a:xfrm>
              <a:off x="1947033" y="2398314"/>
              <a:ext cx="1008449" cy="1008473"/>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alpha val="80000"/>
              </a:schemeClr>
            </a:solidFill>
            <a:ln>
              <a:noFill/>
            </a:ln>
          </p:spPr>
          <p:style>
            <a:lnRef idx="2">
              <a:scrgbClr r="0" g="0" b="0"/>
            </a:lnRef>
            <a:fillRef idx="1">
              <a:scrgbClr r="0" g="0" b="0"/>
            </a:fillRef>
            <a:effectRef idx="0">
              <a:schemeClr val="accent5">
                <a:alpha val="50000"/>
                <a:hueOff val="1896522"/>
                <a:satOff val="20639"/>
                <a:lumOff val="-4511"/>
                <a:alphaOff val="0"/>
              </a:schemeClr>
            </a:effectRef>
            <a:fontRef idx="minor">
              <a:schemeClr val="tx1"/>
            </a:fontRef>
          </p:style>
          <p:txBody>
            <a:bodyPr spcFirstLastPara="0" vert="horz" wrap="none" lIns="166543" tIns="166546" rIns="166543" bIns="166546" anchor="ctr" anchorCtr="0">
              <a:normAutofit/>
            </a:bodyPr>
            <a:lstStyle/>
            <a:p>
              <a:pPr lvl="0" algn="ctr" defTabSz="488950">
                <a:spcBef>
                  <a:spcPct val="0"/>
                </a:spcBef>
                <a:spcAft>
                  <a:spcPct val="0"/>
                </a:spcAft>
              </a:pPr>
              <a:endParaRPr lang="zh-CN" altLang="en-US" sz="1100" b="1" dirty="0">
                <a:solidFill>
                  <a:schemeClr val="bg1">
                    <a:lumMod val="95000"/>
                  </a:schemeClr>
                </a:solidFill>
              </a:endParaRPr>
            </a:p>
          </p:txBody>
        </p:sp>
        <p:sp>
          <p:nvSpPr>
            <p:cNvPr id="16" name="Freeform: Shape 22">
              <a:extLst>
                <a:ext uri="{FF2B5EF4-FFF2-40B4-BE49-F238E27FC236}">
                  <a16:creationId xmlns:a16="http://schemas.microsoft.com/office/drawing/2014/main" xmlns="" id="{D55FC64A-2BCB-4647-9F8F-876C249CAF61}"/>
                </a:ext>
              </a:extLst>
            </p:cNvPr>
            <p:cNvSpPr/>
            <p:nvPr/>
          </p:nvSpPr>
          <p:spPr>
            <a:xfrm>
              <a:off x="8568789" y="1944452"/>
              <a:ext cx="1858835" cy="1858498"/>
            </a:xfrm>
            <a:custGeom>
              <a:avLst/>
              <a:gdLst>
                <a:gd name="connsiteX0" fmla="*/ 0 w 1568704"/>
                <a:gd name="connsiteY0" fmla="*/ 784210 h 1568420"/>
                <a:gd name="connsiteX1" fmla="*/ 784352 w 1568704"/>
                <a:gd name="connsiteY1" fmla="*/ 0 h 1568420"/>
                <a:gd name="connsiteX2" fmla="*/ 1568704 w 1568704"/>
                <a:gd name="connsiteY2" fmla="*/ 784210 h 1568420"/>
                <a:gd name="connsiteX3" fmla="*/ 784352 w 1568704"/>
                <a:gd name="connsiteY3" fmla="*/ 1568420 h 1568420"/>
                <a:gd name="connsiteX4" fmla="*/ 0 w 1568704"/>
                <a:gd name="connsiteY4" fmla="*/ 784210 h 1568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704" h="1568420">
                  <a:moveTo>
                    <a:pt x="0" y="784210"/>
                  </a:moveTo>
                  <a:cubicBezTo>
                    <a:pt x="0" y="351103"/>
                    <a:pt x="351166" y="0"/>
                    <a:pt x="784352" y="0"/>
                  </a:cubicBezTo>
                  <a:cubicBezTo>
                    <a:pt x="1217538" y="0"/>
                    <a:pt x="1568704" y="351103"/>
                    <a:pt x="1568704" y="784210"/>
                  </a:cubicBezTo>
                  <a:cubicBezTo>
                    <a:pt x="1568704" y="1217317"/>
                    <a:pt x="1217538" y="1568420"/>
                    <a:pt x="784352" y="1568420"/>
                  </a:cubicBezTo>
                  <a:cubicBezTo>
                    <a:pt x="351166" y="1568420"/>
                    <a:pt x="0" y="1217317"/>
                    <a:pt x="0" y="784210"/>
                  </a:cubicBezTo>
                  <a:close/>
                </a:path>
              </a:pathLst>
            </a:custGeom>
            <a:solidFill>
              <a:schemeClr val="accent1"/>
            </a:solidFill>
            <a:ln>
              <a:noFill/>
            </a:ln>
          </p:spPr>
          <p:style>
            <a:lnRef idx="2">
              <a:scrgbClr r="0" g="0" b="0"/>
            </a:lnRef>
            <a:fillRef idx="1">
              <a:scrgbClr r="0" g="0" b="0"/>
            </a:fillRef>
            <a:effectRef idx="0">
              <a:schemeClr val="accent6">
                <a:hueOff val="0"/>
                <a:satOff val="0"/>
                <a:lumOff val="0"/>
                <a:alphaOff val="0"/>
              </a:schemeClr>
            </a:effectRef>
            <a:fontRef idx="minor">
              <a:schemeClr val="lt1"/>
            </a:fontRef>
          </p:style>
          <p:txBody>
            <a:bodyPr spcFirstLastPara="0" vert="horz" wrap="none" lIns="271641" tIns="271600" rIns="271641" bIns="271600" anchor="ctr" anchorCtr="0">
              <a:normAutofit/>
            </a:bodyPr>
            <a:lstStyle/>
            <a:p>
              <a:pPr lvl="0" algn="ctr" defTabSz="488950">
                <a:spcBef>
                  <a:spcPct val="0"/>
                </a:spcBef>
                <a:spcAft>
                  <a:spcPct val="0"/>
                </a:spcAft>
              </a:pPr>
              <a:endParaRPr lang="zh-CN" altLang="en-US" sz="1600" b="1" dirty="0">
                <a:solidFill>
                  <a:schemeClr val="bg1">
                    <a:lumMod val="95000"/>
                  </a:schemeClr>
                </a:solidFill>
              </a:endParaRPr>
            </a:p>
          </p:txBody>
        </p:sp>
      </p:grpSp>
      <p:grpSp>
        <p:nvGrpSpPr>
          <p:cNvPr id="17" name="Group 2">
            <a:extLst>
              <a:ext uri="{FF2B5EF4-FFF2-40B4-BE49-F238E27FC236}">
                <a16:creationId xmlns:a16="http://schemas.microsoft.com/office/drawing/2014/main" xmlns="" id="{A6A47551-71EF-44D7-A0C4-7FC043CF08A1}"/>
              </a:ext>
            </a:extLst>
          </p:cNvPr>
          <p:cNvGrpSpPr/>
          <p:nvPr/>
        </p:nvGrpSpPr>
        <p:grpSpPr>
          <a:xfrm>
            <a:off x="1438897" y="4166532"/>
            <a:ext cx="9314206" cy="545445"/>
            <a:chOff x="2952928" y="4318932"/>
            <a:chExt cx="7251891" cy="360823"/>
          </a:xfrm>
        </p:grpSpPr>
        <p:cxnSp>
          <p:nvCxnSpPr>
            <p:cNvPr id="21" name="Straight Connector 4">
              <a:extLst>
                <a:ext uri="{FF2B5EF4-FFF2-40B4-BE49-F238E27FC236}">
                  <a16:creationId xmlns:a16="http://schemas.microsoft.com/office/drawing/2014/main" xmlns="" id="{E63C19F7-1A9C-443B-B6A3-BC43F829B028}"/>
                </a:ext>
              </a:extLst>
            </p:cNvPr>
            <p:cNvCxnSpPr/>
            <p:nvPr/>
          </p:nvCxnSpPr>
          <p:spPr>
            <a:xfrm flipH="1">
              <a:off x="2952928" y="4679755"/>
              <a:ext cx="7251891" cy="0"/>
            </a:xfrm>
            <a:prstGeom prst="line">
              <a:avLst/>
            </a:prstGeom>
            <a:ln w="12700">
              <a:solidFill>
                <a:schemeClr val="bg1">
                  <a:lumMod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2" name="Straight Connector 5">
              <a:extLst>
                <a:ext uri="{FF2B5EF4-FFF2-40B4-BE49-F238E27FC236}">
                  <a16:creationId xmlns:a16="http://schemas.microsoft.com/office/drawing/2014/main" xmlns="" id="{A054604A-2495-44AD-A529-13126AD7F7FA}"/>
                </a:ext>
              </a:extLst>
            </p:cNvPr>
            <p:cNvCxnSpPr/>
            <p:nvPr/>
          </p:nvCxnSpPr>
          <p:spPr>
            <a:xfrm flipH="1">
              <a:off x="2952928" y="4318932"/>
              <a:ext cx="7251891" cy="0"/>
            </a:xfrm>
            <a:prstGeom prst="line">
              <a:avLst/>
            </a:prstGeom>
            <a:ln w="12700">
              <a:solidFill>
                <a:schemeClr val="bg1">
                  <a:lumMod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23" name="组合 22">
            <a:extLst>
              <a:ext uri="{FF2B5EF4-FFF2-40B4-BE49-F238E27FC236}">
                <a16:creationId xmlns:a16="http://schemas.microsoft.com/office/drawing/2014/main" xmlns="" id="{C5A57DCB-783F-46C1-BDB6-6CBF473013E1}"/>
              </a:ext>
            </a:extLst>
          </p:cNvPr>
          <p:cNvGrpSpPr/>
          <p:nvPr/>
        </p:nvGrpSpPr>
        <p:grpSpPr>
          <a:xfrm>
            <a:off x="408863" y="0"/>
            <a:ext cx="1253284" cy="1048361"/>
            <a:chOff x="408863" y="0"/>
            <a:chExt cx="1253284" cy="1048361"/>
          </a:xfrm>
        </p:grpSpPr>
        <p:sp>
          <p:nvSpPr>
            <p:cNvPr id="24" name="等腰三角形 23">
              <a:extLst>
                <a:ext uri="{FF2B5EF4-FFF2-40B4-BE49-F238E27FC236}">
                  <a16:creationId xmlns:a16="http://schemas.microsoft.com/office/drawing/2014/main" xmlns="" id="{368EFFA6-2CBE-4912-B619-E4D5D38596FF}"/>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等腰三角形 24">
              <a:extLst>
                <a:ext uri="{FF2B5EF4-FFF2-40B4-BE49-F238E27FC236}">
                  <a16:creationId xmlns:a16="http://schemas.microsoft.com/office/drawing/2014/main" xmlns="" id="{A68B916C-BD7D-4242-87CB-259BF65ABCEE}"/>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等腰三角形 25">
              <a:extLst>
                <a:ext uri="{FF2B5EF4-FFF2-40B4-BE49-F238E27FC236}">
                  <a16:creationId xmlns:a16="http://schemas.microsoft.com/office/drawing/2014/main" xmlns="" id="{10B4EC33-5E33-4FDC-805F-BDE7A126ED7C}"/>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7" name="等腰三角形 26">
              <a:extLst>
                <a:ext uri="{FF2B5EF4-FFF2-40B4-BE49-F238E27FC236}">
                  <a16:creationId xmlns:a16="http://schemas.microsoft.com/office/drawing/2014/main" xmlns="" id="{D76D06E0-A01B-4079-B0A6-A1BFB6A77941}"/>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8" name="组合 27">
            <a:extLst>
              <a:ext uri="{FF2B5EF4-FFF2-40B4-BE49-F238E27FC236}">
                <a16:creationId xmlns:a16="http://schemas.microsoft.com/office/drawing/2014/main" xmlns="" id="{48B9B5B4-EF56-4E2F-B29D-E5F6FA96BBBE}"/>
              </a:ext>
            </a:extLst>
          </p:cNvPr>
          <p:cNvGrpSpPr/>
          <p:nvPr/>
        </p:nvGrpSpPr>
        <p:grpSpPr>
          <a:xfrm rot="16200000">
            <a:off x="6073139" y="739139"/>
            <a:ext cx="45719" cy="12192001"/>
            <a:chOff x="0" y="1905000"/>
            <a:chExt cx="400050" cy="2971800"/>
          </a:xfrm>
        </p:grpSpPr>
        <p:sp>
          <p:nvSpPr>
            <p:cNvPr id="29" name="矩形 28">
              <a:extLst>
                <a:ext uri="{FF2B5EF4-FFF2-40B4-BE49-F238E27FC236}">
                  <a16:creationId xmlns:a16="http://schemas.microsoft.com/office/drawing/2014/main" xmlns="" id="{E7E1D003-D912-47F8-A902-55BF39B5A3D2}"/>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4FEA70FD-E6AA-45FB-B0DA-2F93E7FD2850}"/>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xmlns="" id="{984B2E7E-6D39-4475-99CC-6149B11A67F1}"/>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xmlns="" id="{20BFBBBC-3B97-4513-8D5E-9E2134D9C77F}"/>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a16="http://schemas.microsoft.com/office/drawing/2014/main" xmlns="" id="{AFF8518D-4983-4073-A914-A37309C252CF}"/>
              </a:ext>
            </a:extLst>
          </p:cNvPr>
          <p:cNvGrpSpPr/>
          <p:nvPr/>
        </p:nvGrpSpPr>
        <p:grpSpPr>
          <a:xfrm>
            <a:off x="1806878" y="244938"/>
            <a:ext cx="7250036" cy="810210"/>
            <a:chOff x="1806878" y="244938"/>
            <a:chExt cx="7250036" cy="810210"/>
          </a:xfrm>
        </p:grpSpPr>
        <p:sp>
          <p:nvSpPr>
            <p:cNvPr id="34" name="文本框 33">
              <a:extLst>
                <a:ext uri="{FF2B5EF4-FFF2-40B4-BE49-F238E27FC236}">
                  <a16:creationId xmlns:a16="http://schemas.microsoft.com/office/drawing/2014/main" xmlns="" id="{1970FCF9-8D05-40FF-A962-0AFAEFBBD665}"/>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35" name="文本框 34">
              <a:extLst>
                <a:ext uri="{FF2B5EF4-FFF2-40B4-BE49-F238E27FC236}">
                  <a16:creationId xmlns:a16="http://schemas.microsoft.com/office/drawing/2014/main" xmlns="" id="{8B6EF4D6-13BE-4DDA-BB7C-C956F3515414}"/>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37" name="组合 36">
            <a:extLst>
              <a:ext uri="{FF2B5EF4-FFF2-40B4-BE49-F238E27FC236}">
                <a16:creationId xmlns:a16="http://schemas.microsoft.com/office/drawing/2014/main" xmlns="" id="{6D390DC4-D01B-4651-B3B6-F8EB9284B1BA}"/>
              </a:ext>
            </a:extLst>
          </p:cNvPr>
          <p:cNvGrpSpPr/>
          <p:nvPr/>
        </p:nvGrpSpPr>
        <p:grpSpPr>
          <a:xfrm>
            <a:off x="1580734" y="4245684"/>
            <a:ext cx="2641604" cy="1382573"/>
            <a:chOff x="6805729" y="2410788"/>
            <a:chExt cx="2641604" cy="1382573"/>
          </a:xfrm>
        </p:grpSpPr>
        <p:sp>
          <p:nvSpPr>
            <p:cNvPr id="38" name="矩形 37">
              <a:extLst>
                <a:ext uri="{FF2B5EF4-FFF2-40B4-BE49-F238E27FC236}">
                  <a16:creationId xmlns:a16="http://schemas.microsoft.com/office/drawing/2014/main" xmlns="" id="{DD886875-2705-4BDE-BA74-4841308BE60A}"/>
                </a:ext>
              </a:extLst>
            </p:cNvPr>
            <p:cNvSpPr/>
            <p:nvPr/>
          </p:nvSpPr>
          <p:spPr>
            <a:xfrm>
              <a:off x="6805729" y="2925431"/>
              <a:ext cx="264160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a:t>
              </a:r>
            </a:p>
          </p:txBody>
        </p:sp>
        <p:sp>
          <p:nvSpPr>
            <p:cNvPr id="39" name="矩形 38">
              <a:extLst>
                <a:ext uri="{FF2B5EF4-FFF2-40B4-BE49-F238E27FC236}">
                  <a16:creationId xmlns:a16="http://schemas.microsoft.com/office/drawing/2014/main" xmlns="" id="{E5D9296C-C787-4A1E-8555-FFB0FB04C739}"/>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0" name="组合 39">
            <a:extLst>
              <a:ext uri="{FF2B5EF4-FFF2-40B4-BE49-F238E27FC236}">
                <a16:creationId xmlns:a16="http://schemas.microsoft.com/office/drawing/2014/main" xmlns="" id="{5C664F56-1D23-40AD-8971-D1670745C8F8}"/>
              </a:ext>
            </a:extLst>
          </p:cNvPr>
          <p:cNvGrpSpPr/>
          <p:nvPr/>
        </p:nvGrpSpPr>
        <p:grpSpPr>
          <a:xfrm>
            <a:off x="4781886" y="4245684"/>
            <a:ext cx="2641604" cy="1382573"/>
            <a:chOff x="6805729" y="2410788"/>
            <a:chExt cx="2641604" cy="1382573"/>
          </a:xfrm>
        </p:grpSpPr>
        <p:sp>
          <p:nvSpPr>
            <p:cNvPr id="41" name="矩形 40">
              <a:extLst>
                <a:ext uri="{FF2B5EF4-FFF2-40B4-BE49-F238E27FC236}">
                  <a16:creationId xmlns:a16="http://schemas.microsoft.com/office/drawing/2014/main" xmlns="" id="{2EC63479-93A3-415F-929E-EC586B8164A0}"/>
                </a:ext>
              </a:extLst>
            </p:cNvPr>
            <p:cNvSpPr/>
            <p:nvPr/>
          </p:nvSpPr>
          <p:spPr>
            <a:xfrm>
              <a:off x="6805729" y="2925431"/>
              <a:ext cx="264160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a:t>
              </a:r>
            </a:p>
          </p:txBody>
        </p:sp>
        <p:sp>
          <p:nvSpPr>
            <p:cNvPr id="42" name="矩形 41">
              <a:extLst>
                <a:ext uri="{FF2B5EF4-FFF2-40B4-BE49-F238E27FC236}">
                  <a16:creationId xmlns:a16="http://schemas.microsoft.com/office/drawing/2014/main" xmlns="" id="{C6FABDEF-625E-40BD-A028-AFA77D12F424}"/>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3" name="组合 42">
            <a:extLst>
              <a:ext uri="{FF2B5EF4-FFF2-40B4-BE49-F238E27FC236}">
                <a16:creationId xmlns:a16="http://schemas.microsoft.com/office/drawing/2014/main" xmlns="" id="{ACCDCFF0-63D7-4C40-920F-BF44828DACB0}"/>
              </a:ext>
            </a:extLst>
          </p:cNvPr>
          <p:cNvGrpSpPr/>
          <p:nvPr/>
        </p:nvGrpSpPr>
        <p:grpSpPr>
          <a:xfrm>
            <a:off x="7983038" y="4245684"/>
            <a:ext cx="2641604" cy="1382573"/>
            <a:chOff x="6805729" y="2410788"/>
            <a:chExt cx="2641604" cy="1382573"/>
          </a:xfrm>
        </p:grpSpPr>
        <p:sp>
          <p:nvSpPr>
            <p:cNvPr id="44" name="矩形 43">
              <a:extLst>
                <a:ext uri="{FF2B5EF4-FFF2-40B4-BE49-F238E27FC236}">
                  <a16:creationId xmlns:a16="http://schemas.microsoft.com/office/drawing/2014/main" xmlns="" id="{C0ECEA29-B17D-4E05-9B78-F26E748F4ECB}"/>
                </a:ext>
              </a:extLst>
            </p:cNvPr>
            <p:cNvSpPr/>
            <p:nvPr/>
          </p:nvSpPr>
          <p:spPr>
            <a:xfrm>
              <a:off x="6805729" y="2925431"/>
              <a:ext cx="264160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a:t>
              </a:r>
            </a:p>
          </p:txBody>
        </p:sp>
        <p:sp>
          <p:nvSpPr>
            <p:cNvPr id="45" name="矩形 44">
              <a:extLst>
                <a:ext uri="{FF2B5EF4-FFF2-40B4-BE49-F238E27FC236}">
                  <a16:creationId xmlns:a16="http://schemas.microsoft.com/office/drawing/2014/main" xmlns="" id="{211C3ED9-67C4-4EE9-9CDC-97E11140DAF7}"/>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
        <p:nvSpPr>
          <p:cNvPr id="52" name="椭圆 45">
            <a:extLst>
              <a:ext uri="{FF2B5EF4-FFF2-40B4-BE49-F238E27FC236}">
                <a16:creationId xmlns:a16="http://schemas.microsoft.com/office/drawing/2014/main" xmlns="" id="{3998D4E9-B700-4ABE-A30B-B126DBA323B6}"/>
              </a:ext>
            </a:extLst>
          </p:cNvPr>
          <p:cNvSpPr/>
          <p:nvPr/>
        </p:nvSpPr>
        <p:spPr>
          <a:xfrm>
            <a:off x="2252123" y="2718686"/>
            <a:ext cx="382772" cy="367728"/>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46">
            <a:extLst>
              <a:ext uri="{FF2B5EF4-FFF2-40B4-BE49-F238E27FC236}">
                <a16:creationId xmlns:a16="http://schemas.microsoft.com/office/drawing/2014/main" xmlns="" id="{52566439-114D-400D-AC74-A6BC1E2D8780}"/>
              </a:ext>
            </a:extLst>
          </p:cNvPr>
          <p:cNvSpPr/>
          <p:nvPr/>
        </p:nvSpPr>
        <p:spPr>
          <a:xfrm>
            <a:off x="3102834" y="2747794"/>
            <a:ext cx="382772" cy="309513"/>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47">
            <a:extLst>
              <a:ext uri="{FF2B5EF4-FFF2-40B4-BE49-F238E27FC236}">
                <a16:creationId xmlns:a16="http://schemas.microsoft.com/office/drawing/2014/main" xmlns="" id="{FFD44288-8EBC-4202-B3B4-C5730A65C7F4}"/>
              </a:ext>
            </a:extLst>
          </p:cNvPr>
          <p:cNvSpPr/>
          <p:nvPr/>
        </p:nvSpPr>
        <p:spPr>
          <a:xfrm>
            <a:off x="3918783" y="2711164"/>
            <a:ext cx="371333" cy="382772"/>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椭圆 48">
            <a:extLst>
              <a:ext uri="{FF2B5EF4-FFF2-40B4-BE49-F238E27FC236}">
                <a16:creationId xmlns:a16="http://schemas.microsoft.com/office/drawing/2014/main" xmlns="" id="{322552B7-A66B-4F35-8A1B-0DF47C2A72B3}"/>
              </a:ext>
            </a:extLst>
          </p:cNvPr>
          <p:cNvSpPr/>
          <p:nvPr/>
        </p:nvSpPr>
        <p:spPr>
          <a:xfrm>
            <a:off x="5875816" y="2711164"/>
            <a:ext cx="369934" cy="382772"/>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椭圆 49">
            <a:extLst>
              <a:ext uri="{FF2B5EF4-FFF2-40B4-BE49-F238E27FC236}">
                <a16:creationId xmlns:a16="http://schemas.microsoft.com/office/drawing/2014/main" xmlns="" id="{3073F5F4-FD8B-409B-924C-4A4255C66C5D}"/>
              </a:ext>
            </a:extLst>
          </p:cNvPr>
          <p:cNvSpPr/>
          <p:nvPr/>
        </p:nvSpPr>
        <p:spPr>
          <a:xfrm>
            <a:off x="6942795" y="2711164"/>
            <a:ext cx="382772" cy="38277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椭圆 50">
            <a:extLst>
              <a:ext uri="{FF2B5EF4-FFF2-40B4-BE49-F238E27FC236}">
                <a16:creationId xmlns:a16="http://schemas.microsoft.com/office/drawing/2014/main" xmlns="" id="{837C9357-1EFC-4D99-BFF9-BEF93CC31C9B}"/>
              </a:ext>
            </a:extLst>
          </p:cNvPr>
          <p:cNvSpPr/>
          <p:nvPr/>
        </p:nvSpPr>
        <p:spPr>
          <a:xfrm>
            <a:off x="9150654" y="2557980"/>
            <a:ext cx="689144" cy="68914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3387788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1000"/>
                                        <p:tgtEl>
                                          <p:spTgt spid="54"/>
                                        </p:tgtEl>
                                      </p:cBhvr>
                                    </p:animEffect>
                                    <p:anim calcmode="lin" valueType="num">
                                      <p:cBhvr>
                                        <p:cTn id="23" dur="1000" fill="hold"/>
                                        <p:tgtEl>
                                          <p:spTgt spid="54"/>
                                        </p:tgtEl>
                                        <p:attrNameLst>
                                          <p:attrName>ppt_x</p:attrName>
                                        </p:attrNameLst>
                                      </p:cBhvr>
                                      <p:tavLst>
                                        <p:tav tm="0">
                                          <p:val>
                                            <p:strVal val="#ppt_x"/>
                                          </p:val>
                                        </p:tav>
                                        <p:tav tm="100000">
                                          <p:val>
                                            <p:strVal val="#ppt_x"/>
                                          </p:val>
                                        </p:tav>
                                      </p:tavLst>
                                    </p:anim>
                                    <p:anim calcmode="lin" valueType="num">
                                      <p:cBhvr>
                                        <p:cTn id="24" dur="1000" fill="hold"/>
                                        <p:tgtEl>
                                          <p:spTgt spid="5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1000"/>
                                        <p:tgtEl>
                                          <p:spTgt spid="55"/>
                                        </p:tgtEl>
                                      </p:cBhvr>
                                    </p:animEffect>
                                    <p:anim calcmode="lin" valueType="num">
                                      <p:cBhvr>
                                        <p:cTn id="28" dur="1000" fill="hold"/>
                                        <p:tgtEl>
                                          <p:spTgt spid="55"/>
                                        </p:tgtEl>
                                        <p:attrNameLst>
                                          <p:attrName>ppt_x</p:attrName>
                                        </p:attrNameLst>
                                      </p:cBhvr>
                                      <p:tavLst>
                                        <p:tav tm="0">
                                          <p:val>
                                            <p:strVal val="#ppt_x"/>
                                          </p:val>
                                        </p:tav>
                                        <p:tav tm="100000">
                                          <p:val>
                                            <p:strVal val="#ppt_x"/>
                                          </p:val>
                                        </p:tav>
                                      </p:tavLst>
                                    </p:anim>
                                    <p:anim calcmode="lin" valueType="num">
                                      <p:cBhvr>
                                        <p:cTn id="29" dur="1000" fill="hold"/>
                                        <p:tgtEl>
                                          <p:spTgt spid="5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1000"/>
                                        <p:tgtEl>
                                          <p:spTgt spid="56"/>
                                        </p:tgtEl>
                                      </p:cBhvr>
                                    </p:animEffect>
                                    <p:anim calcmode="lin" valueType="num">
                                      <p:cBhvr>
                                        <p:cTn id="33" dur="1000" fill="hold"/>
                                        <p:tgtEl>
                                          <p:spTgt spid="56"/>
                                        </p:tgtEl>
                                        <p:attrNameLst>
                                          <p:attrName>ppt_x</p:attrName>
                                        </p:attrNameLst>
                                      </p:cBhvr>
                                      <p:tavLst>
                                        <p:tav tm="0">
                                          <p:val>
                                            <p:strVal val="#ppt_x"/>
                                          </p:val>
                                        </p:tav>
                                        <p:tav tm="100000">
                                          <p:val>
                                            <p:strVal val="#ppt_x"/>
                                          </p:val>
                                        </p:tav>
                                      </p:tavLst>
                                    </p:anim>
                                    <p:anim calcmode="lin" valueType="num">
                                      <p:cBhvr>
                                        <p:cTn id="34" dur="1000" fill="hold"/>
                                        <p:tgtEl>
                                          <p:spTgt spid="5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1000"/>
                                        <p:tgtEl>
                                          <p:spTgt spid="57"/>
                                        </p:tgtEl>
                                      </p:cBhvr>
                                    </p:animEffect>
                                    <p:anim calcmode="lin" valueType="num">
                                      <p:cBhvr>
                                        <p:cTn id="38" dur="1000" fill="hold"/>
                                        <p:tgtEl>
                                          <p:spTgt spid="57"/>
                                        </p:tgtEl>
                                        <p:attrNameLst>
                                          <p:attrName>ppt_x</p:attrName>
                                        </p:attrNameLst>
                                      </p:cBhvr>
                                      <p:tavLst>
                                        <p:tav tm="0">
                                          <p:val>
                                            <p:strVal val="#ppt_x"/>
                                          </p:val>
                                        </p:tav>
                                        <p:tav tm="100000">
                                          <p:val>
                                            <p:strVal val="#ppt_x"/>
                                          </p:val>
                                        </p:tav>
                                      </p:tavLst>
                                    </p:anim>
                                    <p:anim calcmode="lin" valueType="num">
                                      <p:cBhvr>
                                        <p:cTn id="39" dur="1000" fill="hold"/>
                                        <p:tgtEl>
                                          <p:spTgt spid="57"/>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6" presetClass="entr" presetSubtype="2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Vertical)">
                                      <p:cBhvr>
                                        <p:cTn id="43" dur="500"/>
                                        <p:tgtEl>
                                          <p:spTgt spid="17"/>
                                        </p:tgtEl>
                                      </p:cBhvr>
                                    </p:animEffect>
                                  </p:childTnLst>
                                </p:cTn>
                              </p:par>
                            </p:childTnLst>
                          </p:cTn>
                        </p:par>
                        <p:par>
                          <p:cTn id="44" fill="hold">
                            <p:stCondLst>
                              <p:cond delay="1500"/>
                            </p:stCondLst>
                            <p:childTnLst>
                              <p:par>
                                <p:cTn id="45" presetID="14" presetClass="entr" presetSubtype="1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randombar(horizontal)">
                                      <p:cBhvr>
                                        <p:cTn id="47" dur="500"/>
                                        <p:tgtEl>
                                          <p:spTgt spid="37"/>
                                        </p:tgtEl>
                                      </p:cBhvr>
                                    </p:animEffect>
                                  </p:childTnLst>
                                </p:cTn>
                              </p:par>
                            </p:childTnLst>
                          </p:cTn>
                        </p:par>
                        <p:par>
                          <p:cTn id="48" fill="hold">
                            <p:stCondLst>
                              <p:cond delay="2000"/>
                            </p:stCondLst>
                            <p:childTnLst>
                              <p:par>
                                <p:cTn id="49" presetID="14" presetClass="entr" presetSubtype="10"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childTnLst>
                          </p:cTn>
                        </p:par>
                        <p:par>
                          <p:cTn id="52" fill="hold">
                            <p:stCondLst>
                              <p:cond delay="2500"/>
                            </p:stCondLst>
                            <p:childTnLst>
                              <p:par>
                                <p:cTn id="53" presetID="14" presetClass="entr" presetSubtype="10"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randombar(horizontal)">
                                      <p:cBhvr>
                                        <p:cTn id="5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C9BEA20-5F04-45AD-89AE-AA8C4DA1F1AD}"/>
              </a:ext>
            </a:extLst>
          </p:cNvPr>
          <p:cNvGrpSpPr/>
          <p:nvPr/>
        </p:nvGrpSpPr>
        <p:grpSpPr>
          <a:xfrm>
            <a:off x="4244241" y="1712069"/>
            <a:ext cx="3722976" cy="4174044"/>
            <a:chOff x="4114373" y="1407840"/>
            <a:chExt cx="3963255" cy="4443437"/>
          </a:xfrm>
        </p:grpSpPr>
        <p:grpSp>
          <p:nvGrpSpPr>
            <p:cNvPr id="13" name="组合 12">
              <a:extLst>
                <a:ext uri="{FF2B5EF4-FFF2-40B4-BE49-F238E27FC236}">
                  <a16:creationId xmlns:a16="http://schemas.microsoft.com/office/drawing/2014/main" xmlns="" id="{05A3A783-C93F-4352-870B-E5F8DEDF86FB}"/>
                </a:ext>
              </a:extLst>
            </p:cNvPr>
            <p:cNvGrpSpPr/>
            <p:nvPr/>
          </p:nvGrpSpPr>
          <p:grpSpPr>
            <a:xfrm>
              <a:off x="4114373" y="2996952"/>
              <a:ext cx="3963255" cy="2854325"/>
              <a:chOff x="4545013" y="2001838"/>
              <a:chExt cx="3963255" cy="2854325"/>
            </a:xfrm>
          </p:grpSpPr>
          <p:grpSp>
            <p:nvGrpSpPr>
              <p:cNvPr id="18" name="组合 17">
                <a:extLst>
                  <a:ext uri="{FF2B5EF4-FFF2-40B4-BE49-F238E27FC236}">
                    <a16:creationId xmlns:a16="http://schemas.microsoft.com/office/drawing/2014/main" xmlns="" id="{1E053C4D-461C-4792-A8BC-FF478053D16A}"/>
                  </a:ext>
                </a:extLst>
              </p:cNvPr>
              <p:cNvGrpSpPr/>
              <p:nvPr/>
            </p:nvGrpSpPr>
            <p:grpSpPr>
              <a:xfrm>
                <a:off x="4964113" y="2001838"/>
                <a:ext cx="3016188" cy="2508251"/>
                <a:chOff x="4964113" y="2001838"/>
                <a:chExt cx="3016188" cy="2508251"/>
              </a:xfrm>
            </p:grpSpPr>
            <p:grpSp>
              <p:nvGrpSpPr>
                <p:cNvPr id="22" name="组合 21">
                  <a:extLst>
                    <a:ext uri="{FF2B5EF4-FFF2-40B4-BE49-F238E27FC236}">
                      <a16:creationId xmlns:a16="http://schemas.microsoft.com/office/drawing/2014/main" xmlns="" id="{56D0D5F4-F6A1-466B-9CA3-9F43524BA3FA}"/>
                    </a:ext>
                  </a:extLst>
                </p:cNvPr>
                <p:cNvGrpSpPr/>
                <p:nvPr/>
              </p:nvGrpSpPr>
              <p:grpSpPr>
                <a:xfrm>
                  <a:off x="4964113" y="2001838"/>
                  <a:ext cx="660400" cy="2508251"/>
                  <a:chOff x="4964113" y="2001838"/>
                  <a:chExt cx="660400" cy="2508251"/>
                </a:xfrm>
              </p:grpSpPr>
              <p:sp>
                <p:nvSpPr>
                  <p:cNvPr id="38" name="任意多边形: 形状 37">
                    <a:extLst>
                      <a:ext uri="{FF2B5EF4-FFF2-40B4-BE49-F238E27FC236}">
                        <a16:creationId xmlns:a16="http://schemas.microsoft.com/office/drawing/2014/main" xmlns="" id="{0D7DD4CA-0527-4879-A682-29B85F7E6C13}"/>
                      </a:ext>
                    </a:extLst>
                  </p:cNvPr>
                  <p:cNvSpPr>
                    <a:spLocks/>
                  </p:cNvSpPr>
                  <p:nvPr/>
                </p:nvSpPr>
                <p:spPr bwMode="auto">
                  <a:xfrm>
                    <a:off x="5006976" y="2362201"/>
                    <a:ext cx="574675" cy="2147888"/>
                  </a:xfrm>
                  <a:custGeom>
                    <a:avLst/>
                    <a:gdLst>
                      <a:gd name="T0" fmla="*/ 170 w 174"/>
                      <a:gd name="T1" fmla="*/ 566 h 651"/>
                      <a:gd name="T2" fmla="*/ 170 w 174"/>
                      <a:gd name="T3" fmla="*/ 0 h 651"/>
                      <a:gd name="T4" fmla="*/ 4 w 174"/>
                      <a:gd name="T5" fmla="*/ 0 h 651"/>
                      <a:gd name="T6" fmla="*/ 4 w 174"/>
                      <a:gd name="T7" fmla="*/ 566 h 651"/>
                      <a:gd name="T8" fmla="*/ 87 w 174"/>
                      <a:gd name="T9" fmla="*/ 651 h 651"/>
                      <a:gd name="T10" fmla="*/ 170 w 174"/>
                      <a:gd name="T11" fmla="*/ 566 h 651"/>
                    </a:gdLst>
                    <a:ahLst/>
                    <a:cxnLst>
                      <a:cxn ang="0">
                        <a:pos x="T0" y="T1"/>
                      </a:cxn>
                      <a:cxn ang="0">
                        <a:pos x="T2" y="T3"/>
                      </a:cxn>
                      <a:cxn ang="0">
                        <a:pos x="T4" y="T5"/>
                      </a:cxn>
                      <a:cxn ang="0">
                        <a:pos x="T6" y="T7"/>
                      </a:cxn>
                      <a:cxn ang="0">
                        <a:pos x="T8" y="T9"/>
                      </a:cxn>
                      <a:cxn ang="0">
                        <a:pos x="T10" y="T11"/>
                      </a:cxn>
                    </a:cxnLst>
                    <a:rect l="0" t="0" r="r" b="b"/>
                    <a:pathLst>
                      <a:path w="174" h="651">
                        <a:moveTo>
                          <a:pt x="170" y="566"/>
                        </a:moveTo>
                        <a:cubicBezTo>
                          <a:pt x="170" y="0"/>
                          <a:pt x="170" y="0"/>
                          <a:pt x="170" y="0"/>
                        </a:cubicBezTo>
                        <a:cubicBezTo>
                          <a:pt x="4" y="0"/>
                          <a:pt x="4" y="0"/>
                          <a:pt x="4" y="0"/>
                        </a:cubicBezTo>
                        <a:cubicBezTo>
                          <a:pt x="4" y="566"/>
                          <a:pt x="4" y="566"/>
                          <a:pt x="4" y="566"/>
                        </a:cubicBezTo>
                        <a:cubicBezTo>
                          <a:pt x="4" y="566"/>
                          <a:pt x="0" y="651"/>
                          <a:pt x="87" y="651"/>
                        </a:cubicBezTo>
                        <a:cubicBezTo>
                          <a:pt x="174" y="651"/>
                          <a:pt x="170" y="566"/>
                          <a:pt x="170" y="566"/>
                        </a:cubicBezTo>
                      </a:path>
                    </a:pathLst>
                  </a:custGeom>
                  <a:solidFill>
                    <a:schemeClr val="bg2"/>
                  </a:solidFill>
                  <a:ln>
                    <a:noFill/>
                  </a:ln>
                  <a:extLst/>
                </p:spPr>
                <p:txBody>
                  <a:bodyPr anchor="ctr"/>
                  <a:lstStyle/>
                  <a:p>
                    <a:pPr algn="ctr"/>
                    <a:endParaRPr/>
                  </a:p>
                </p:txBody>
              </p:sp>
              <p:sp>
                <p:nvSpPr>
                  <p:cNvPr id="39" name="任意多边形: 形状 38">
                    <a:extLst>
                      <a:ext uri="{FF2B5EF4-FFF2-40B4-BE49-F238E27FC236}">
                        <a16:creationId xmlns:a16="http://schemas.microsoft.com/office/drawing/2014/main" xmlns="" id="{0E812898-91BF-4890-876F-B53D46D98B15}"/>
                      </a:ext>
                    </a:extLst>
                  </p:cNvPr>
                  <p:cNvSpPr>
                    <a:spLocks/>
                  </p:cNvSpPr>
                  <p:nvPr/>
                </p:nvSpPr>
                <p:spPr bwMode="auto">
                  <a:xfrm>
                    <a:off x="5067301" y="3097213"/>
                    <a:ext cx="455613" cy="1346200"/>
                  </a:xfrm>
                  <a:custGeom>
                    <a:avLst/>
                    <a:gdLst>
                      <a:gd name="T0" fmla="*/ 135 w 138"/>
                      <a:gd name="T1" fmla="*/ 0 h 408"/>
                      <a:gd name="T2" fmla="*/ 3 w 138"/>
                      <a:gd name="T3" fmla="*/ 0 h 408"/>
                      <a:gd name="T4" fmla="*/ 3 w 138"/>
                      <a:gd name="T5" fmla="*/ 159 h 408"/>
                      <a:gd name="T6" fmla="*/ 3 w 138"/>
                      <a:gd name="T7" fmla="*/ 307 h 408"/>
                      <a:gd name="T8" fmla="*/ 3 w 138"/>
                      <a:gd name="T9" fmla="*/ 341 h 408"/>
                      <a:gd name="T10" fmla="*/ 69 w 138"/>
                      <a:gd name="T11" fmla="*/ 408 h 408"/>
                      <a:gd name="T12" fmla="*/ 135 w 138"/>
                      <a:gd name="T13" fmla="*/ 341 h 408"/>
                      <a:gd name="T14" fmla="*/ 135 w 138"/>
                      <a:gd name="T15" fmla="*/ 307 h 408"/>
                      <a:gd name="T16" fmla="*/ 135 w 138"/>
                      <a:gd name="T17" fmla="*/ 159 h 408"/>
                      <a:gd name="T18" fmla="*/ 135 w 138"/>
                      <a:gd name="T1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408">
                        <a:moveTo>
                          <a:pt x="135" y="0"/>
                        </a:moveTo>
                        <a:cubicBezTo>
                          <a:pt x="3" y="0"/>
                          <a:pt x="3" y="0"/>
                          <a:pt x="3" y="0"/>
                        </a:cubicBezTo>
                        <a:cubicBezTo>
                          <a:pt x="3" y="159"/>
                          <a:pt x="3" y="159"/>
                          <a:pt x="3" y="159"/>
                        </a:cubicBezTo>
                        <a:cubicBezTo>
                          <a:pt x="3" y="307"/>
                          <a:pt x="3" y="307"/>
                          <a:pt x="3" y="307"/>
                        </a:cubicBezTo>
                        <a:cubicBezTo>
                          <a:pt x="3" y="341"/>
                          <a:pt x="3" y="341"/>
                          <a:pt x="3" y="341"/>
                        </a:cubicBezTo>
                        <a:cubicBezTo>
                          <a:pt x="3" y="341"/>
                          <a:pt x="0" y="408"/>
                          <a:pt x="69" y="408"/>
                        </a:cubicBezTo>
                        <a:cubicBezTo>
                          <a:pt x="138" y="408"/>
                          <a:pt x="135" y="341"/>
                          <a:pt x="135" y="341"/>
                        </a:cubicBezTo>
                        <a:cubicBezTo>
                          <a:pt x="135" y="307"/>
                          <a:pt x="135" y="307"/>
                          <a:pt x="135" y="307"/>
                        </a:cubicBezTo>
                        <a:cubicBezTo>
                          <a:pt x="135" y="159"/>
                          <a:pt x="135" y="159"/>
                          <a:pt x="135" y="159"/>
                        </a:cubicBezTo>
                        <a:cubicBezTo>
                          <a:pt x="135" y="0"/>
                          <a:pt x="135" y="0"/>
                          <a:pt x="135" y="0"/>
                        </a:cubicBezTo>
                      </a:path>
                    </a:pathLst>
                  </a:custGeom>
                  <a:solidFill>
                    <a:schemeClr val="accent1"/>
                  </a:solidFill>
                  <a:ln>
                    <a:noFill/>
                  </a:ln>
                  <a:extLst/>
                </p:spPr>
                <p:txBody>
                  <a:bodyPr anchor="ctr"/>
                  <a:lstStyle/>
                  <a:p>
                    <a:pPr algn="ctr"/>
                    <a:endParaRPr/>
                  </a:p>
                </p:txBody>
              </p:sp>
              <p:sp>
                <p:nvSpPr>
                  <p:cNvPr id="40" name="任意多边形: 形状 39">
                    <a:extLst>
                      <a:ext uri="{FF2B5EF4-FFF2-40B4-BE49-F238E27FC236}">
                        <a16:creationId xmlns:a16="http://schemas.microsoft.com/office/drawing/2014/main" xmlns="" id="{BA44A7D0-8CB8-428E-90CC-F62EDECB6E36}"/>
                      </a:ext>
                    </a:extLst>
                  </p:cNvPr>
                  <p:cNvSpPr>
                    <a:spLocks/>
                  </p:cNvSpPr>
                  <p:nvPr/>
                </p:nvSpPr>
                <p:spPr bwMode="auto">
                  <a:xfrm>
                    <a:off x="5070476" y="2001838"/>
                    <a:ext cx="449263" cy="620713"/>
                  </a:xfrm>
                  <a:custGeom>
                    <a:avLst/>
                    <a:gdLst>
                      <a:gd name="T0" fmla="*/ 136 w 136"/>
                      <a:gd name="T1" fmla="*/ 161 h 188"/>
                      <a:gd name="T2" fmla="*/ 109 w 136"/>
                      <a:gd name="T3" fmla="*/ 188 h 188"/>
                      <a:gd name="T4" fmla="*/ 27 w 136"/>
                      <a:gd name="T5" fmla="*/ 188 h 188"/>
                      <a:gd name="T6" fmla="*/ 0 w 136"/>
                      <a:gd name="T7" fmla="*/ 161 h 188"/>
                      <a:gd name="T8" fmla="*/ 0 w 136"/>
                      <a:gd name="T9" fmla="*/ 27 h 188"/>
                      <a:gd name="T10" fmla="*/ 27 w 136"/>
                      <a:gd name="T11" fmla="*/ 0 h 188"/>
                      <a:gd name="T12" fmla="*/ 109 w 136"/>
                      <a:gd name="T13" fmla="*/ 0 h 188"/>
                      <a:gd name="T14" fmla="*/ 136 w 136"/>
                      <a:gd name="T15" fmla="*/ 27 h 188"/>
                      <a:gd name="T16" fmla="*/ 136 w 136"/>
                      <a:gd name="T17"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88">
                        <a:moveTo>
                          <a:pt x="136" y="161"/>
                        </a:moveTo>
                        <a:cubicBezTo>
                          <a:pt x="136" y="176"/>
                          <a:pt x="124" y="188"/>
                          <a:pt x="109" y="188"/>
                        </a:cubicBezTo>
                        <a:cubicBezTo>
                          <a:pt x="27" y="188"/>
                          <a:pt x="27" y="188"/>
                          <a:pt x="27" y="188"/>
                        </a:cubicBezTo>
                        <a:cubicBezTo>
                          <a:pt x="12" y="188"/>
                          <a:pt x="0" y="176"/>
                          <a:pt x="0" y="161"/>
                        </a:cubicBezTo>
                        <a:cubicBezTo>
                          <a:pt x="0" y="27"/>
                          <a:pt x="0" y="27"/>
                          <a:pt x="0" y="27"/>
                        </a:cubicBezTo>
                        <a:cubicBezTo>
                          <a:pt x="0" y="12"/>
                          <a:pt x="12" y="0"/>
                          <a:pt x="27" y="0"/>
                        </a:cubicBezTo>
                        <a:cubicBezTo>
                          <a:pt x="109" y="0"/>
                          <a:pt x="109" y="0"/>
                          <a:pt x="109" y="0"/>
                        </a:cubicBezTo>
                        <a:cubicBezTo>
                          <a:pt x="124" y="0"/>
                          <a:pt x="136" y="12"/>
                          <a:pt x="136" y="27"/>
                        </a:cubicBezTo>
                        <a:lnTo>
                          <a:pt x="136" y="161"/>
                        </a:lnTo>
                        <a:close/>
                      </a:path>
                    </a:pathLst>
                  </a:custGeom>
                  <a:solidFill>
                    <a:schemeClr val="tx2"/>
                  </a:solidFill>
                  <a:ln>
                    <a:noFill/>
                  </a:ln>
                  <a:extLst/>
                </p:spPr>
                <p:txBody>
                  <a:bodyPr anchor="ctr"/>
                  <a:lstStyle/>
                  <a:p>
                    <a:pPr algn="ctr"/>
                    <a:endParaRPr/>
                  </a:p>
                </p:txBody>
              </p:sp>
              <p:sp>
                <p:nvSpPr>
                  <p:cNvPr id="41" name="任意多边形: 形状 40">
                    <a:extLst>
                      <a:ext uri="{FF2B5EF4-FFF2-40B4-BE49-F238E27FC236}">
                        <a16:creationId xmlns:a16="http://schemas.microsoft.com/office/drawing/2014/main" xmlns="" id="{8B6DEA64-C5F2-4DE3-8D4F-C1668909AC3A}"/>
                      </a:ext>
                    </a:extLst>
                  </p:cNvPr>
                  <p:cNvSpPr>
                    <a:spLocks/>
                  </p:cNvSpPr>
                  <p:nvPr/>
                </p:nvSpPr>
                <p:spPr bwMode="auto">
                  <a:xfrm>
                    <a:off x="4964113" y="2262188"/>
                    <a:ext cx="660400" cy="100013"/>
                  </a:xfrm>
                  <a:custGeom>
                    <a:avLst/>
                    <a:gdLst>
                      <a:gd name="T0" fmla="*/ 200 w 200"/>
                      <a:gd name="T1" fmla="*/ 15 h 30"/>
                      <a:gd name="T2" fmla="*/ 186 w 200"/>
                      <a:gd name="T3" fmla="*/ 30 h 30"/>
                      <a:gd name="T4" fmla="*/ 15 w 200"/>
                      <a:gd name="T5" fmla="*/ 30 h 30"/>
                      <a:gd name="T6" fmla="*/ 0 w 200"/>
                      <a:gd name="T7" fmla="*/ 15 h 30"/>
                      <a:gd name="T8" fmla="*/ 15 w 200"/>
                      <a:gd name="T9" fmla="*/ 0 h 30"/>
                      <a:gd name="T10" fmla="*/ 186 w 200"/>
                      <a:gd name="T11" fmla="*/ 0 h 30"/>
                      <a:gd name="T12" fmla="*/ 200 w 200"/>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200" h="30">
                        <a:moveTo>
                          <a:pt x="200" y="15"/>
                        </a:moveTo>
                        <a:cubicBezTo>
                          <a:pt x="200" y="23"/>
                          <a:pt x="194" y="30"/>
                          <a:pt x="186" y="30"/>
                        </a:cubicBezTo>
                        <a:cubicBezTo>
                          <a:pt x="15" y="30"/>
                          <a:pt x="15" y="30"/>
                          <a:pt x="15" y="30"/>
                        </a:cubicBezTo>
                        <a:cubicBezTo>
                          <a:pt x="6" y="30"/>
                          <a:pt x="0" y="23"/>
                          <a:pt x="0" y="15"/>
                        </a:cubicBezTo>
                        <a:cubicBezTo>
                          <a:pt x="0" y="7"/>
                          <a:pt x="6" y="0"/>
                          <a:pt x="15" y="0"/>
                        </a:cubicBezTo>
                        <a:cubicBezTo>
                          <a:pt x="186" y="0"/>
                          <a:pt x="186" y="0"/>
                          <a:pt x="186" y="0"/>
                        </a:cubicBezTo>
                        <a:cubicBezTo>
                          <a:pt x="194" y="0"/>
                          <a:pt x="200" y="7"/>
                          <a:pt x="200" y="15"/>
                        </a:cubicBezTo>
                        <a:close/>
                      </a:path>
                    </a:pathLst>
                  </a:custGeom>
                  <a:solidFill>
                    <a:schemeClr val="bg2"/>
                  </a:solidFill>
                  <a:ln>
                    <a:noFill/>
                  </a:ln>
                  <a:extLst/>
                </p:spPr>
                <p:txBody>
                  <a:bodyPr anchor="ctr"/>
                  <a:lstStyle/>
                  <a:p>
                    <a:pPr algn="ctr"/>
                    <a:endParaRPr/>
                  </a:p>
                </p:txBody>
              </p:sp>
            </p:grpSp>
            <p:grpSp>
              <p:nvGrpSpPr>
                <p:cNvPr id="23" name="组合 22">
                  <a:extLst>
                    <a:ext uri="{FF2B5EF4-FFF2-40B4-BE49-F238E27FC236}">
                      <a16:creationId xmlns:a16="http://schemas.microsoft.com/office/drawing/2014/main" xmlns="" id="{C82905A6-DE75-4BC4-A7A9-612ED74B3E3C}"/>
                    </a:ext>
                  </a:extLst>
                </p:cNvPr>
                <p:cNvGrpSpPr/>
                <p:nvPr/>
              </p:nvGrpSpPr>
              <p:grpSpPr>
                <a:xfrm>
                  <a:off x="5746200" y="2001838"/>
                  <a:ext cx="660400" cy="2508251"/>
                  <a:chOff x="5767388" y="2001838"/>
                  <a:chExt cx="660400" cy="2508251"/>
                </a:xfrm>
              </p:grpSpPr>
              <p:sp>
                <p:nvSpPr>
                  <p:cNvPr id="34" name="任意多边形: 形状 33">
                    <a:extLst>
                      <a:ext uri="{FF2B5EF4-FFF2-40B4-BE49-F238E27FC236}">
                        <a16:creationId xmlns:a16="http://schemas.microsoft.com/office/drawing/2014/main" xmlns="" id="{0C88EE2D-3395-4CBA-B8B7-1D77B47063E8}"/>
                      </a:ext>
                    </a:extLst>
                  </p:cNvPr>
                  <p:cNvSpPr>
                    <a:spLocks/>
                  </p:cNvSpPr>
                  <p:nvPr/>
                </p:nvSpPr>
                <p:spPr bwMode="auto">
                  <a:xfrm>
                    <a:off x="5810251" y="2362201"/>
                    <a:ext cx="574675" cy="2147888"/>
                  </a:xfrm>
                  <a:custGeom>
                    <a:avLst/>
                    <a:gdLst>
                      <a:gd name="T0" fmla="*/ 170 w 174"/>
                      <a:gd name="T1" fmla="*/ 566 h 651"/>
                      <a:gd name="T2" fmla="*/ 170 w 174"/>
                      <a:gd name="T3" fmla="*/ 0 h 651"/>
                      <a:gd name="T4" fmla="*/ 4 w 174"/>
                      <a:gd name="T5" fmla="*/ 0 h 651"/>
                      <a:gd name="T6" fmla="*/ 4 w 174"/>
                      <a:gd name="T7" fmla="*/ 566 h 651"/>
                      <a:gd name="T8" fmla="*/ 87 w 174"/>
                      <a:gd name="T9" fmla="*/ 651 h 651"/>
                      <a:gd name="T10" fmla="*/ 170 w 174"/>
                      <a:gd name="T11" fmla="*/ 566 h 651"/>
                    </a:gdLst>
                    <a:ahLst/>
                    <a:cxnLst>
                      <a:cxn ang="0">
                        <a:pos x="T0" y="T1"/>
                      </a:cxn>
                      <a:cxn ang="0">
                        <a:pos x="T2" y="T3"/>
                      </a:cxn>
                      <a:cxn ang="0">
                        <a:pos x="T4" y="T5"/>
                      </a:cxn>
                      <a:cxn ang="0">
                        <a:pos x="T6" y="T7"/>
                      </a:cxn>
                      <a:cxn ang="0">
                        <a:pos x="T8" y="T9"/>
                      </a:cxn>
                      <a:cxn ang="0">
                        <a:pos x="T10" y="T11"/>
                      </a:cxn>
                    </a:cxnLst>
                    <a:rect l="0" t="0" r="r" b="b"/>
                    <a:pathLst>
                      <a:path w="174" h="651">
                        <a:moveTo>
                          <a:pt x="170" y="566"/>
                        </a:moveTo>
                        <a:cubicBezTo>
                          <a:pt x="170" y="0"/>
                          <a:pt x="170" y="0"/>
                          <a:pt x="170" y="0"/>
                        </a:cubicBezTo>
                        <a:cubicBezTo>
                          <a:pt x="4" y="0"/>
                          <a:pt x="4" y="0"/>
                          <a:pt x="4" y="0"/>
                        </a:cubicBezTo>
                        <a:cubicBezTo>
                          <a:pt x="4" y="566"/>
                          <a:pt x="4" y="566"/>
                          <a:pt x="4" y="566"/>
                        </a:cubicBezTo>
                        <a:cubicBezTo>
                          <a:pt x="4" y="566"/>
                          <a:pt x="0" y="651"/>
                          <a:pt x="87" y="651"/>
                        </a:cubicBezTo>
                        <a:cubicBezTo>
                          <a:pt x="174" y="651"/>
                          <a:pt x="170" y="566"/>
                          <a:pt x="170" y="566"/>
                        </a:cubicBezTo>
                      </a:path>
                    </a:pathLst>
                  </a:custGeom>
                  <a:solidFill>
                    <a:schemeClr val="bg2"/>
                  </a:solidFill>
                  <a:ln>
                    <a:noFill/>
                  </a:ln>
                  <a:extLst/>
                </p:spPr>
                <p:txBody>
                  <a:bodyPr anchor="ctr"/>
                  <a:lstStyle/>
                  <a:p>
                    <a:pPr algn="ctr"/>
                    <a:endParaRPr/>
                  </a:p>
                </p:txBody>
              </p:sp>
              <p:sp>
                <p:nvSpPr>
                  <p:cNvPr id="35" name="任意多边形: 形状 34">
                    <a:extLst>
                      <a:ext uri="{FF2B5EF4-FFF2-40B4-BE49-F238E27FC236}">
                        <a16:creationId xmlns:a16="http://schemas.microsoft.com/office/drawing/2014/main" xmlns="" id="{7B05B1FF-8E7E-45BA-9E8A-ED5E47811B10}"/>
                      </a:ext>
                    </a:extLst>
                  </p:cNvPr>
                  <p:cNvSpPr>
                    <a:spLocks/>
                  </p:cNvSpPr>
                  <p:nvPr/>
                </p:nvSpPr>
                <p:spPr bwMode="auto">
                  <a:xfrm>
                    <a:off x="5868988" y="3622676"/>
                    <a:ext cx="457200" cy="820738"/>
                  </a:xfrm>
                  <a:custGeom>
                    <a:avLst/>
                    <a:gdLst>
                      <a:gd name="T0" fmla="*/ 135 w 138"/>
                      <a:gd name="T1" fmla="*/ 0 h 249"/>
                      <a:gd name="T2" fmla="*/ 3 w 138"/>
                      <a:gd name="T3" fmla="*/ 0 h 249"/>
                      <a:gd name="T4" fmla="*/ 3 w 138"/>
                      <a:gd name="T5" fmla="*/ 148 h 249"/>
                      <a:gd name="T6" fmla="*/ 3 w 138"/>
                      <a:gd name="T7" fmla="*/ 182 h 249"/>
                      <a:gd name="T8" fmla="*/ 69 w 138"/>
                      <a:gd name="T9" fmla="*/ 249 h 249"/>
                      <a:gd name="T10" fmla="*/ 135 w 138"/>
                      <a:gd name="T11" fmla="*/ 182 h 249"/>
                      <a:gd name="T12" fmla="*/ 135 w 138"/>
                      <a:gd name="T13" fmla="*/ 148 h 249"/>
                      <a:gd name="T14" fmla="*/ 135 w 138"/>
                      <a:gd name="T15" fmla="*/ 0 h 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249">
                        <a:moveTo>
                          <a:pt x="135" y="0"/>
                        </a:moveTo>
                        <a:cubicBezTo>
                          <a:pt x="3" y="0"/>
                          <a:pt x="3" y="0"/>
                          <a:pt x="3" y="0"/>
                        </a:cubicBezTo>
                        <a:cubicBezTo>
                          <a:pt x="3" y="148"/>
                          <a:pt x="3" y="148"/>
                          <a:pt x="3" y="148"/>
                        </a:cubicBezTo>
                        <a:cubicBezTo>
                          <a:pt x="3" y="182"/>
                          <a:pt x="3" y="182"/>
                          <a:pt x="3" y="182"/>
                        </a:cubicBezTo>
                        <a:cubicBezTo>
                          <a:pt x="3" y="182"/>
                          <a:pt x="0" y="249"/>
                          <a:pt x="69" y="249"/>
                        </a:cubicBezTo>
                        <a:cubicBezTo>
                          <a:pt x="138" y="249"/>
                          <a:pt x="135" y="182"/>
                          <a:pt x="135" y="182"/>
                        </a:cubicBezTo>
                        <a:cubicBezTo>
                          <a:pt x="135" y="148"/>
                          <a:pt x="135" y="148"/>
                          <a:pt x="135" y="148"/>
                        </a:cubicBezTo>
                        <a:cubicBezTo>
                          <a:pt x="135" y="0"/>
                          <a:pt x="135" y="0"/>
                          <a:pt x="135" y="0"/>
                        </a:cubicBezTo>
                      </a:path>
                    </a:pathLst>
                  </a:custGeom>
                  <a:solidFill>
                    <a:schemeClr val="accent2"/>
                  </a:solidFill>
                  <a:ln>
                    <a:noFill/>
                  </a:ln>
                  <a:extLst/>
                </p:spPr>
                <p:txBody>
                  <a:bodyPr anchor="ctr"/>
                  <a:lstStyle/>
                  <a:p>
                    <a:pPr algn="ctr"/>
                    <a:endParaRPr/>
                  </a:p>
                </p:txBody>
              </p:sp>
              <p:sp>
                <p:nvSpPr>
                  <p:cNvPr id="36" name="任意多边形: 形状 35">
                    <a:extLst>
                      <a:ext uri="{FF2B5EF4-FFF2-40B4-BE49-F238E27FC236}">
                        <a16:creationId xmlns:a16="http://schemas.microsoft.com/office/drawing/2014/main" xmlns="" id="{7D09A284-9B9C-4297-84AD-DA76A2A0FF26}"/>
                      </a:ext>
                    </a:extLst>
                  </p:cNvPr>
                  <p:cNvSpPr>
                    <a:spLocks/>
                  </p:cNvSpPr>
                  <p:nvPr/>
                </p:nvSpPr>
                <p:spPr bwMode="auto">
                  <a:xfrm>
                    <a:off x="5872163" y="2001838"/>
                    <a:ext cx="449263" cy="620713"/>
                  </a:xfrm>
                  <a:custGeom>
                    <a:avLst/>
                    <a:gdLst>
                      <a:gd name="T0" fmla="*/ 136 w 136"/>
                      <a:gd name="T1" fmla="*/ 161 h 188"/>
                      <a:gd name="T2" fmla="*/ 109 w 136"/>
                      <a:gd name="T3" fmla="*/ 188 h 188"/>
                      <a:gd name="T4" fmla="*/ 26 w 136"/>
                      <a:gd name="T5" fmla="*/ 188 h 188"/>
                      <a:gd name="T6" fmla="*/ 0 w 136"/>
                      <a:gd name="T7" fmla="*/ 161 h 188"/>
                      <a:gd name="T8" fmla="*/ 0 w 136"/>
                      <a:gd name="T9" fmla="*/ 27 h 188"/>
                      <a:gd name="T10" fmla="*/ 26 w 136"/>
                      <a:gd name="T11" fmla="*/ 0 h 188"/>
                      <a:gd name="T12" fmla="*/ 109 w 136"/>
                      <a:gd name="T13" fmla="*/ 0 h 188"/>
                      <a:gd name="T14" fmla="*/ 136 w 136"/>
                      <a:gd name="T15" fmla="*/ 27 h 188"/>
                      <a:gd name="T16" fmla="*/ 136 w 136"/>
                      <a:gd name="T17"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88">
                        <a:moveTo>
                          <a:pt x="136" y="161"/>
                        </a:moveTo>
                        <a:cubicBezTo>
                          <a:pt x="136" y="176"/>
                          <a:pt x="124" y="188"/>
                          <a:pt x="109" y="188"/>
                        </a:cubicBezTo>
                        <a:cubicBezTo>
                          <a:pt x="26" y="188"/>
                          <a:pt x="26" y="188"/>
                          <a:pt x="26" y="188"/>
                        </a:cubicBezTo>
                        <a:cubicBezTo>
                          <a:pt x="12" y="188"/>
                          <a:pt x="0" y="176"/>
                          <a:pt x="0" y="161"/>
                        </a:cubicBezTo>
                        <a:cubicBezTo>
                          <a:pt x="0" y="27"/>
                          <a:pt x="0" y="27"/>
                          <a:pt x="0" y="27"/>
                        </a:cubicBezTo>
                        <a:cubicBezTo>
                          <a:pt x="0" y="12"/>
                          <a:pt x="12" y="0"/>
                          <a:pt x="26" y="0"/>
                        </a:cubicBezTo>
                        <a:cubicBezTo>
                          <a:pt x="109" y="0"/>
                          <a:pt x="109" y="0"/>
                          <a:pt x="109" y="0"/>
                        </a:cubicBezTo>
                        <a:cubicBezTo>
                          <a:pt x="124" y="0"/>
                          <a:pt x="136" y="12"/>
                          <a:pt x="136" y="27"/>
                        </a:cubicBezTo>
                        <a:lnTo>
                          <a:pt x="136" y="161"/>
                        </a:lnTo>
                        <a:close/>
                      </a:path>
                    </a:pathLst>
                  </a:custGeom>
                  <a:solidFill>
                    <a:schemeClr val="tx2"/>
                  </a:solidFill>
                  <a:ln>
                    <a:noFill/>
                  </a:ln>
                  <a:extLst/>
                </p:spPr>
                <p:txBody>
                  <a:bodyPr anchor="ctr"/>
                  <a:lstStyle/>
                  <a:p>
                    <a:pPr algn="ctr"/>
                    <a:endParaRPr/>
                  </a:p>
                </p:txBody>
              </p:sp>
              <p:sp>
                <p:nvSpPr>
                  <p:cNvPr id="37" name="任意多边形: 形状 36">
                    <a:extLst>
                      <a:ext uri="{FF2B5EF4-FFF2-40B4-BE49-F238E27FC236}">
                        <a16:creationId xmlns:a16="http://schemas.microsoft.com/office/drawing/2014/main" xmlns="" id="{753BB5E5-2683-4CDC-BD22-3A9914046DA8}"/>
                      </a:ext>
                    </a:extLst>
                  </p:cNvPr>
                  <p:cNvSpPr>
                    <a:spLocks/>
                  </p:cNvSpPr>
                  <p:nvPr/>
                </p:nvSpPr>
                <p:spPr bwMode="auto">
                  <a:xfrm>
                    <a:off x="5767388" y="2262188"/>
                    <a:ext cx="660400" cy="100013"/>
                  </a:xfrm>
                  <a:custGeom>
                    <a:avLst/>
                    <a:gdLst>
                      <a:gd name="T0" fmla="*/ 200 w 200"/>
                      <a:gd name="T1" fmla="*/ 15 h 30"/>
                      <a:gd name="T2" fmla="*/ 185 w 200"/>
                      <a:gd name="T3" fmla="*/ 30 h 30"/>
                      <a:gd name="T4" fmla="*/ 14 w 200"/>
                      <a:gd name="T5" fmla="*/ 30 h 30"/>
                      <a:gd name="T6" fmla="*/ 0 w 200"/>
                      <a:gd name="T7" fmla="*/ 15 h 30"/>
                      <a:gd name="T8" fmla="*/ 14 w 200"/>
                      <a:gd name="T9" fmla="*/ 0 h 30"/>
                      <a:gd name="T10" fmla="*/ 185 w 200"/>
                      <a:gd name="T11" fmla="*/ 0 h 30"/>
                      <a:gd name="T12" fmla="*/ 200 w 200"/>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200" h="30">
                        <a:moveTo>
                          <a:pt x="200" y="15"/>
                        </a:moveTo>
                        <a:cubicBezTo>
                          <a:pt x="200" y="23"/>
                          <a:pt x="194" y="30"/>
                          <a:pt x="185" y="30"/>
                        </a:cubicBezTo>
                        <a:cubicBezTo>
                          <a:pt x="14" y="30"/>
                          <a:pt x="14" y="30"/>
                          <a:pt x="14" y="30"/>
                        </a:cubicBezTo>
                        <a:cubicBezTo>
                          <a:pt x="6" y="30"/>
                          <a:pt x="0" y="23"/>
                          <a:pt x="0" y="15"/>
                        </a:cubicBezTo>
                        <a:cubicBezTo>
                          <a:pt x="0" y="7"/>
                          <a:pt x="6" y="0"/>
                          <a:pt x="14" y="0"/>
                        </a:cubicBezTo>
                        <a:cubicBezTo>
                          <a:pt x="185" y="0"/>
                          <a:pt x="185" y="0"/>
                          <a:pt x="185" y="0"/>
                        </a:cubicBezTo>
                        <a:cubicBezTo>
                          <a:pt x="194" y="0"/>
                          <a:pt x="200" y="7"/>
                          <a:pt x="200" y="15"/>
                        </a:cubicBezTo>
                        <a:close/>
                      </a:path>
                    </a:pathLst>
                  </a:custGeom>
                  <a:solidFill>
                    <a:schemeClr val="bg2"/>
                  </a:solidFill>
                  <a:ln>
                    <a:noFill/>
                  </a:ln>
                  <a:extLst/>
                </p:spPr>
                <p:txBody>
                  <a:bodyPr anchor="ctr"/>
                  <a:lstStyle/>
                  <a:p>
                    <a:pPr algn="ctr"/>
                    <a:endParaRPr/>
                  </a:p>
                </p:txBody>
              </p:sp>
            </p:grpSp>
            <p:grpSp>
              <p:nvGrpSpPr>
                <p:cNvPr id="24" name="组合 23">
                  <a:extLst>
                    <a:ext uri="{FF2B5EF4-FFF2-40B4-BE49-F238E27FC236}">
                      <a16:creationId xmlns:a16="http://schemas.microsoft.com/office/drawing/2014/main" xmlns="" id="{59683A39-82FA-4422-AEC4-A6A6B382BDAD}"/>
                    </a:ext>
                  </a:extLst>
                </p:cNvPr>
                <p:cNvGrpSpPr/>
                <p:nvPr/>
              </p:nvGrpSpPr>
              <p:grpSpPr>
                <a:xfrm>
                  <a:off x="6528287" y="2001838"/>
                  <a:ext cx="665163" cy="2508251"/>
                  <a:chOff x="6565901" y="2001838"/>
                  <a:chExt cx="665163" cy="2508251"/>
                </a:xfrm>
              </p:grpSpPr>
              <p:sp>
                <p:nvSpPr>
                  <p:cNvPr id="30" name="任意多边形: 形状 29">
                    <a:extLst>
                      <a:ext uri="{FF2B5EF4-FFF2-40B4-BE49-F238E27FC236}">
                        <a16:creationId xmlns:a16="http://schemas.microsoft.com/office/drawing/2014/main" xmlns="" id="{D0D71E7C-5085-409A-BC0C-B351931C8536}"/>
                      </a:ext>
                    </a:extLst>
                  </p:cNvPr>
                  <p:cNvSpPr>
                    <a:spLocks/>
                  </p:cNvSpPr>
                  <p:nvPr/>
                </p:nvSpPr>
                <p:spPr bwMode="auto">
                  <a:xfrm>
                    <a:off x="6613526" y="2362201"/>
                    <a:ext cx="574675" cy="2147888"/>
                  </a:xfrm>
                  <a:custGeom>
                    <a:avLst/>
                    <a:gdLst>
                      <a:gd name="T0" fmla="*/ 170 w 174"/>
                      <a:gd name="T1" fmla="*/ 566 h 651"/>
                      <a:gd name="T2" fmla="*/ 170 w 174"/>
                      <a:gd name="T3" fmla="*/ 0 h 651"/>
                      <a:gd name="T4" fmla="*/ 4 w 174"/>
                      <a:gd name="T5" fmla="*/ 0 h 651"/>
                      <a:gd name="T6" fmla="*/ 4 w 174"/>
                      <a:gd name="T7" fmla="*/ 566 h 651"/>
                      <a:gd name="T8" fmla="*/ 87 w 174"/>
                      <a:gd name="T9" fmla="*/ 651 h 651"/>
                      <a:gd name="T10" fmla="*/ 170 w 174"/>
                      <a:gd name="T11" fmla="*/ 566 h 651"/>
                    </a:gdLst>
                    <a:ahLst/>
                    <a:cxnLst>
                      <a:cxn ang="0">
                        <a:pos x="T0" y="T1"/>
                      </a:cxn>
                      <a:cxn ang="0">
                        <a:pos x="T2" y="T3"/>
                      </a:cxn>
                      <a:cxn ang="0">
                        <a:pos x="T4" y="T5"/>
                      </a:cxn>
                      <a:cxn ang="0">
                        <a:pos x="T6" y="T7"/>
                      </a:cxn>
                      <a:cxn ang="0">
                        <a:pos x="T8" y="T9"/>
                      </a:cxn>
                      <a:cxn ang="0">
                        <a:pos x="T10" y="T11"/>
                      </a:cxn>
                    </a:cxnLst>
                    <a:rect l="0" t="0" r="r" b="b"/>
                    <a:pathLst>
                      <a:path w="174" h="651">
                        <a:moveTo>
                          <a:pt x="170" y="566"/>
                        </a:moveTo>
                        <a:cubicBezTo>
                          <a:pt x="170" y="0"/>
                          <a:pt x="170" y="0"/>
                          <a:pt x="170" y="0"/>
                        </a:cubicBezTo>
                        <a:cubicBezTo>
                          <a:pt x="4" y="0"/>
                          <a:pt x="4" y="0"/>
                          <a:pt x="4" y="0"/>
                        </a:cubicBezTo>
                        <a:cubicBezTo>
                          <a:pt x="4" y="566"/>
                          <a:pt x="4" y="566"/>
                          <a:pt x="4" y="566"/>
                        </a:cubicBezTo>
                        <a:cubicBezTo>
                          <a:pt x="4" y="566"/>
                          <a:pt x="0" y="651"/>
                          <a:pt x="87" y="651"/>
                        </a:cubicBezTo>
                        <a:cubicBezTo>
                          <a:pt x="174" y="651"/>
                          <a:pt x="170" y="566"/>
                          <a:pt x="170" y="566"/>
                        </a:cubicBezTo>
                      </a:path>
                    </a:pathLst>
                  </a:custGeom>
                  <a:solidFill>
                    <a:schemeClr val="bg2"/>
                  </a:solidFill>
                  <a:ln>
                    <a:noFill/>
                  </a:ln>
                  <a:extLst/>
                </p:spPr>
                <p:txBody>
                  <a:bodyPr anchor="ctr"/>
                  <a:lstStyle/>
                  <a:p>
                    <a:pPr algn="ctr"/>
                    <a:endParaRPr/>
                  </a:p>
                </p:txBody>
              </p:sp>
              <p:sp>
                <p:nvSpPr>
                  <p:cNvPr id="31" name="任意多边形: 形状 30">
                    <a:extLst>
                      <a:ext uri="{FF2B5EF4-FFF2-40B4-BE49-F238E27FC236}">
                        <a16:creationId xmlns:a16="http://schemas.microsoft.com/office/drawing/2014/main" xmlns="" id="{981CB913-0533-42D1-A23A-5107ABAFAB74}"/>
                      </a:ext>
                    </a:extLst>
                  </p:cNvPr>
                  <p:cNvSpPr>
                    <a:spLocks/>
                  </p:cNvSpPr>
                  <p:nvPr/>
                </p:nvSpPr>
                <p:spPr bwMode="auto">
                  <a:xfrm>
                    <a:off x="6669088" y="2733676"/>
                    <a:ext cx="458788" cy="1709738"/>
                  </a:xfrm>
                  <a:custGeom>
                    <a:avLst/>
                    <a:gdLst>
                      <a:gd name="T0" fmla="*/ 136 w 139"/>
                      <a:gd name="T1" fmla="*/ 0 h 518"/>
                      <a:gd name="T2" fmla="*/ 4 w 139"/>
                      <a:gd name="T3" fmla="*/ 0 h 518"/>
                      <a:gd name="T4" fmla="*/ 4 w 139"/>
                      <a:gd name="T5" fmla="*/ 110 h 518"/>
                      <a:gd name="T6" fmla="*/ 4 w 139"/>
                      <a:gd name="T7" fmla="*/ 269 h 518"/>
                      <a:gd name="T8" fmla="*/ 4 w 139"/>
                      <a:gd name="T9" fmla="*/ 417 h 518"/>
                      <a:gd name="T10" fmla="*/ 4 w 139"/>
                      <a:gd name="T11" fmla="*/ 451 h 518"/>
                      <a:gd name="T12" fmla="*/ 70 w 139"/>
                      <a:gd name="T13" fmla="*/ 518 h 518"/>
                      <a:gd name="T14" fmla="*/ 136 w 139"/>
                      <a:gd name="T15" fmla="*/ 451 h 518"/>
                      <a:gd name="T16" fmla="*/ 136 w 139"/>
                      <a:gd name="T17" fmla="*/ 417 h 518"/>
                      <a:gd name="T18" fmla="*/ 136 w 139"/>
                      <a:gd name="T19" fmla="*/ 269 h 518"/>
                      <a:gd name="T20" fmla="*/ 136 w 139"/>
                      <a:gd name="T21" fmla="*/ 110 h 518"/>
                      <a:gd name="T22" fmla="*/ 136 w 139"/>
                      <a:gd name="T23"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518">
                        <a:moveTo>
                          <a:pt x="136" y="0"/>
                        </a:moveTo>
                        <a:cubicBezTo>
                          <a:pt x="4" y="0"/>
                          <a:pt x="4" y="0"/>
                          <a:pt x="4" y="0"/>
                        </a:cubicBezTo>
                        <a:cubicBezTo>
                          <a:pt x="4" y="110"/>
                          <a:pt x="4" y="110"/>
                          <a:pt x="4" y="110"/>
                        </a:cubicBezTo>
                        <a:cubicBezTo>
                          <a:pt x="4" y="269"/>
                          <a:pt x="4" y="269"/>
                          <a:pt x="4" y="269"/>
                        </a:cubicBezTo>
                        <a:cubicBezTo>
                          <a:pt x="4" y="417"/>
                          <a:pt x="4" y="417"/>
                          <a:pt x="4" y="417"/>
                        </a:cubicBezTo>
                        <a:cubicBezTo>
                          <a:pt x="4" y="451"/>
                          <a:pt x="4" y="451"/>
                          <a:pt x="4" y="451"/>
                        </a:cubicBezTo>
                        <a:cubicBezTo>
                          <a:pt x="4" y="451"/>
                          <a:pt x="0" y="518"/>
                          <a:pt x="70" y="518"/>
                        </a:cubicBezTo>
                        <a:cubicBezTo>
                          <a:pt x="139" y="518"/>
                          <a:pt x="136" y="451"/>
                          <a:pt x="136" y="451"/>
                        </a:cubicBezTo>
                        <a:cubicBezTo>
                          <a:pt x="136" y="417"/>
                          <a:pt x="136" y="417"/>
                          <a:pt x="136" y="417"/>
                        </a:cubicBezTo>
                        <a:cubicBezTo>
                          <a:pt x="136" y="269"/>
                          <a:pt x="136" y="269"/>
                          <a:pt x="136" y="269"/>
                        </a:cubicBezTo>
                        <a:cubicBezTo>
                          <a:pt x="136" y="110"/>
                          <a:pt x="136" y="110"/>
                          <a:pt x="136" y="110"/>
                        </a:cubicBezTo>
                        <a:cubicBezTo>
                          <a:pt x="136" y="0"/>
                          <a:pt x="136" y="0"/>
                          <a:pt x="136" y="0"/>
                        </a:cubicBezTo>
                      </a:path>
                    </a:pathLst>
                  </a:custGeom>
                  <a:solidFill>
                    <a:schemeClr val="accent3"/>
                  </a:solidFill>
                  <a:ln>
                    <a:noFill/>
                  </a:ln>
                  <a:extLst/>
                </p:spPr>
                <p:txBody>
                  <a:bodyPr anchor="ctr"/>
                  <a:lstStyle/>
                  <a:p>
                    <a:pPr algn="ctr"/>
                    <a:endParaRPr/>
                  </a:p>
                </p:txBody>
              </p:sp>
              <p:sp>
                <p:nvSpPr>
                  <p:cNvPr id="32" name="任意多边形: 形状 31">
                    <a:extLst>
                      <a:ext uri="{FF2B5EF4-FFF2-40B4-BE49-F238E27FC236}">
                        <a16:creationId xmlns:a16="http://schemas.microsoft.com/office/drawing/2014/main" xmlns="" id="{01FC2C37-98D7-4C7F-BD79-2F9B26A73FEA}"/>
                      </a:ext>
                    </a:extLst>
                  </p:cNvPr>
                  <p:cNvSpPr>
                    <a:spLocks/>
                  </p:cNvSpPr>
                  <p:nvPr/>
                </p:nvSpPr>
                <p:spPr bwMode="auto">
                  <a:xfrm>
                    <a:off x="6675438" y="2001838"/>
                    <a:ext cx="449263" cy="620713"/>
                  </a:xfrm>
                  <a:custGeom>
                    <a:avLst/>
                    <a:gdLst>
                      <a:gd name="T0" fmla="*/ 136 w 136"/>
                      <a:gd name="T1" fmla="*/ 161 h 188"/>
                      <a:gd name="T2" fmla="*/ 109 w 136"/>
                      <a:gd name="T3" fmla="*/ 188 h 188"/>
                      <a:gd name="T4" fmla="*/ 26 w 136"/>
                      <a:gd name="T5" fmla="*/ 188 h 188"/>
                      <a:gd name="T6" fmla="*/ 0 w 136"/>
                      <a:gd name="T7" fmla="*/ 161 h 188"/>
                      <a:gd name="T8" fmla="*/ 0 w 136"/>
                      <a:gd name="T9" fmla="*/ 27 h 188"/>
                      <a:gd name="T10" fmla="*/ 26 w 136"/>
                      <a:gd name="T11" fmla="*/ 0 h 188"/>
                      <a:gd name="T12" fmla="*/ 109 w 136"/>
                      <a:gd name="T13" fmla="*/ 0 h 188"/>
                      <a:gd name="T14" fmla="*/ 136 w 136"/>
                      <a:gd name="T15" fmla="*/ 27 h 188"/>
                      <a:gd name="T16" fmla="*/ 136 w 136"/>
                      <a:gd name="T17"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88">
                        <a:moveTo>
                          <a:pt x="136" y="161"/>
                        </a:moveTo>
                        <a:cubicBezTo>
                          <a:pt x="136" y="176"/>
                          <a:pt x="124" y="188"/>
                          <a:pt x="109" y="188"/>
                        </a:cubicBezTo>
                        <a:cubicBezTo>
                          <a:pt x="26" y="188"/>
                          <a:pt x="26" y="188"/>
                          <a:pt x="26" y="188"/>
                        </a:cubicBezTo>
                        <a:cubicBezTo>
                          <a:pt x="11" y="188"/>
                          <a:pt x="0" y="176"/>
                          <a:pt x="0" y="161"/>
                        </a:cubicBezTo>
                        <a:cubicBezTo>
                          <a:pt x="0" y="27"/>
                          <a:pt x="0" y="27"/>
                          <a:pt x="0" y="27"/>
                        </a:cubicBezTo>
                        <a:cubicBezTo>
                          <a:pt x="0" y="12"/>
                          <a:pt x="11" y="0"/>
                          <a:pt x="26" y="0"/>
                        </a:cubicBezTo>
                        <a:cubicBezTo>
                          <a:pt x="109" y="0"/>
                          <a:pt x="109" y="0"/>
                          <a:pt x="109" y="0"/>
                        </a:cubicBezTo>
                        <a:cubicBezTo>
                          <a:pt x="124" y="0"/>
                          <a:pt x="136" y="12"/>
                          <a:pt x="136" y="27"/>
                        </a:cubicBezTo>
                        <a:lnTo>
                          <a:pt x="136" y="161"/>
                        </a:lnTo>
                        <a:close/>
                      </a:path>
                    </a:pathLst>
                  </a:custGeom>
                  <a:solidFill>
                    <a:schemeClr val="tx2"/>
                  </a:solidFill>
                  <a:ln>
                    <a:noFill/>
                  </a:ln>
                  <a:extLst/>
                </p:spPr>
                <p:txBody>
                  <a:bodyPr anchor="ctr"/>
                  <a:lstStyle/>
                  <a:p>
                    <a:pPr algn="ctr"/>
                    <a:endParaRPr/>
                  </a:p>
                </p:txBody>
              </p:sp>
              <p:sp>
                <p:nvSpPr>
                  <p:cNvPr id="33" name="任意多边形: 形状 32">
                    <a:extLst>
                      <a:ext uri="{FF2B5EF4-FFF2-40B4-BE49-F238E27FC236}">
                        <a16:creationId xmlns:a16="http://schemas.microsoft.com/office/drawing/2014/main" xmlns="" id="{EBD145C0-0BFB-497D-822E-D7CC76841E15}"/>
                      </a:ext>
                    </a:extLst>
                  </p:cNvPr>
                  <p:cNvSpPr>
                    <a:spLocks/>
                  </p:cNvSpPr>
                  <p:nvPr/>
                </p:nvSpPr>
                <p:spPr bwMode="auto">
                  <a:xfrm>
                    <a:off x="6565901" y="2262188"/>
                    <a:ext cx="665163" cy="100013"/>
                  </a:xfrm>
                  <a:custGeom>
                    <a:avLst/>
                    <a:gdLst>
                      <a:gd name="T0" fmla="*/ 201 w 201"/>
                      <a:gd name="T1" fmla="*/ 15 h 30"/>
                      <a:gd name="T2" fmla="*/ 186 w 201"/>
                      <a:gd name="T3" fmla="*/ 30 h 30"/>
                      <a:gd name="T4" fmla="*/ 15 w 201"/>
                      <a:gd name="T5" fmla="*/ 30 h 30"/>
                      <a:gd name="T6" fmla="*/ 0 w 201"/>
                      <a:gd name="T7" fmla="*/ 15 h 30"/>
                      <a:gd name="T8" fmla="*/ 15 w 201"/>
                      <a:gd name="T9" fmla="*/ 0 h 30"/>
                      <a:gd name="T10" fmla="*/ 186 w 201"/>
                      <a:gd name="T11" fmla="*/ 0 h 30"/>
                      <a:gd name="T12" fmla="*/ 201 w 20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201" h="30">
                        <a:moveTo>
                          <a:pt x="201" y="15"/>
                        </a:moveTo>
                        <a:cubicBezTo>
                          <a:pt x="201" y="23"/>
                          <a:pt x="194" y="30"/>
                          <a:pt x="186" y="30"/>
                        </a:cubicBezTo>
                        <a:cubicBezTo>
                          <a:pt x="15" y="30"/>
                          <a:pt x="15" y="30"/>
                          <a:pt x="15" y="30"/>
                        </a:cubicBezTo>
                        <a:cubicBezTo>
                          <a:pt x="7" y="30"/>
                          <a:pt x="0" y="23"/>
                          <a:pt x="0" y="15"/>
                        </a:cubicBezTo>
                        <a:cubicBezTo>
                          <a:pt x="0" y="7"/>
                          <a:pt x="7" y="0"/>
                          <a:pt x="15" y="0"/>
                        </a:cubicBezTo>
                        <a:cubicBezTo>
                          <a:pt x="186" y="0"/>
                          <a:pt x="186" y="0"/>
                          <a:pt x="186" y="0"/>
                        </a:cubicBezTo>
                        <a:cubicBezTo>
                          <a:pt x="194" y="0"/>
                          <a:pt x="201" y="7"/>
                          <a:pt x="201" y="15"/>
                        </a:cubicBezTo>
                        <a:close/>
                      </a:path>
                    </a:pathLst>
                  </a:custGeom>
                  <a:solidFill>
                    <a:schemeClr val="bg2"/>
                  </a:solidFill>
                  <a:ln>
                    <a:noFill/>
                  </a:ln>
                  <a:extLst/>
                </p:spPr>
                <p:txBody>
                  <a:bodyPr anchor="ctr"/>
                  <a:lstStyle/>
                  <a:p>
                    <a:pPr algn="ctr"/>
                    <a:endParaRPr/>
                  </a:p>
                </p:txBody>
              </p:sp>
            </p:grpSp>
            <p:grpSp>
              <p:nvGrpSpPr>
                <p:cNvPr id="25" name="组合 24">
                  <a:extLst>
                    <a:ext uri="{FF2B5EF4-FFF2-40B4-BE49-F238E27FC236}">
                      <a16:creationId xmlns:a16="http://schemas.microsoft.com/office/drawing/2014/main" xmlns="" id="{04C3DA71-F0F9-4176-907C-9A054F85FD42}"/>
                    </a:ext>
                  </a:extLst>
                </p:cNvPr>
                <p:cNvGrpSpPr/>
                <p:nvPr/>
              </p:nvGrpSpPr>
              <p:grpSpPr>
                <a:xfrm>
                  <a:off x="7315138" y="2001838"/>
                  <a:ext cx="665163" cy="2508251"/>
                  <a:chOff x="6565901" y="2001838"/>
                  <a:chExt cx="665163" cy="2508251"/>
                </a:xfrm>
              </p:grpSpPr>
              <p:sp>
                <p:nvSpPr>
                  <p:cNvPr id="26" name="任意多边形: 形状 25">
                    <a:extLst>
                      <a:ext uri="{FF2B5EF4-FFF2-40B4-BE49-F238E27FC236}">
                        <a16:creationId xmlns:a16="http://schemas.microsoft.com/office/drawing/2014/main" xmlns="" id="{EA6B1FEA-8D0D-491C-AC28-7C651EB20F80}"/>
                      </a:ext>
                    </a:extLst>
                  </p:cNvPr>
                  <p:cNvSpPr>
                    <a:spLocks/>
                  </p:cNvSpPr>
                  <p:nvPr/>
                </p:nvSpPr>
                <p:spPr bwMode="auto">
                  <a:xfrm>
                    <a:off x="6613526" y="2362201"/>
                    <a:ext cx="574675" cy="2147888"/>
                  </a:xfrm>
                  <a:custGeom>
                    <a:avLst/>
                    <a:gdLst>
                      <a:gd name="T0" fmla="*/ 170 w 174"/>
                      <a:gd name="T1" fmla="*/ 566 h 651"/>
                      <a:gd name="T2" fmla="*/ 170 w 174"/>
                      <a:gd name="T3" fmla="*/ 0 h 651"/>
                      <a:gd name="T4" fmla="*/ 4 w 174"/>
                      <a:gd name="T5" fmla="*/ 0 h 651"/>
                      <a:gd name="T6" fmla="*/ 4 w 174"/>
                      <a:gd name="T7" fmla="*/ 566 h 651"/>
                      <a:gd name="T8" fmla="*/ 87 w 174"/>
                      <a:gd name="T9" fmla="*/ 651 h 651"/>
                      <a:gd name="T10" fmla="*/ 170 w 174"/>
                      <a:gd name="T11" fmla="*/ 566 h 651"/>
                    </a:gdLst>
                    <a:ahLst/>
                    <a:cxnLst>
                      <a:cxn ang="0">
                        <a:pos x="T0" y="T1"/>
                      </a:cxn>
                      <a:cxn ang="0">
                        <a:pos x="T2" y="T3"/>
                      </a:cxn>
                      <a:cxn ang="0">
                        <a:pos x="T4" y="T5"/>
                      </a:cxn>
                      <a:cxn ang="0">
                        <a:pos x="T6" y="T7"/>
                      </a:cxn>
                      <a:cxn ang="0">
                        <a:pos x="T8" y="T9"/>
                      </a:cxn>
                      <a:cxn ang="0">
                        <a:pos x="T10" y="T11"/>
                      </a:cxn>
                    </a:cxnLst>
                    <a:rect l="0" t="0" r="r" b="b"/>
                    <a:pathLst>
                      <a:path w="174" h="651">
                        <a:moveTo>
                          <a:pt x="170" y="566"/>
                        </a:moveTo>
                        <a:cubicBezTo>
                          <a:pt x="170" y="0"/>
                          <a:pt x="170" y="0"/>
                          <a:pt x="170" y="0"/>
                        </a:cubicBezTo>
                        <a:cubicBezTo>
                          <a:pt x="4" y="0"/>
                          <a:pt x="4" y="0"/>
                          <a:pt x="4" y="0"/>
                        </a:cubicBezTo>
                        <a:cubicBezTo>
                          <a:pt x="4" y="566"/>
                          <a:pt x="4" y="566"/>
                          <a:pt x="4" y="566"/>
                        </a:cubicBezTo>
                        <a:cubicBezTo>
                          <a:pt x="4" y="566"/>
                          <a:pt x="0" y="651"/>
                          <a:pt x="87" y="651"/>
                        </a:cubicBezTo>
                        <a:cubicBezTo>
                          <a:pt x="174" y="651"/>
                          <a:pt x="170" y="566"/>
                          <a:pt x="170" y="566"/>
                        </a:cubicBezTo>
                      </a:path>
                    </a:pathLst>
                  </a:custGeom>
                  <a:solidFill>
                    <a:schemeClr val="bg2"/>
                  </a:solidFill>
                  <a:ln>
                    <a:noFill/>
                  </a:ln>
                  <a:extLst/>
                </p:spPr>
                <p:txBody>
                  <a:bodyPr anchor="ctr"/>
                  <a:lstStyle/>
                  <a:p>
                    <a:pPr algn="ctr"/>
                    <a:endParaRPr/>
                  </a:p>
                </p:txBody>
              </p:sp>
              <p:sp>
                <p:nvSpPr>
                  <p:cNvPr id="27" name="任意多边形: 形状 26">
                    <a:extLst>
                      <a:ext uri="{FF2B5EF4-FFF2-40B4-BE49-F238E27FC236}">
                        <a16:creationId xmlns:a16="http://schemas.microsoft.com/office/drawing/2014/main" xmlns="" id="{3147E480-68D6-4573-B74C-F8CB29B67EDC}"/>
                      </a:ext>
                    </a:extLst>
                  </p:cNvPr>
                  <p:cNvSpPr>
                    <a:spLocks/>
                  </p:cNvSpPr>
                  <p:nvPr/>
                </p:nvSpPr>
                <p:spPr bwMode="auto">
                  <a:xfrm>
                    <a:off x="6669088" y="2733676"/>
                    <a:ext cx="458788" cy="1709738"/>
                  </a:xfrm>
                  <a:custGeom>
                    <a:avLst/>
                    <a:gdLst>
                      <a:gd name="T0" fmla="*/ 136 w 139"/>
                      <a:gd name="T1" fmla="*/ 0 h 518"/>
                      <a:gd name="T2" fmla="*/ 4 w 139"/>
                      <a:gd name="T3" fmla="*/ 0 h 518"/>
                      <a:gd name="T4" fmla="*/ 4 w 139"/>
                      <a:gd name="T5" fmla="*/ 110 h 518"/>
                      <a:gd name="T6" fmla="*/ 4 w 139"/>
                      <a:gd name="T7" fmla="*/ 269 h 518"/>
                      <a:gd name="T8" fmla="*/ 4 w 139"/>
                      <a:gd name="T9" fmla="*/ 417 h 518"/>
                      <a:gd name="T10" fmla="*/ 4 w 139"/>
                      <a:gd name="T11" fmla="*/ 451 h 518"/>
                      <a:gd name="T12" fmla="*/ 70 w 139"/>
                      <a:gd name="T13" fmla="*/ 518 h 518"/>
                      <a:gd name="T14" fmla="*/ 136 w 139"/>
                      <a:gd name="T15" fmla="*/ 451 h 518"/>
                      <a:gd name="T16" fmla="*/ 136 w 139"/>
                      <a:gd name="T17" fmla="*/ 417 h 518"/>
                      <a:gd name="T18" fmla="*/ 136 w 139"/>
                      <a:gd name="T19" fmla="*/ 269 h 518"/>
                      <a:gd name="T20" fmla="*/ 136 w 139"/>
                      <a:gd name="T21" fmla="*/ 110 h 518"/>
                      <a:gd name="T22" fmla="*/ 136 w 139"/>
                      <a:gd name="T23"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518">
                        <a:moveTo>
                          <a:pt x="136" y="0"/>
                        </a:moveTo>
                        <a:cubicBezTo>
                          <a:pt x="4" y="0"/>
                          <a:pt x="4" y="0"/>
                          <a:pt x="4" y="0"/>
                        </a:cubicBezTo>
                        <a:cubicBezTo>
                          <a:pt x="4" y="110"/>
                          <a:pt x="4" y="110"/>
                          <a:pt x="4" y="110"/>
                        </a:cubicBezTo>
                        <a:cubicBezTo>
                          <a:pt x="4" y="269"/>
                          <a:pt x="4" y="269"/>
                          <a:pt x="4" y="269"/>
                        </a:cubicBezTo>
                        <a:cubicBezTo>
                          <a:pt x="4" y="417"/>
                          <a:pt x="4" y="417"/>
                          <a:pt x="4" y="417"/>
                        </a:cubicBezTo>
                        <a:cubicBezTo>
                          <a:pt x="4" y="451"/>
                          <a:pt x="4" y="451"/>
                          <a:pt x="4" y="451"/>
                        </a:cubicBezTo>
                        <a:cubicBezTo>
                          <a:pt x="4" y="451"/>
                          <a:pt x="0" y="518"/>
                          <a:pt x="70" y="518"/>
                        </a:cubicBezTo>
                        <a:cubicBezTo>
                          <a:pt x="139" y="518"/>
                          <a:pt x="136" y="451"/>
                          <a:pt x="136" y="451"/>
                        </a:cubicBezTo>
                        <a:cubicBezTo>
                          <a:pt x="136" y="417"/>
                          <a:pt x="136" y="417"/>
                          <a:pt x="136" y="417"/>
                        </a:cubicBezTo>
                        <a:cubicBezTo>
                          <a:pt x="136" y="269"/>
                          <a:pt x="136" y="269"/>
                          <a:pt x="136" y="269"/>
                        </a:cubicBezTo>
                        <a:cubicBezTo>
                          <a:pt x="136" y="110"/>
                          <a:pt x="136" y="110"/>
                          <a:pt x="136" y="110"/>
                        </a:cubicBezTo>
                        <a:cubicBezTo>
                          <a:pt x="136" y="0"/>
                          <a:pt x="136" y="0"/>
                          <a:pt x="136" y="0"/>
                        </a:cubicBezTo>
                      </a:path>
                    </a:pathLst>
                  </a:custGeom>
                  <a:solidFill>
                    <a:schemeClr val="accent4"/>
                  </a:solidFill>
                  <a:ln>
                    <a:noFill/>
                  </a:ln>
                  <a:extLst/>
                </p:spPr>
                <p:txBody>
                  <a:bodyPr anchor="ctr"/>
                  <a:lstStyle/>
                  <a:p>
                    <a:pPr algn="ctr"/>
                    <a:endParaRPr/>
                  </a:p>
                </p:txBody>
              </p:sp>
              <p:sp>
                <p:nvSpPr>
                  <p:cNvPr id="28" name="任意多边形: 形状 27">
                    <a:extLst>
                      <a:ext uri="{FF2B5EF4-FFF2-40B4-BE49-F238E27FC236}">
                        <a16:creationId xmlns:a16="http://schemas.microsoft.com/office/drawing/2014/main" xmlns="" id="{ED62AD3E-01F1-4676-A0E0-940E970B58F0}"/>
                      </a:ext>
                    </a:extLst>
                  </p:cNvPr>
                  <p:cNvSpPr>
                    <a:spLocks/>
                  </p:cNvSpPr>
                  <p:nvPr/>
                </p:nvSpPr>
                <p:spPr bwMode="auto">
                  <a:xfrm>
                    <a:off x="6675438" y="2001838"/>
                    <a:ext cx="449263" cy="620713"/>
                  </a:xfrm>
                  <a:custGeom>
                    <a:avLst/>
                    <a:gdLst>
                      <a:gd name="T0" fmla="*/ 136 w 136"/>
                      <a:gd name="T1" fmla="*/ 161 h 188"/>
                      <a:gd name="T2" fmla="*/ 109 w 136"/>
                      <a:gd name="T3" fmla="*/ 188 h 188"/>
                      <a:gd name="T4" fmla="*/ 26 w 136"/>
                      <a:gd name="T5" fmla="*/ 188 h 188"/>
                      <a:gd name="T6" fmla="*/ 0 w 136"/>
                      <a:gd name="T7" fmla="*/ 161 h 188"/>
                      <a:gd name="T8" fmla="*/ 0 w 136"/>
                      <a:gd name="T9" fmla="*/ 27 h 188"/>
                      <a:gd name="T10" fmla="*/ 26 w 136"/>
                      <a:gd name="T11" fmla="*/ 0 h 188"/>
                      <a:gd name="T12" fmla="*/ 109 w 136"/>
                      <a:gd name="T13" fmla="*/ 0 h 188"/>
                      <a:gd name="T14" fmla="*/ 136 w 136"/>
                      <a:gd name="T15" fmla="*/ 27 h 188"/>
                      <a:gd name="T16" fmla="*/ 136 w 136"/>
                      <a:gd name="T17"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88">
                        <a:moveTo>
                          <a:pt x="136" y="161"/>
                        </a:moveTo>
                        <a:cubicBezTo>
                          <a:pt x="136" y="176"/>
                          <a:pt x="124" y="188"/>
                          <a:pt x="109" y="188"/>
                        </a:cubicBezTo>
                        <a:cubicBezTo>
                          <a:pt x="26" y="188"/>
                          <a:pt x="26" y="188"/>
                          <a:pt x="26" y="188"/>
                        </a:cubicBezTo>
                        <a:cubicBezTo>
                          <a:pt x="11" y="188"/>
                          <a:pt x="0" y="176"/>
                          <a:pt x="0" y="161"/>
                        </a:cubicBezTo>
                        <a:cubicBezTo>
                          <a:pt x="0" y="27"/>
                          <a:pt x="0" y="27"/>
                          <a:pt x="0" y="27"/>
                        </a:cubicBezTo>
                        <a:cubicBezTo>
                          <a:pt x="0" y="12"/>
                          <a:pt x="11" y="0"/>
                          <a:pt x="26" y="0"/>
                        </a:cubicBezTo>
                        <a:cubicBezTo>
                          <a:pt x="109" y="0"/>
                          <a:pt x="109" y="0"/>
                          <a:pt x="109" y="0"/>
                        </a:cubicBezTo>
                        <a:cubicBezTo>
                          <a:pt x="124" y="0"/>
                          <a:pt x="136" y="12"/>
                          <a:pt x="136" y="27"/>
                        </a:cubicBezTo>
                        <a:lnTo>
                          <a:pt x="136" y="161"/>
                        </a:lnTo>
                        <a:close/>
                      </a:path>
                    </a:pathLst>
                  </a:custGeom>
                  <a:solidFill>
                    <a:schemeClr val="tx2"/>
                  </a:solidFill>
                  <a:ln>
                    <a:noFill/>
                  </a:ln>
                  <a:extLst/>
                </p:spPr>
                <p:txBody>
                  <a:bodyPr anchor="ctr"/>
                  <a:lstStyle/>
                  <a:p>
                    <a:pPr algn="ctr"/>
                    <a:endParaRPr/>
                  </a:p>
                </p:txBody>
              </p:sp>
              <p:sp>
                <p:nvSpPr>
                  <p:cNvPr id="29" name="任意多边形: 形状 28">
                    <a:extLst>
                      <a:ext uri="{FF2B5EF4-FFF2-40B4-BE49-F238E27FC236}">
                        <a16:creationId xmlns:a16="http://schemas.microsoft.com/office/drawing/2014/main" xmlns="" id="{9378C123-B362-495A-9581-060C3AA87C60}"/>
                      </a:ext>
                    </a:extLst>
                  </p:cNvPr>
                  <p:cNvSpPr>
                    <a:spLocks/>
                  </p:cNvSpPr>
                  <p:nvPr/>
                </p:nvSpPr>
                <p:spPr bwMode="auto">
                  <a:xfrm>
                    <a:off x="6565901" y="2262188"/>
                    <a:ext cx="665163" cy="100013"/>
                  </a:xfrm>
                  <a:custGeom>
                    <a:avLst/>
                    <a:gdLst>
                      <a:gd name="T0" fmla="*/ 201 w 201"/>
                      <a:gd name="T1" fmla="*/ 15 h 30"/>
                      <a:gd name="T2" fmla="*/ 186 w 201"/>
                      <a:gd name="T3" fmla="*/ 30 h 30"/>
                      <a:gd name="T4" fmla="*/ 15 w 201"/>
                      <a:gd name="T5" fmla="*/ 30 h 30"/>
                      <a:gd name="T6" fmla="*/ 0 w 201"/>
                      <a:gd name="T7" fmla="*/ 15 h 30"/>
                      <a:gd name="T8" fmla="*/ 15 w 201"/>
                      <a:gd name="T9" fmla="*/ 0 h 30"/>
                      <a:gd name="T10" fmla="*/ 186 w 201"/>
                      <a:gd name="T11" fmla="*/ 0 h 30"/>
                      <a:gd name="T12" fmla="*/ 201 w 20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201" h="30">
                        <a:moveTo>
                          <a:pt x="201" y="15"/>
                        </a:moveTo>
                        <a:cubicBezTo>
                          <a:pt x="201" y="23"/>
                          <a:pt x="194" y="30"/>
                          <a:pt x="186" y="30"/>
                        </a:cubicBezTo>
                        <a:cubicBezTo>
                          <a:pt x="15" y="30"/>
                          <a:pt x="15" y="30"/>
                          <a:pt x="15" y="30"/>
                        </a:cubicBezTo>
                        <a:cubicBezTo>
                          <a:pt x="7" y="30"/>
                          <a:pt x="0" y="23"/>
                          <a:pt x="0" y="15"/>
                        </a:cubicBezTo>
                        <a:cubicBezTo>
                          <a:pt x="0" y="7"/>
                          <a:pt x="7" y="0"/>
                          <a:pt x="15" y="0"/>
                        </a:cubicBezTo>
                        <a:cubicBezTo>
                          <a:pt x="186" y="0"/>
                          <a:pt x="186" y="0"/>
                          <a:pt x="186" y="0"/>
                        </a:cubicBezTo>
                        <a:cubicBezTo>
                          <a:pt x="194" y="0"/>
                          <a:pt x="201" y="7"/>
                          <a:pt x="201" y="15"/>
                        </a:cubicBezTo>
                        <a:close/>
                      </a:path>
                    </a:pathLst>
                  </a:custGeom>
                  <a:solidFill>
                    <a:schemeClr val="bg2"/>
                  </a:solidFill>
                  <a:ln>
                    <a:noFill/>
                  </a:ln>
                  <a:extLst/>
                </p:spPr>
                <p:txBody>
                  <a:bodyPr anchor="ctr"/>
                  <a:lstStyle/>
                  <a:p>
                    <a:pPr algn="ctr"/>
                    <a:endParaRPr/>
                  </a:p>
                </p:txBody>
              </p:sp>
            </p:grpSp>
          </p:grpSp>
          <p:grpSp>
            <p:nvGrpSpPr>
              <p:cNvPr id="19" name="组合 18">
                <a:extLst>
                  <a:ext uri="{FF2B5EF4-FFF2-40B4-BE49-F238E27FC236}">
                    <a16:creationId xmlns:a16="http://schemas.microsoft.com/office/drawing/2014/main" xmlns="" id="{BDBE619A-CBDD-4EAD-B0FE-B43E46A4C50F}"/>
                  </a:ext>
                </a:extLst>
              </p:cNvPr>
              <p:cNvGrpSpPr/>
              <p:nvPr/>
            </p:nvGrpSpPr>
            <p:grpSpPr>
              <a:xfrm>
                <a:off x="4545013" y="2595563"/>
                <a:ext cx="3963255" cy="2260600"/>
                <a:chOff x="4545013" y="2595563"/>
                <a:chExt cx="3963255" cy="2260600"/>
              </a:xfrm>
            </p:grpSpPr>
            <p:sp>
              <p:nvSpPr>
                <p:cNvPr id="20" name="任意多边形: 形状 19">
                  <a:extLst>
                    <a:ext uri="{FF2B5EF4-FFF2-40B4-BE49-F238E27FC236}">
                      <a16:creationId xmlns:a16="http://schemas.microsoft.com/office/drawing/2014/main" xmlns="" id="{E4381155-7FDD-4A6D-884D-B8CD0B226F26}"/>
                    </a:ext>
                  </a:extLst>
                </p:cNvPr>
                <p:cNvSpPr>
                  <a:spLocks/>
                </p:cNvSpPr>
                <p:nvPr/>
              </p:nvSpPr>
              <p:spPr bwMode="auto">
                <a:xfrm>
                  <a:off x="4684489" y="2595563"/>
                  <a:ext cx="3684302" cy="2197100"/>
                </a:xfrm>
                <a:custGeom>
                  <a:avLst/>
                  <a:gdLst>
                    <a:gd name="connsiteX0" fmla="*/ 504337 w 4116349"/>
                    <a:gd name="connsiteY0" fmla="*/ 0 h 2197100"/>
                    <a:gd name="connsiteX1" fmla="*/ 3616816 w 4116349"/>
                    <a:gd name="connsiteY1" fmla="*/ 0 h 2197100"/>
                    <a:gd name="connsiteX2" fmla="*/ 4116349 w 4116349"/>
                    <a:gd name="connsiteY2" fmla="*/ 343091 h 2197100"/>
                    <a:gd name="connsiteX3" fmla="*/ 4116349 w 4116349"/>
                    <a:gd name="connsiteY3" fmla="*/ 2197100 h 2197100"/>
                    <a:gd name="connsiteX4" fmla="*/ 4013605 w 4116349"/>
                    <a:gd name="connsiteY4" fmla="*/ 2197100 h 2197100"/>
                    <a:gd name="connsiteX5" fmla="*/ 4011942 w 4116349"/>
                    <a:gd name="connsiteY5" fmla="*/ 2197100 h 2197100"/>
                    <a:gd name="connsiteX6" fmla="*/ 4020392 w 4116349"/>
                    <a:gd name="connsiteY6" fmla="*/ 2155246 h 2197100"/>
                    <a:gd name="connsiteX7" fmla="*/ 4020392 w 4116349"/>
                    <a:gd name="connsiteY7" fmla="*/ 375717 h 2197100"/>
                    <a:gd name="connsiteX8" fmla="*/ 3745177 w 4116349"/>
                    <a:gd name="connsiteY8" fmla="*/ 100502 h 2197100"/>
                    <a:gd name="connsiteX9" fmla="*/ 371171 w 4116349"/>
                    <a:gd name="connsiteY9" fmla="*/ 100502 h 2197100"/>
                    <a:gd name="connsiteX10" fmla="*/ 95956 w 4116349"/>
                    <a:gd name="connsiteY10" fmla="*/ 375717 h 2197100"/>
                    <a:gd name="connsiteX11" fmla="*/ 95956 w 4116349"/>
                    <a:gd name="connsiteY11" fmla="*/ 2155246 h 2197100"/>
                    <a:gd name="connsiteX12" fmla="*/ 104406 w 4116349"/>
                    <a:gd name="connsiteY12" fmla="*/ 2197100 h 2197100"/>
                    <a:gd name="connsiteX13" fmla="*/ 77002 w 4116349"/>
                    <a:gd name="connsiteY13" fmla="*/ 2197100 h 2197100"/>
                    <a:gd name="connsiteX14" fmla="*/ 0 w 4116349"/>
                    <a:gd name="connsiteY14" fmla="*/ 2197100 h 2197100"/>
                    <a:gd name="connsiteX15" fmla="*/ 0 w 4116349"/>
                    <a:gd name="connsiteY15" fmla="*/ 343091 h 2197100"/>
                    <a:gd name="connsiteX16" fmla="*/ 504337 w 4116349"/>
                    <a:gd name="connsiteY16" fmla="*/ 0 h 219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16349" h="2197100">
                      <a:moveTo>
                        <a:pt x="504337" y="0"/>
                      </a:moveTo>
                      <a:cubicBezTo>
                        <a:pt x="3616816" y="0"/>
                        <a:pt x="3616816" y="0"/>
                        <a:pt x="3616816" y="0"/>
                      </a:cubicBezTo>
                      <a:cubicBezTo>
                        <a:pt x="3895402" y="0"/>
                        <a:pt x="4116349" y="151752"/>
                        <a:pt x="4116349" y="343091"/>
                      </a:cubicBezTo>
                      <a:lnTo>
                        <a:pt x="4116349" y="2197100"/>
                      </a:lnTo>
                      <a:cubicBezTo>
                        <a:pt x="4071919" y="2197100"/>
                        <a:pt x="4038597" y="2197100"/>
                        <a:pt x="4013605" y="2197100"/>
                      </a:cubicBezTo>
                      <a:lnTo>
                        <a:pt x="4011942" y="2197100"/>
                      </a:lnTo>
                      <a:lnTo>
                        <a:pt x="4020392" y="2155246"/>
                      </a:lnTo>
                      <a:lnTo>
                        <a:pt x="4020392" y="375717"/>
                      </a:lnTo>
                      <a:cubicBezTo>
                        <a:pt x="4020392" y="223720"/>
                        <a:pt x="3897174" y="100502"/>
                        <a:pt x="3745177" y="100502"/>
                      </a:cubicBezTo>
                      <a:lnTo>
                        <a:pt x="371171" y="100502"/>
                      </a:lnTo>
                      <a:cubicBezTo>
                        <a:pt x="219174" y="100502"/>
                        <a:pt x="95956" y="223720"/>
                        <a:pt x="95956" y="375717"/>
                      </a:cubicBezTo>
                      <a:lnTo>
                        <a:pt x="95956" y="2155246"/>
                      </a:lnTo>
                      <a:lnTo>
                        <a:pt x="104406" y="2197100"/>
                      </a:lnTo>
                      <a:lnTo>
                        <a:pt x="77002" y="2197100"/>
                      </a:lnTo>
                      <a:cubicBezTo>
                        <a:pt x="0" y="2197100"/>
                        <a:pt x="0" y="2197100"/>
                        <a:pt x="0" y="2197100"/>
                      </a:cubicBezTo>
                      <a:cubicBezTo>
                        <a:pt x="0" y="343091"/>
                        <a:pt x="0" y="343091"/>
                        <a:pt x="0" y="343091"/>
                      </a:cubicBezTo>
                      <a:cubicBezTo>
                        <a:pt x="0" y="151752"/>
                        <a:pt x="225751" y="0"/>
                        <a:pt x="504337" y="0"/>
                      </a:cubicBezTo>
                      <a:close/>
                    </a:path>
                  </a:pathLst>
                </a:custGeom>
                <a:solidFill>
                  <a:schemeClr val="tx2"/>
                </a:solidFill>
                <a:ln>
                  <a:noFill/>
                </a:ln>
                <a:extLst/>
              </p:spPr>
              <p:txBody>
                <a:bodyPr anchor="ctr"/>
                <a:lstStyle/>
                <a:p>
                  <a:pPr algn="ctr"/>
                  <a:endParaRPr/>
                </a:p>
              </p:txBody>
            </p:sp>
            <p:sp>
              <p:nvSpPr>
                <p:cNvPr id="21" name="任意多边形: 形状 20">
                  <a:extLst>
                    <a:ext uri="{FF2B5EF4-FFF2-40B4-BE49-F238E27FC236}">
                      <a16:creationId xmlns:a16="http://schemas.microsoft.com/office/drawing/2014/main" xmlns="" id="{00F3CD72-EA8D-44B8-830E-2DD91A654B47}"/>
                    </a:ext>
                  </a:extLst>
                </p:cNvPr>
                <p:cNvSpPr>
                  <a:spLocks/>
                </p:cNvSpPr>
                <p:nvPr/>
              </p:nvSpPr>
              <p:spPr bwMode="auto">
                <a:xfrm>
                  <a:off x="4545013" y="4614863"/>
                  <a:ext cx="3963255" cy="241300"/>
                </a:xfrm>
                <a:custGeom>
                  <a:avLst/>
                  <a:gdLst>
                    <a:gd name="T0" fmla="*/ 1916 w 1954"/>
                    <a:gd name="T1" fmla="*/ 38 h 152"/>
                    <a:gd name="T2" fmla="*/ 1916 w 1954"/>
                    <a:gd name="T3" fmla="*/ 0 h 152"/>
                    <a:gd name="T4" fmla="*/ 0 w 1954"/>
                    <a:gd name="T5" fmla="*/ 0 h 152"/>
                    <a:gd name="T6" fmla="*/ 0 w 1954"/>
                    <a:gd name="T7" fmla="*/ 152 h 152"/>
                    <a:gd name="T8" fmla="*/ 1954 w 1954"/>
                    <a:gd name="T9" fmla="*/ 152 h 152"/>
                    <a:gd name="T10" fmla="*/ 1954 w 1954"/>
                    <a:gd name="T11" fmla="*/ 0 h 152"/>
                    <a:gd name="T12" fmla="*/ 1916 w 1954"/>
                    <a:gd name="T13" fmla="*/ 0 h 152"/>
                    <a:gd name="T14" fmla="*/ 1916 w 1954"/>
                    <a:gd name="T15" fmla="*/ 38 h 152"/>
                    <a:gd name="T16" fmla="*/ 1877 w 1954"/>
                    <a:gd name="T17" fmla="*/ 38 h 152"/>
                    <a:gd name="T18" fmla="*/ 1877 w 1954"/>
                    <a:gd name="T19" fmla="*/ 73 h 152"/>
                    <a:gd name="T20" fmla="*/ 79 w 1954"/>
                    <a:gd name="T21" fmla="*/ 73 h 152"/>
                    <a:gd name="T22" fmla="*/ 79 w 1954"/>
                    <a:gd name="T23" fmla="*/ 38 h 152"/>
                    <a:gd name="T24" fmla="*/ 39 w 1954"/>
                    <a:gd name="T25" fmla="*/ 38 h 152"/>
                    <a:gd name="T26" fmla="*/ 39 w 1954"/>
                    <a:gd name="T27" fmla="*/ 77 h 152"/>
                    <a:gd name="T28" fmla="*/ 1916 w 1954"/>
                    <a:gd name="T29" fmla="*/ 77 h 152"/>
                    <a:gd name="T30" fmla="*/ 1916 w 1954"/>
                    <a:gd name="T31" fmla="*/ 38 h 152"/>
                    <a:gd name="T32" fmla="*/ 1877 w 1954"/>
                    <a:gd name="T33" fmla="*/ 38 h 152"/>
                    <a:gd name="T34" fmla="*/ 1916 w 1954"/>
                    <a:gd name="T35"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4" h="152">
                      <a:moveTo>
                        <a:pt x="1916" y="38"/>
                      </a:moveTo>
                      <a:lnTo>
                        <a:pt x="1916" y="0"/>
                      </a:lnTo>
                      <a:lnTo>
                        <a:pt x="0" y="0"/>
                      </a:lnTo>
                      <a:lnTo>
                        <a:pt x="0" y="152"/>
                      </a:lnTo>
                      <a:lnTo>
                        <a:pt x="1954" y="152"/>
                      </a:lnTo>
                      <a:lnTo>
                        <a:pt x="1954" y="0"/>
                      </a:lnTo>
                      <a:lnTo>
                        <a:pt x="1916" y="0"/>
                      </a:lnTo>
                      <a:lnTo>
                        <a:pt x="1916" y="38"/>
                      </a:lnTo>
                      <a:lnTo>
                        <a:pt x="1877" y="38"/>
                      </a:lnTo>
                      <a:lnTo>
                        <a:pt x="1877" y="73"/>
                      </a:lnTo>
                      <a:lnTo>
                        <a:pt x="79" y="73"/>
                      </a:lnTo>
                      <a:lnTo>
                        <a:pt x="79" y="38"/>
                      </a:lnTo>
                      <a:lnTo>
                        <a:pt x="39" y="38"/>
                      </a:lnTo>
                      <a:lnTo>
                        <a:pt x="39" y="77"/>
                      </a:lnTo>
                      <a:lnTo>
                        <a:pt x="1916" y="77"/>
                      </a:lnTo>
                      <a:lnTo>
                        <a:pt x="1916" y="38"/>
                      </a:lnTo>
                      <a:lnTo>
                        <a:pt x="1877" y="38"/>
                      </a:lnTo>
                      <a:lnTo>
                        <a:pt x="1916" y="38"/>
                      </a:lnTo>
                      <a:close/>
                    </a:path>
                  </a:pathLst>
                </a:custGeom>
                <a:solidFill>
                  <a:schemeClr val="tx2"/>
                </a:solidFill>
                <a:ln>
                  <a:noFill/>
                </a:ln>
                <a:extLst/>
              </p:spPr>
              <p:txBody>
                <a:bodyPr anchor="ctr"/>
                <a:lstStyle/>
                <a:p>
                  <a:pPr algn="ctr"/>
                  <a:endParaRPr/>
                </a:p>
              </p:txBody>
            </p:sp>
          </p:grpSp>
        </p:grpSp>
        <p:sp>
          <p:nvSpPr>
            <p:cNvPr id="14" name="任意多边形: 形状 13">
              <a:extLst>
                <a:ext uri="{FF2B5EF4-FFF2-40B4-BE49-F238E27FC236}">
                  <a16:creationId xmlns:a16="http://schemas.microsoft.com/office/drawing/2014/main" xmlns="" id="{30D0582A-0FD4-457A-96BC-9660AA1FEDD7}"/>
                </a:ext>
              </a:extLst>
            </p:cNvPr>
            <p:cNvSpPr/>
            <p:nvPr/>
          </p:nvSpPr>
          <p:spPr bwMode="auto">
            <a:xfrm>
              <a:off x="4611645" y="1499987"/>
              <a:ext cx="504056" cy="504056"/>
            </a:xfrm>
            <a:custGeom>
              <a:avLst/>
              <a:gdLst>
                <a:gd name="connsiteX0" fmla="*/ 165748 w 331788"/>
                <a:gd name="connsiteY0" fmla="*/ 150813 h 331788"/>
                <a:gd name="connsiteX1" fmla="*/ 182595 w 331788"/>
                <a:gd name="connsiteY1" fmla="*/ 155973 h 331788"/>
                <a:gd name="connsiteX2" fmla="*/ 172227 w 331788"/>
                <a:gd name="connsiteY2" fmla="*/ 167581 h 331788"/>
                <a:gd name="connsiteX3" fmla="*/ 165748 w 331788"/>
                <a:gd name="connsiteY3" fmla="*/ 166291 h 331788"/>
                <a:gd name="connsiteX4" fmla="*/ 148901 w 331788"/>
                <a:gd name="connsiteY4" fmla="*/ 181770 h 331788"/>
                <a:gd name="connsiteX5" fmla="*/ 165748 w 331788"/>
                <a:gd name="connsiteY5" fmla="*/ 198538 h 331788"/>
                <a:gd name="connsiteX6" fmla="*/ 181299 w 331788"/>
                <a:gd name="connsiteY6" fmla="*/ 181770 h 331788"/>
                <a:gd name="connsiteX7" fmla="*/ 178707 w 331788"/>
                <a:gd name="connsiteY7" fmla="*/ 172741 h 331788"/>
                <a:gd name="connsiteX8" fmla="*/ 189074 w 331788"/>
                <a:gd name="connsiteY8" fmla="*/ 161132 h 331788"/>
                <a:gd name="connsiteX9" fmla="*/ 196850 w 331788"/>
                <a:gd name="connsiteY9" fmla="*/ 181770 h 331788"/>
                <a:gd name="connsiteX10" fmla="*/ 165748 w 331788"/>
                <a:gd name="connsiteY10" fmla="*/ 212726 h 331788"/>
                <a:gd name="connsiteX11" fmla="*/ 133350 w 331788"/>
                <a:gd name="connsiteY11" fmla="*/ 181770 h 331788"/>
                <a:gd name="connsiteX12" fmla="*/ 165748 w 331788"/>
                <a:gd name="connsiteY12" fmla="*/ 150813 h 331788"/>
                <a:gd name="connsiteX13" fmla="*/ 249238 w 331788"/>
                <a:gd name="connsiteY13" fmla="*/ 101600 h 331788"/>
                <a:gd name="connsiteX14" fmla="*/ 266701 w 331788"/>
                <a:gd name="connsiteY14" fmla="*/ 106363 h 331788"/>
                <a:gd name="connsiteX15" fmla="*/ 250826 w 331788"/>
                <a:gd name="connsiteY15" fmla="*/ 122238 h 331788"/>
                <a:gd name="connsiteX16" fmla="*/ 233363 w 331788"/>
                <a:gd name="connsiteY16" fmla="*/ 117476 h 331788"/>
                <a:gd name="connsiteX17" fmla="*/ 238126 w 331788"/>
                <a:gd name="connsiteY17" fmla="*/ 77788 h 331788"/>
                <a:gd name="connsiteX18" fmla="*/ 244476 w 331788"/>
                <a:gd name="connsiteY18" fmla="*/ 96838 h 331788"/>
                <a:gd name="connsiteX19" fmla="*/ 239714 w 331788"/>
                <a:gd name="connsiteY19" fmla="*/ 100013 h 331788"/>
                <a:gd name="connsiteX20" fmla="*/ 228600 w 331788"/>
                <a:gd name="connsiteY20" fmla="*/ 111126 h 331788"/>
                <a:gd name="connsiteX21" fmla="*/ 223838 w 331788"/>
                <a:gd name="connsiteY21" fmla="*/ 93663 h 331788"/>
                <a:gd name="connsiteX22" fmla="*/ 241819 w 331788"/>
                <a:gd name="connsiteY22" fmla="*/ 66675 h 331788"/>
                <a:gd name="connsiteX23" fmla="*/ 237931 w 331788"/>
                <a:gd name="connsiteY23" fmla="*/ 67973 h 331788"/>
                <a:gd name="connsiteX24" fmla="*/ 215900 w 331788"/>
                <a:gd name="connsiteY24" fmla="*/ 90037 h 331788"/>
                <a:gd name="connsiteX25" fmla="*/ 214604 w 331788"/>
                <a:gd name="connsiteY25" fmla="*/ 93931 h 331788"/>
                <a:gd name="connsiteX26" fmla="*/ 221083 w 331788"/>
                <a:gd name="connsiteY26" fmla="*/ 118591 h 331788"/>
                <a:gd name="connsiteX27" fmla="*/ 215900 w 331788"/>
                <a:gd name="connsiteY27" fmla="*/ 123782 h 331788"/>
                <a:gd name="connsiteX28" fmla="*/ 166655 w 331788"/>
                <a:gd name="connsiteY28" fmla="*/ 105612 h 331788"/>
                <a:gd name="connsiteX29" fmla="*/ 88900 w 331788"/>
                <a:gd name="connsiteY29" fmla="*/ 182188 h 331788"/>
                <a:gd name="connsiteX30" fmla="*/ 166655 w 331788"/>
                <a:gd name="connsiteY30" fmla="*/ 258763 h 331788"/>
                <a:gd name="connsiteX31" fmla="*/ 243115 w 331788"/>
                <a:gd name="connsiteY31" fmla="*/ 182188 h 331788"/>
                <a:gd name="connsiteX32" fmla="*/ 222379 w 331788"/>
                <a:gd name="connsiteY32" fmla="*/ 130272 h 331788"/>
                <a:gd name="connsiteX33" fmla="*/ 227563 w 331788"/>
                <a:gd name="connsiteY33" fmla="*/ 125080 h 331788"/>
                <a:gd name="connsiteX34" fmla="*/ 252186 w 331788"/>
                <a:gd name="connsiteY34" fmla="*/ 131570 h 331788"/>
                <a:gd name="connsiteX35" fmla="*/ 253482 w 331788"/>
                <a:gd name="connsiteY35" fmla="*/ 131570 h 331788"/>
                <a:gd name="connsiteX36" fmla="*/ 256074 w 331788"/>
                <a:gd name="connsiteY36" fmla="*/ 130272 h 331788"/>
                <a:gd name="connsiteX37" fmla="*/ 278104 w 331788"/>
                <a:gd name="connsiteY37" fmla="*/ 108208 h 331788"/>
                <a:gd name="connsiteX38" fmla="*/ 279400 w 331788"/>
                <a:gd name="connsiteY38" fmla="*/ 104314 h 331788"/>
                <a:gd name="connsiteX39" fmla="*/ 276808 w 331788"/>
                <a:gd name="connsiteY39" fmla="*/ 100420 h 331788"/>
                <a:gd name="connsiteX40" fmla="*/ 252186 w 331788"/>
                <a:gd name="connsiteY40" fmla="*/ 93931 h 331788"/>
                <a:gd name="connsiteX41" fmla="*/ 245706 w 331788"/>
                <a:gd name="connsiteY41" fmla="*/ 69271 h 331788"/>
                <a:gd name="connsiteX42" fmla="*/ 241819 w 331788"/>
                <a:gd name="connsiteY42" fmla="*/ 66675 h 331788"/>
                <a:gd name="connsiteX43" fmla="*/ 165894 w 331788"/>
                <a:gd name="connsiteY43" fmla="*/ 0 h 331788"/>
                <a:gd name="connsiteX44" fmla="*/ 331788 w 331788"/>
                <a:gd name="connsiteY44" fmla="*/ 165894 h 331788"/>
                <a:gd name="connsiteX45" fmla="*/ 165894 w 331788"/>
                <a:gd name="connsiteY45" fmla="*/ 331788 h 331788"/>
                <a:gd name="connsiteX46" fmla="*/ 0 w 331788"/>
                <a:gd name="connsiteY46" fmla="*/ 165894 h 331788"/>
                <a:gd name="connsiteX47" fmla="*/ 165894 w 331788"/>
                <a:gd name="connsiteY4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1788" h="331788">
                  <a:moveTo>
                    <a:pt x="165748" y="150813"/>
                  </a:moveTo>
                  <a:cubicBezTo>
                    <a:pt x="172227" y="150813"/>
                    <a:pt x="177411" y="152103"/>
                    <a:pt x="182595" y="155973"/>
                  </a:cubicBezTo>
                  <a:cubicBezTo>
                    <a:pt x="182595" y="155973"/>
                    <a:pt x="182595" y="155973"/>
                    <a:pt x="172227" y="167581"/>
                  </a:cubicBezTo>
                  <a:cubicBezTo>
                    <a:pt x="169635" y="166291"/>
                    <a:pt x="167044" y="166291"/>
                    <a:pt x="165748" y="166291"/>
                  </a:cubicBezTo>
                  <a:cubicBezTo>
                    <a:pt x="156676" y="166291"/>
                    <a:pt x="148901" y="172741"/>
                    <a:pt x="148901" y="181770"/>
                  </a:cubicBezTo>
                  <a:cubicBezTo>
                    <a:pt x="148901" y="190799"/>
                    <a:pt x="156676" y="198538"/>
                    <a:pt x="165748" y="198538"/>
                  </a:cubicBezTo>
                  <a:cubicBezTo>
                    <a:pt x="173523" y="198538"/>
                    <a:pt x="181299" y="190799"/>
                    <a:pt x="181299" y="181770"/>
                  </a:cubicBezTo>
                  <a:cubicBezTo>
                    <a:pt x="181299" y="177900"/>
                    <a:pt x="180003" y="175320"/>
                    <a:pt x="178707" y="172741"/>
                  </a:cubicBezTo>
                  <a:lnTo>
                    <a:pt x="189074" y="161132"/>
                  </a:lnTo>
                  <a:cubicBezTo>
                    <a:pt x="194258" y="167581"/>
                    <a:pt x="196850" y="174031"/>
                    <a:pt x="196850" y="181770"/>
                  </a:cubicBezTo>
                  <a:cubicBezTo>
                    <a:pt x="196850" y="198538"/>
                    <a:pt x="182595" y="212726"/>
                    <a:pt x="165748" y="212726"/>
                  </a:cubicBezTo>
                  <a:cubicBezTo>
                    <a:pt x="147605" y="212726"/>
                    <a:pt x="133350" y="198538"/>
                    <a:pt x="133350" y="181770"/>
                  </a:cubicBezTo>
                  <a:cubicBezTo>
                    <a:pt x="133350" y="165002"/>
                    <a:pt x="147605" y="150813"/>
                    <a:pt x="165748" y="150813"/>
                  </a:cubicBezTo>
                  <a:close/>
                  <a:moveTo>
                    <a:pt x="249238" y="101600"/>
                  </a:moveTo>
                  <a:lnTo>
                    <a:pt x="266701" y="106363"/>
                  </a:lnTo>
                  <a:lnTo>
                    <a:pt x="250826" y="122238"/>
                  </a:lnTo>
                  <a:lnTo>
                    <a:pt x="233363" y="117476"/>
                  </a:lnTo>
                  <a:close/>
                  <a:moveTo>
                    <a:pt x="238126" y="77788"/>
                  </a:moveTo>
                  <a:lnTo>
                    <a:pt x="244476" y="96838"/>
                  </a:lnTo>
                  <a:lnTo>
                    <a:pt x="239714" y="100013"/>
                  </a:lnTo>
                  <a:lnTo>
                    <a:pt x="228600" y="111126"/>
                  </a:lnTo>
                  <a:lnTo>
                    <a:pt x="223838" y="93663"/>
                  </a:lnTo>
                  <a:close/>
                  <a:moveTo>
                    <a:pt x="241819" y="66675"/>
                  </a:moveTo>
                  <a:cubicBezTo>
                    <a:pt x="240523" y="66675"/>
                    <a:pt x="239227" y="66675"/>
                    <a:pt x="237931" y="67973"/>
                  </a:cubicBezTo>
                  <a:cubicBezTo>
                    <a:pt x="237931" y="67973"/>
                    <a:pt x="237931" y="67973"/>
                    <a:pt x="215900" y="90037"/>
                  </a:cubicBezTo>
                  <a:cubicBezTo>
                    <a:pt x="214604" y="91335"/>
                    <a:pt x="214604" y="92633"/>
                    <a:pt x="214604" y="93931"/>
                  </a:cubicBezTo>
                  <a:cubicBezTo>
                    <a:pt x="214604" y="93931"/>
                    <a:pt x="214604" y="93931"/>
                    <a:pt x="221083" y="118591"/>
                  </a:cubicBezTo>
                  <a:cubicBezTo>
                    <a:pt x="221083" y="118591"/>
                    <a:pt x="221083" y="118591"/>
                    <a:pt x="215900" y="123782"/>
                  </a:cubicBezTo>
                  <a:cubicBezTo>
                    <a:pt x="202941" y="112101"/>
                    <a:pt x="184798" y="105612"/>
                    <a:pt x="166655" y="105612"/>
                  </a:cubicBezTo>
                  <a:cubicBezTo>
                    <a:pt x="123890" y="105612"/>
                    <a:pt x="88900" y="139357"/>
                    <a:pt x="88900" y="182188"/>
                  </a:cubicBezTo>
                  <a:cubicBezTo>
                    <a:pt x="88900" y="225018"/>
                    <a:pt x="123890" y="258763"/>
                    <a:pt x="166655" y="258763"/>
                  </a:cubicBezTo>
                  <a:cubicBezTo>
                    <a:pt x="208124" y="258763"/>
                    <a:pt x="243115" y="225018"/>
                    <a:pt x="243115" y="182188"/>
                  </a:cubicBezTo>
                  <a:cubicBezTo>
                    <a:pt x="243115" y="161421"/>
                    <a:pt x="235339" y="143251"/>
                    <a:pt x="222379" y="130272"/>
                  </a:cubicBezTo>
                  <a:cubicBezTo>
                    <a:pt x="222379" y="130272"/>
                    <a:pt x="222379" y="130272"/>
                    <a:pt x="227563" y="125080"/>
                  </a:cubicBezTo>
                  <a:cubicBezTo>
                    <a:pt x="227563" y="125080"/>
                    <a:pt x="227563" y="125080"/>
                    <a:pt x="252186" y="131570"/>
                  </a:cubicBezTo>
                  <a:cubicBezTo>
                    <a:pt x="252186" y="131570"/>
                    <a:pt x="252186" y="131570"/>
                    <a:pt x="253482" y="131570"/>
                  </a:cubicBezTo>
                  <a:cubicBezTo>
                    <a:pt x="253482" y="131570"/>
                    <a:pt x="254778" y="131570"/>
                    <a:pt x="256074" y="130272"/>
                  </a:cubicBezTo>
                  <a:cubicBezTo>
                    <a:pt x="256074" y="130272"/>
                    <a:pt x="256074" y="130272"/>
                    <a:pt x="278104" y="108208"/>
                  </a:cubicBezTo>
                  <a:cubicBezTo>
                    <a:pt x="279400" y="106910"/>
                    <a:pt x="279400" y="105612"/>
                    <a:pt x="279400" y="104314"/>
                  </a:cubicBezTo>
                  <a:cubicBezTo>
                    <a:pt x="279400" y="101718"/>
                    <a:pt x="278104" y="101718"/>
                    <a:pt x="276808" y="100420"/>
                  </a:cubicBezTo>
                  <a:cubicBezTo>
                    <a:pt x="276808" y="100420"/>
                    <a:pt x="276808" y="100420"/>
                    <a:pt x="252186" y="93931"/>
                  </a:cubicBezTo>
                  <a:cubicBezTo>
                    <a:pt x="252186" y="93931"/>
                    <a:pt x="252186" y="93931"/>
                    <a:pt x="245706" y="69271"/>
                  </a:cubicBezTo>
                  <a:cubicBezTo>
                    <a:pt x="244410" y="67973"/>
                    <a:pt x="244410" y="66675"/>
                    <a:pt x="241819" y="66675"/>
                  </a:cubicBez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accent1"/>
            </a:solidFill>
            <a:ln w="19050">
              <a:noFill/>
              <a:round/>
              <a:headEnd/>
              <a:tailEnd/>
            </a:ln>
          </p:spPr>
          <p:txBody>
            <a:bodyPr anchor="ctr"/>
            <a:lstStyle/>
            <a:p>
              <a:pPr algn="ctr"/>
              <a:endParaRPr/>
            </a:p>
          </p:txBody>
        </p:sp>
        <p:sp>
          <p:nvSpPr>
            <p:cNvPr id="15" name="任意多边形: 形状 14">
              <a:extLst>
                <a:ext uri="{FF2B5EF4-FFF2-40B4-BE49-F238E27FC236}">
                  <a16:creationId xmlns:a16="http://schemas.microsoft.com/office/drawing/2014/main" xmlns="" id="{CE75EC9C-69A6-477D-A6C2-60149CD3FD4A}"/>
                </a:ext>
              </a:extLst>
            </p:cNvPr>
            <p:cNvSpPr/>
            <p:nvPr/>
          </p:nvSpPr>
          <p:spPr bwMode="auto">
            <a:xfrm>
              <a:off x="5108500" y="1796307"/>
              <a:ext cx="1063700" cy="1058704"/>
            </a:xfrm>
            <a:custGeom>
              <a:avLst/>
              <a:gdLst>
                <a:gd name="connsiteX0" fmla="*/ 232284 w 338138"/>
                <a:gd name="connsiteY0" fmla="*/ 139700 h 336550"/>
                <a:gd name="connsiteX1" fmla="*/ 238912 w 338138"/>
                <a:gd name="connsiteY1" fmla="*/ 144979 h 336550"/>
                <a:gd name="connsiteX2" fmla="*/ 238912 w 338138"/>
                <a:gd name="connsiteY2" fmla="*/ 154217 h 336550"/>
                <a:gd name="connsiteX3" fmla="*/ 237586 w 338138"/>
                <a:gd name="connsiteY3" fmla="*/ 155537 h 336550"/>
                <a:gd name="connsiteX4" fmla="*/ 232284 w 338138"/>
                <a:gd name="connsiteY4" fmla="*/ 160816 h 336550"/>
                <a:gd name="connsiteX5" fmla="*/ 232284 w 338138"/>
                <a:gd name="connsiteY5" fmla="*/ 195129 h 336550"/>
                <a:gd name="connsiteX6" fmla="*/ 237586 w 338138"/>
                <a:gd name="connsiteY6" fmla="*/ 200408 h 336550"/>
                <a:gd name="connsiteX7" fmla="*/ 240237 w 338138"/>
                <a:gd name="connsiteY7" fmla="*/ 200408 h 336550"/>
                <a:gd name="connsiteX8" fmla="*/ 242888 w 338138"/>
                <a:gd name="connsiteY8" fmla="*/ 249238 h 336550"/>
                <a:gd name="connsiteX9" fmla="*/ 106363 w 338138"/>
                <a:gd name="connsiteY9" fmla="*/ 249238 h 336550"/>
                <a:gd name="connsiteX10" fmla="*/ 106363 w 338138"/>
                <a:gd name="connsiteY10" fmla="*/ 228122 h 336550"/>
                <a:gd name="connsiteX11" fmla="*/ 232284 w 338138"/>
                <a:gd name="connsiteY11" fmla="*/ 139700 h 336550"/>
                <a:gd name="connsiteX12" fmla="*/ 106363 w 338138"/>
                <a:gd name="connsiteY12" fmla="*/ 88900 h 336550"/>
                <a:gd name="connsiteX13" fmla="*/ 222503 w 338138"/>
                <a:gd name="connsiteY13" fmla="*/ 88900 h 336550"/>
                <a:gd name="connsiteX14" fmla="*/ 222503 w 338138"/>
                <a:gd name="connsiteY14" fmla="*/ 128092 h 336550"/>
                <a:gd name="connsiteX15" fmla="*/ 223838 w 338138"/>
                <a:gd name="connsiteY15" fmla="*/ 132011 h 336550"/>
                <a:gd name="connsiteX16" fmla="*/ 106363 w 338138"/>
                <a:gd name="connsiteY16" fmla="*/ 214313 h 336550"/>
                <a:gd name="connsiteX17" fmla="*/ 106363 w 338138"/>
                <a:gd name="connsiteY17" fmla="*/ 88900 h 336550"/>
                <a:gd name="connsiteX18" fmla="*/ 94174 w 338138"/>
                <a:gd name="connsiteY18" fmla="*/ 65087 h 336550"/>
                <a:gd name="connsiteX19" fmla="*/ 88900 w 338138"/>
                <a:gd name="connsiteY19" fmla="*/ 70643 h 336550"/>
                <a:gd name="connsiteX20" fmla="*/ 94174 w 338138"/>
                <a:gd name="connsiteY20" fmla="*/ 76200 h 336550"/>
                <a:gd name="connsiteX21" fmla="*/ 96419 w 338138"/>
                <a:gd name="connsiteY21" fmla="*/ 76200 h 336550"/>
                <a:gd name="connsiteX22" fmla="*/ 102121 w 338138"/>
                <a:gd name="connsiteY22" fmla="*/ 76200 h 336550"/>
                <a:gd name="connsiteX23" fmla="*/ 96838 w 338138"/>
                <a:gd name="connsiteY23" fmla="*/ 81453 h 336550"/>
                <a:gd name="connsiteX24" fmla="*/ 96838 w 338138"/>
                <a:gd name="connsiteY24" fmla="*/ 253510 h 336550"/>
                <a:gd name="connsiteX25" fmla="*/ 102121 w 338138"/>
                <a:gd name="connsiteY25" fmla="*/ 258763 h 336550"/>
                <a:gd name="connsiteX26" fmla="*/ 248718 w 338138"/>
                <a:gd name="connsiteY26" fmla="*/ 258763 h 336550"/>
                <a:gd name="connsiteX27" fmla="*/ 252680 w 338138"/>
                <a:gd name="connsiteY27" fmla="*/ 257450 h 336550"/>
                <a:gd name="connsiteX28" fmla="*/ 254001 w 338138"/>
                <a:gd name="connsiteY28" fmla="*/ 253510 h 336550"/>
                <a:gd name="connsiteX29" fmla="*/ 251360 w 338138"/>
                <a:gd name="connsiteY29" fmla="*/ 194407 h 336550"/>
                <a:gd name="connsiteX30" fmla="*/ 244756 w 338138"/>
                <a:gd name="connsiteY30" fmla="*/ 189153 h 336550"/>
                <a:gd name="connsiteX31" fmla="*/ 243435 w 338138"/>
                <a:gd name="connsiteY31" fmla="*/ 189153 h 336550"/>
                <a:gd name="connsiteX32" fmla="*/ 243435 w 338138"/>
                <a:gd name="connsiteY32" fmla="*/ 165512 h 336550"/>
                <a:gd name="connsiteX33" fmla="*/ 246077 w 338138"/>
                <a:gd name="connsiteY33" fmla="*/ 165512 h 336550"/>
                <a:gd name="connsiteX34" fmla="*/ 251360 w 338138"/>
                <a:gd name="connsiteY34" fmla="*/ 158945 h 336550"/>
                <a:gd name="connsiteX35" fmla="*/ 251360 w 338138"/>
                <a:gd name="connsiteY35" fmla="*/ 141870 h 336550"/>
                <a:gd name="connsiteX36" fmla="*/ 248718 w 338138"/>
                <a:gd name="connsiteY36" fmla="*/ 136617 h 336550"/>
                <a:gd name="connsiteX37" fmla="*/ 232870 w 338138"/>
                <a:gd name="connsiteY37" fmla="*/ 124796 h 336550"/>
                <a:gd name="connsiteX38" fmla="*/ 232870 w 338138"/>
                <a:gd name="connsiteY38" fmla="*/ 81453 h 336550"/>
                <a:gd name="connsiteX39" fmla="*/ 227587 w 338138"/>
                <a:gd name="connsiteY39" fmla="*/ 76200 h 336550"/>
                <a:gd name="connsiteX40" fmla="*/ 237883 w 338138"/>
                <a:gd name="connsiteY40" fmla="*/ 76200 h 336550"/>
                <a:gd name="connsiteX41" fmla="*/ 244475 w 338138"/>
                <a:gd name="connsiteY41" fmla="*/ 70643 h 336550"/>
                <a:gd name="connsiteX42" fmla="*/ 237883 w 338138"/>
                <a:gd name="connsiteY42" fmla="*/ 65087 h 336550"/>
                <a:gd name="connsiteX43" fmla="*/ 94174 w 338138"/>
                <a:gd name="connsiteY43" fmla="*/ 65087 h 336550"/>
                <a:gd name="connsiteX44" fmla="*/ 169069 w 338138"/>
                <a:gd name="connsiteY44" fmla="*/ 0 h 336550"/>
                <a:gd name="connsiteX45" fmla="*/ 338138 w 338138"/>
                <a:gd name="connsiteY45" fmla="*/ 168275 h 336550"/>
                <a:gd name="connsiteX46" fmla="*/ 169069 w 338138"/>
                <a:gd name="connsiteY46" fmla="*/ 336550 h 336550"/>
                <a:gd name="connsiteX47" fmla="*/ 0 w 338138"/>
                <a:gd name="connsiteY47" fmla="*/ 168275 h 336550"/>
                <a:gd name="connsiteX48" fmla="*/ 169069 w 338138"/>
                <a:gd name="connsiteY4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36550">
                  <a:moveTo>
                    <a:pt x="232284" y="139700"/>
                  </a:moveTo>
                  <a:cubicBezTo>
                    <a:pt x="232284" y="139700"/>
                    <a:pt x="232284" y="139700"/>
                    <a:pt x="238912" y="144979"/>
                  </a:cubicBezTo>
                  <a:cubicBezTo>
                    <a:pt x="238912" y="144979"/>
                    <a:pt x="238912" y="144979"/>
                    <a:pt x="238912" y="154217"/>
                  </a:cubicBezTo>
                  <a:cubicBezTo>
                    <a:pt x="238912" y="154217"/>
                    <a:pt x="238912" y="154217"/>
                    <a:pt x="237586" y="155537"/>
                  </a:cubicBezTo>
                  <a:cubicBezTo>
                    <a:pt x="234935" y="155537"/>
                    <a:pt x="232284" y="156857"/>
                    <a:pt x="232284" y="160816"/>
                  </a:cubicBezTo>
                  <a:cubicBezTo>
                    <a:pt x="232284" y="160816"/>
                    <a:pt x="232284" y="160816"/>
                    <a:pt x="232284" y="195129"/>
                  </a:cubicBezTo>
                  <a:cubicBezTo>
                    <a:pt x="232284" y="199088"/>
                    <a:pt x="234935" y="200408"/>
                    <a:pt x="237586" y="200408"/>
                  </a:cubicBezTo>
                  <a:cubicBezTo>
                    <a:pt x="237586" y="200408"/>
                    <a:pt x="237586" y="200408"/>
                    <a:pt x="240237" y="200408"/>
                  </a:cubicBezTo>
                  <a:cubicBezTo>
                    <a:pt x="240237" y="200408"/>
                    <a:pt x="240237" y="200408"/>
                    <a:pt x="242888" y="249238"/>
                  </a:cubicBezTo>
                  <a:cubicBezTo>
                    <a:pt x="242888" y="249238"/>
                    <a:pt x="242888" y="249238"/>
                    <a:pt x="106363" y="249238"/>
                  </a:cubicBezTo>
                  <a:lnTo>
                    <a:pt x="106363" y="228122"/>
                  </a:lnTo>
                  <a:cubicBezTo>
                    <a:pt x="106363" y="228122"/>
                    <a:pt x="106363" y="228122"/>
                    <a:pt x="232284" y="139700"/>
                  </a:cubicBezTo>
                  <a:close/>
                  <a:moveTo>
                    <a:pt x="106363" y="88900"/>
                  </a:moveTo>
                  <a:cubicBezTo>
                    <a:pt x="106363" y="88900"/>
                    <a:pt x="106363" y="88900"/>
                    <a:pt x="222503" y="88900"/>
                  </a:cubicBezTo>
                  <a:cubicBezTo>
                    <a:pt x="222503" y="88900"/>
                    <a:pt x="222503" y="88900"/>
                    <a:pt x="222503" y="128092"/>
                  </a:cubicBezTo>
                  <a:cubicBezTo>
                    <a:pt x="222503" y="129398"/>
                    <a:pt x="222503" y="130705"/>
                    <a:pt x="223838" y="132011"/>
                  </a:cubicBezTo>
                  <a:cubicBezTo>
                    <a:pt x="223838" y="132011"/>
                    <a:pt x="223838" y="132011"/>
                    <a:pt x="106363" y="214313"/>
                  </a:cubicBezTo>
                  <a:cubicBezTo>
                    <a:pt x="106363" y="214313"/>
                    <a:pt x="106363" y="214313"/>
                    <a:pt x="106363" y="88900"/>
                  </a:cubicBezTo>
                  <a:close/>
                  <a:moveTo>
                    <a:pt x="94174" y="65087"/>
                  </a:moveTo>
                  <a:cubicBezTo>
                    <a:pt x="91537" y="65087"/>
                    <a:pt x="88900" y="67865"/>
                    <a:pt x="88900" y="70643"/>
                  </a:cubicBezTo>
                  <a:cubicBezTo>
                    <a:pt x="88900" y="73422"/>
                    <a:pt x="91537" y="76200"/>
                    <a:pt x="94174" y="76200"/>
                  </a:cubicBezTo>
                  <a:cubicBezTo>
                    <a:pt x="94174" y="76200"/>
                    <a:pt x="94174" y="76200"/>
                    <a:pt x="96419" y="76200"/>
                  </a:cubicBezTo>
                  <a:lnTo>
                    <a:pt x="102121" y="76200"/>
                  </a:lnTo>
                  <a:cubicBezTo>
                    <a:pt x="99479" y="76200"/>
                    <a:pt x="96838" y="78827"/>
                    <a:pt x="96838" y="81453"/>
                  </a:cubicBezTo>
                  <a:cubicBezTo>
                    <a:pt x="96838" y="81453"/>
                    <a:pt x="96838" y="81453"/>
                    <a:pt x="96838" y="253510"/>
                  </a:cubicBezTo>
                  <a:cubicBezTo>
                    <a:pt x="96838" y="256136"/>
                    <a:pt x="99479" y="258763"/>
                    <a:pt x="102121" y="258763"/>
                  </a:cubicBezTo>
                  <a:cubicBezTo>
                    <a:pt x="102121" y="258763"/>
                    <a:pt x="102121" y="258763"/>
                    <a:pt x="248718" y="258763"/>
                  </a:cubicBezTo>
                  <a:cubicBezTo>
                    <a:pt x="250039" y="258763"/>
                    <a:pt x="251360" y="258763"/>
                    <a:pt x="252680" y="257450"/>
                  </a:cubicBezTo>
                  <a:cubicBezTo>
                    <a:pt x="254001" y="256136"/>
                    <a:pt x="254001" y="254823"/>
                    <a:pt x="254001" y="253510"/>
                  </a:cubicBezTo>
                  <a:cubicBezTo>
                    <a:pt x="254001" y="253510"/>
                    <a:pt x="254001" y="253510"/>
                    <a:pt x="251360" y="194407"/>
                  </a:cubicBezTo>
                  <a:cubicBezTo>
                    <a:pt x="250039" y="191780"/>
                    <a:pt x="248718" y="189153"/>
                    <a:pt x="244756" y="189153"/>
                  </a:cubicBezTo>
                  <a:cubicBezTo>
                    <a:pt x="244756" y="189153"/>
                    <a:pt x="244756" y="189153"/>
                    <a:pt x="243435" y="189153"/>
                  </a:cubicBezTo>
                  <a:cubicBezTo>
                    <a:pt x="243435" y="189153"/>
                    <a:pt x="243435" y="189153"/>
                    <a:pt x="243435" y="165512"/>
                  </a:cubicBezTo>
                  <a:cubicBezTo>
                    <a:pt x="243435" y="165512"/>
                    <a:pt x="243435" y="165512"/>
                    <a:pt x="246077" y="165512"/>
                  </a:cubicBezTo>
                  <a:cubicBezTo>
                    <a:pt x="248718" y="164198"/>
                    <a:pt x="251360" y="162885"/>
                    <a:pt x="251360" y="158945"/>
                  </a:cubicBezTo>
                  <a:cubicBezTo>
                    <a:pt x="251360" y="158945"/>
                    <a:pt x="251360" y="158945"/>
                    <a:pt x="251360" y="141870"/>
                  </a:cubicBezTo>
                  <a:cubicBezTo>
                    <a:pt x="251360" y="139244"/>
                    <a:pt x="250039" y="137930"/>
                    <a:pt x="248718" y="136617"/>
                  </a:cubicBezTo>
                  <a:cubicBezTo>
                    <a:pt x="248718" y="136617"/>
                    <a:pt x="248718" y="136617"/>
                    <a:pt x="232870" y="124796"/>
                  </a:cubicBezTo>
                  <a:cubicBezTo>
                    <a:pt x="232870" y="124796"/>
                    <a:pt x="232870" y="124796"/>
                    <a:pt x="232870" y="81453"/>
                  </a:cubicBezTo>
                  <a:cubicBezTo>
                    <a:pt x="232870" y="78827"/>
                    <a:pt x="230228" y="76200"/>
                    <a:pt x="227587" y="76200"/>
                  </a:cubicBezTo>
                  <a:lnTo>
                    <a:pt x="237883" y="76200"/>
                  </a:lnTo>
                  <a:cubicBezTo>
                    <a:pt x="241838" y="76200"/>
                    <a:pt x="244475" y="73422"/>
                    <a:pt x="244475" y="70643"/>
                  </a:cubicBezTo>
                  <a:cubicBezTo>
                    <a:pt x="244475" y="67865"/>
                    <a:pt x="241838" y="65087"/>
                    <a:pt x="237883" y="65087"/>
                  </a:cubicBezTo>
                  <a:cubicBezTo>
                    <a:pt x="237883" y="65087"/>
                    <a:pt x="237883" y="65087"/>
                    <a:pt x="94174" y="65087"/>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accent2"/>
            </a:solidFill>
            <a:ln w="19050">
              <a:noFill/>
              <a:round/>
              <a:headEnd/>
              <a:tailEnd/>
            </a:ln>
          </p:spPr>
          <p:txBody>
            <a:bodyPr anchor="ctr"/>
            <a:lstStyle/>
            <a:p>
              <a:pPr algn="ctr"/>
              <a:endParaRPr/>
            </a:p>
          </p:txBody>
        </p:sp>
        <p:sp>
          <p:nvSpPr>
            <p:cNvPr id="16" name="任意多边形: 形状 15">
              <a:extLst>
                <a:ext uri="{FF2B5EF4-FFF2-40B4-BE49-F238E27FC236}">
                  <a16:creationId xmlns:a16="http://schemas.microsoft.com/office/drawing/2014/main" xmlns="" id="{462BE2DB-FCB6-4D67-95BF-E3C234E9CED3}"/>
                </a:ext>
              </a:extLst>
            </p:cNvPr>
            <p:cNvSpPr/>
            <p:nvPr/>
          </p:nvSpPr>
          <p:spPr bwMode="auto">
            <a:xfrm>
              <a:off x="6225459" y="1646467"/>
              <a:ext cx="409538" cy="407614"/>
            </a:xfrm>
            <a:custGeom>
              <a:avLst/>
              <a:gdLst>
                <a:gd name="connsiteX0" fmla="*/ 147406 w 338138"/>
                <a:gd name="connsiteY0" fmla="*/ 176257 h 336550"/>
                <a:gd name="connsiteX1" fmla="*/ 133350 w 338138"/>
                <a:gd name="connsiteY1" fmla="*/ 181154 h 336550"/>
                <a:gd name="connsiteX2" fmla="*/ 104246 w 338138"/>
                <a:gd name="connsiteY2" fmla="*/ 220330 h 336550"/>
                <a:gd name="connsiteX3" fmla="*/ 53975 w 338138"/>
                <a:gd name="connsiteY3" fmla="*/ 209883 h 336550"/>
                <a:gd name="connsiteX4" fmla="*/ 124090 w 338138"/>
                <a:gd name="connsiteY4" fmla="*/ 254282 h 336550"/>
                <a:gd name="connsiteX5" fmla="*/ 169069 w 338138"/>
                <a:gd name="connsiteY5" fmla="*/ 225553 h 336550"/>
                <a:gd name="connsiteX6" fmla="*/ 214048 w 338138"/>
                <a:gd name="connsiteY6" fmla="*/ 254282 h 336550"/>
                <a:gd name="connsiteX7" fmla="*/ 281517 w 338138"/>
                <a:gd name="connsiteY7" fmla="*/ 209883 h 336550"/>
                <a:gd name="connsiteX8" fmla="*/ 231246 w 338138"/>
                <a:gd name="connsiteY8" fmla="*/ 220330 h 336550"/>
                <a:gd name="connsiteX9" fmla="*/ 202142 w 338138"/>
                <a:gd name="connsiteY9" fmla="*/ 181154 h 336550"/>
                <a:gd name="connsiteX10" fmla="*/ 173038 w 338138"/>
                <a:gd name="connsiteY10" fmla="*/ 181154 h 336550"/>
                <a:gd name="connsiteX11" fmla="*/ 167746 w 338138"/>
                <a:gd name="connsiteY11" fmla="*/ 186378 h 336550"/>
                <a:gd name="connsiteX12" fmla="*/ 162455 w 338138"/>
                <a:gd name="connsiteY12" fmla="*/ 181154 h 336550"/>
                <a:gd name="connsiteX13" fmla="*/ 147406 w 338138"/>
                <a:gd name="connsiteY13" fmla="*/ 176257 h 336550"/>
                <a:gd name="connsiteX14" fmla="*/ 229394 w 338138"/>
                <a:gd name="connsiteY14" fmla="*/ 107950 h 336550"/>
                <a:gd name="connsiteX15" fmla="*/ 215900 w 338138"/>
                <a:gd name="connsiteY15" fmla="*/ 120650 h 336550"/>
                <a:gd name="connsiteX16" fmla="*/ 229394 w 338138"/>
                <a:gd name="connsiteY16" fmla="*/ 133350 h 336550"/>
                <a:gd name="connsiteX17" fmla="*/ 242888 w 338138"/>
                <a:gd name="connsiteY17" fmla="*/ 120650 h 336550"/>
                <a:gd name="connsiteX18" fmla="*/ 229394 w 338138"/>
                <a:gd name="connsiteY18" fmla="*/ 107950 h 336550"/>
                <a:gd name="connsiteX19" fmla="*/ 108744 w 338138"/>
                <a:gd name="connsiteY19" fmla="*/ 107950 h 336550"/>
                <a:gd name="connsiteX20" fmla="*/ 95250 w 338138"/>
                <a:gd name="connsiteY20" fmla="*/ 120650 h 336550"/>
                <a:gd name="connsiteX21" fmla="*/ 108744 w 338138"/>
                <a:gd name="connsiteY21" fmla="*/ 133350 h 336550"/>
                <a:gd name="connsiteX22" fmla="*/ 122238 w 338138"/>
                <a:gd name="connsiteY22" fmla="*/ 120650 h 336550"/>
                <a:gd name="connsiteX23" fmla="*/ 108744 w 338138"/>
                <a:gd name="connsiteY23" fmla="*/ 107950 h 336550"/>
                <a:gd name="connsiteX24" fmla="*/ 107951 w 338138"/>
                <a:gd name="connsiteY24" fmla="*/ 93662 h 336550"/>
                <a:gd name="connsiteX25" fmla="*/ 134939 w 338138"/>
                <a:gd name="connsiteY25" fmla="*/ 120650 h 336550"/>
                <a:gd name="connsiteX26" fmla="*/ 107951 w 338138"/>
                <a:gd name="connsiteY26" fmla="*/ 147638 h 336550"/>
                <a:gd name="connsiteX27" fmla="*/ 80963 w 338138"/>
                <a:gd name="connsiteY27" fmla="*/ 120650 h 336550"/>
                <a:gd name="connsiteX28" fmla="*/ 107951 w 338138"/>
                <a:gd name="connsiteY28" fmla="*/ 93662 h 336550"/>
                <a:gd name="connsiteX29" fmla="*/ 108745 w 338138"/>
                <a:gd name="connsiteY29" fmla="*/ 79375 h 336550"/>
                <a:gd name="connsiteX30" fmla="*/ 68263 w 338138"/>
                <a:gd name="connsiteY30" fmla="*/ 120650 h 336550"/>
                <a:gd name="connsiteX31" fmla="*/ 108745 w 338138"/>
                <a:gd name="connsiteY31" fmla="*/ 161925 h 336550"/>
                <a:gd name="connsiteX32" fmla="*/ 149227 w 338138"/>
                <a:gd name="connsiteY32" fmla="*/ 120650 h 336550"/>
                <a:gd name="connsiteX33" fmla="*/ 108745 w 338138"/>
                <a:gd name="connsiteY33" fmla="*/ 79375 h 336550"/>
                <a:gd name="connsiteX34" fmla="*/ 169069 w 338138"/>
                <a:gd name="connsiteY34" fmla="*/ 0 h 336550"/>
                <a:gd name="connsiteX35" fmla="*/ 338138 w 338138"/>
                <a:gd name="connsiteY35" fmla="*/ 168275 h 336550"/>
                <a:gd name="connsiteX36" fmla="*/ 169069 w 338138"/>
                <a:gd name="connsiteY36" fmla="*/ 336550 h 336550"/>
                <a:gd name="connsiteX37" fmla="*/ 0 w 338138"/>
                <a:gd name="connsiteY37" fmla="*/ 168275 h 336550"/>
                <a:gd name="connsiteX38" fmla="*/ 169069 w 338138"/>
                <a:gd name="connsiteY3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8138" h="336550">
                  <a:moveTo>
                    <a:pt x="147406" y="176257"/>
                  </a:moveTo>
                  <a:cubicBezTo>
                    <a:pt x="142280" y="176257"/>
                    <a:pt x="137319" y="177890"/>
                    <a:pt x="133350" y="181154"/>
                  </a:cubicBezTo>
                  <a:cubicBezTo>
                    <a:pt x="120121" y="192907"/>
                    <a:pt x="122767" y="211189"/>
                    <a:pt x="104246" y="220330"/>
                  </a:cubicBezTo>
                  <a:cubicBezTo>
                    <a:pt x="92340" y="225553"/>
                    <a:pt x="67204" y="224248"/>
                    <a:pt x="53975" y="209883"/>
                  </a:cubicBezTo>
                  <a:cubicBezTo>
                    <a:pt x="53975" y="221636"/>
                    <a:pt x="88371" y="255588"/>
                    <a:pt x="124090" y="254282"/>
                  </a:cubicBezTo>
                  <a:cubicBezTo>
                    <a:pt x="150548" y="251671"/>
                    <a:pt x="163777" y="236000"/>
                    <a:pt x="169069" y="225553"/>
                  </a:cubicBezTo>
                  <a:cubicBezTo>
                    <a:pt x="174361" y="236000"/>
                    <a:pt x="187590" y="251671"/>
                    <a:pt x="214048" y="254282"/>
                  </a:cubicBezTo>
                  <a:cubicBezTo>
                    <a:pt x="249767" y="255588"/>
                    <a:pt x="284163" y="221636"/>
                    <a:pt x="281517" y="209883"/>
                  </a:cubicBezTo>
                  <a:cubicBezTo>
                    <a:pt x="268288" y="225553"/>
                    <a:pt x="244476" y="226859"/>
                    <a:pt x="231246" y="220330"/>
                  </a:cubicBezTo>
                  <a:cubicBezTo>
                    <a:pt x="212725" y="211189"/>
                    <a:pt x="215371" y="192907"/>
                    <a:pt x="202142" y="181154"/>
                  </a:cubicBezTo>
                  <a:cubicBezTo>
                    <a:pt x="194205" y="174625"/>
                    <a:pt x="182298" y="174625"/>
                    <a:pt x="173038" y="181154"/>
                  </a:cubicBezTo>
                  <a:cubicBezTo>
                    <a:pt x="170392" y="182460"/>
                    <a:pt x="169069" y="185072"/>
                    <a:pt x="167746" y="186378"/>
                  </a:cubicBezTo>
                  <a:cubicBezTo>
                    <a:pt x="166423" y="183766"/>
                    <a:pt x="163777" y="182460"/>
                    <a:pt x="162455" y="181154"/>
                  </a:cubicBezTo>
                  <a:cubicBezTo>
                    <a:pt x="157824" y="177890"/>
                    <a:pt x="152533" y="176257"/>
                    <a:pt x="147406" y="176257"/>
                  </a:cubicBezTo>
                  <a:close/>
                  <a:moveTo>
                    <a:pt x="229394" y="107950"/>
                  </a:moveTo>
                  <a:cubicBezTo>
                    <a:pt x="221941" y="107950"/>
                    <a:pt x="215900" y="113636"/>
                    <a:pt x="215900" y="120650"/>
                  </a:cubicBezTo>
                  <a:cubicBezTo>
                    <a:pt x="215900" y="127664"/>
                    <a:pt x="221941" y="133350"/>
                    <a:pt x="229394" y="133350"/>
                  </a:cubicBezTo>
                  <a:cubicBezTo>
                    <a:pt x="236847" y="133350"/>
                    <a:pt x="242888" y="127664"/>
                    <a:pt x="242888" y="120650"/>
                  </a:cubicBezTo>
                  <a:cubicBezTo>
                    <a:pt x="242888" y="113636"/>
                    <a:pt x="236847" y="107950"/>
                    <a:pt x="229394" y="107950"/>
                  </a:cubicBezTo>
                  <a:close/>
                  <a:moveTo>
                    <a:pt x="108744" y="107950"/>
                  </a:moveTo>
                  <a:cubicBezTo>
                    <a:pt x="101291" y="107950"/>
                    <a:pt x="95250" y="113636"/>
                    <a:pt x="95250" y="120650"/>
                  </a:cubicBezTo>
                  <a:cubicBezTo>
                    <a:pt x="95250" y="127664"/>
                    <a:pt x="101291" y="133350"/>
                    <a:pt x="108744" y="133350"/>
                  </a:cubicBezTo>
                  <a:cubicBezTo>
                    <a:pt x="116197" y="133350"/>
                    <a:pt x="122238" y="127664"/>
                    <a:pt x="122238" y="120650"/>
                  </a:cubicBezTo>
                  <a:cubicBezTo>
                    <a:pt x="122238" y="113636"/>
                    <a:pt x="116197" y="107950"/>
                    <a:pt x="108744" y="107950"/>
                  </a:cubicBezTo>
                  <a:close/>
                  <a:moveTo>
                    <a:pt x="107951" y="93662"/>
                  </a:moveTo>
                  <a:cubicBezTo>
                    <a:pt x="122856" y="93662"/>
                    <a:pt x="134939" y="105745"/>
                    <a:pt x="134939" y="120650"/>
                  </a:cubicBezTo>
                  <a:cubicBezTo>
                    <a:pt x="134939" y="135555"/>
                    <a:pt x="122856" y="147638"/>
                    <a:pt x="107951" y="147638"/>
                  </a:cubicBezTo>
                  <a:cubicBezTo>
                    <a:pt x="93046" y="147638"/>
                    <a:pt x="80963" y="135555"/>
                    <a:pt x="80963" y="120650"/>
                  </a:cubicBezTo>
                  <a:cubicBezTo>
                    <a:pt x="80963" y="105745"/>
                    <a:pt x="93046" y="93662"/>
                    <a:pt x="107951" y="93662"/>
                  </a:cubicBezTo>
                  <a:close/>
                  <a:moveTo>
                    <a:pt x="108745" y="79375"/>
                  </a:moveTo>
                  <a:cubicBezTo>
                    <a:pt x="86387" y="79375"/>
                    <a:pt x="68263" y="97854"/>
                    <a:pt x="68263" y="120650"/>
                  </a:cubicBezTo>
                  <a:cubicBezTo>
                    <a:pt x="68263" y="143446"/>
                    <a:pt x="86387" y="161925"/>
                    <a:pt x="108745" y="161925"/>
                  </a:cubicBezTo>
                  <a:cubicBezTo>
                    <a:pt x="131103" y="161925"/>
                    <a:pt x="149227" y="143446"/>
                    <a:pt x="149227" y="120650"/>
                  </a:cubicBezTo>
                  <a:cubicBezTo>
                    <a:pt x="149227" y="97854"/>
                    <a:pt x="131103" y="79375"/>
                    <a:pt x="108745" y="7937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accent3"/>
            </a:solidFill>
            <a:ln w="19050">
              <a:noFill/>
              <a:round/>
              <a:headEnd/>
              <a:tailEnd/>
            </a:ln>
          </p:spPr>
          <p:txBody>
            <a:bodyPr anchor="ctr"/>
            <a:lstStyle/>
            <a:p>
              <a:pPr algn="ctr"/>
              <a:endParaRPr/>
            </a:p>
          </p:txBody>
        </p:sp>
        <p:sp>
          <p:nvSpPr>
            <p:cNvPr id="17" name="任意多边形: 形状 16">
              <a:extLst>
                <a:ext uri="{FF2B5EF4-FFF2-40B4-BE49-F238E27FC236}">
                  <a16:creationId xmlns:a16="http://schemas.microsoft.com/office/drawing/2014/main" xmlns="" id="{23C0AF57-CD15-4F4B-B1E0-0C11DBB3DBEC}"/>
                </a:ext>
              </a:extLst>
            </p:cNvPr>
            <p:cNvSpPr/>
            <p:nvPr/>
          </p:nvSpPr>
          <p:spPr bwMode="auto">
            <a:xfrm>
              <a:off x="6797173" y="1407840"/>
              <a:ext cx="839812" cy="839812"/>
            </a:xfrm>
            <a:custGeom>
              <a:avLst/>
              <a:gdLst>
                <a:gd name="connsiteX0" fmla="*/ 241762 w 338138"/>
                <a:gd name="connsiteY0" fmla="*/ 239713 h 338138"/>
                <a:gd name="connsiteX1" fmla="*/ 263526 w 338138"/>
                <a:gd name="connsiteY1" fmla="*/ 277626 h 338138"/>
                <a:gd name="connsiteX2" fmla="*/ 230239 w 338138"/>
                <a:gd name="connsiteY2" fmla="*/ 284163 h 338138"/>
                <a:gd name="connsiteX3" fmla="*/ 223838 w 338138"/>
                <a:gd name="connsiteY3" fmla="*/ 284163 h 338138"/>
                <a:gd name="connsiteX4" fmla="*/ 227679 w 338138"/>
                <a:gd name="connsiteY4" fmla="*/ 244943 h 338138"/>
                <a:gd name="connsiteX5" fmla="*/ 241762 w 338138"/>
                <a:gd name="connsiteY5" fmla="*/ 239713 h 338138"/>
                <a:gd name="connsiteX6" fmla="*/ 205879 w 338138"/>
                <a:gd name="connsiteY6" fmla="*/ 238125 h 338138"/>
                <a:gd name="connsiteX7" fmla="*/ 217488 w 338138"/>
                <a:gd name="connsiteY7" fmla="*/ 243541 h 338138"/>
                <a:gd name="connsiteX8" fmla="*/ 214908 w 338138"/>
                <a:gd name="connsiteY8" fmla="*/ 284163 h 338138"/>
                <a:gd name="connsiteX9" fmla="*/ 176213 w 338138"/>
                <a:gd name="connsiteY9" fmla="*/ 274685 h 338138"/>
                <a:gd name="connsiteX10" fmla="*/ 194582 w 338138"/>
                <a:gd name="connsiteY10" fmla="*/ 228600 h 338138"/>
                <a:gd name="connsiteX11" fmla="*/ 200025 w 338138"/>
                <a:gd name="connsiteY11" fmla="*/ 233721 h 338138"/>
                <a:gd name="connsiteX12" fmla="*/ 167368 w 338138"/>
                <a:gd name="connsiteY12" fmla="*/ 268288 h 338138"/>
                <a:gd name="connsiteX13" fmla="*/ 153761 w 338138"/>
                <a:gd name="connsiteY13" fmla="*/ 233721 h 338138"/>
                <a:gd name="connsiteX14" fmla="*/ 194582 w 338138"/>
                <a:gd name="connsiteY14" fmla="*/ 228600 h 338138"/>
                <a:gd name="connsiteX15" fmla="*/ 251355 w 338138"/>
                <a:gd name="connsiteY15" fmla="*/ 223838 h 338138"/>
                <a:gd name="connsiteX16" fmla="*/ 293688 w 338138"/>
                <a:gd name="connsiteY16" fmla="*/ 226498 h 338138"/>
                <a:gd name="connsiteX17" fmla="*/ 292365 w 338138"/>
                <a:gd name="connsiteY17" fmla="*/ 229159 h 338138"/>
                <a:gd name="connsiteX18" fmla="*/ 292365 w 338138"/>
                <a:gd name="connsiteY18" fmla="*/ 231819 h 338138"/>
                <a:gd name="connsiteX19" fmla="*/ 269876 w 338138"/>
                <a:gd name="connsiteY19" fmla="*/ 273051 h 338138"/>
                <a:gd name="connsiteX20" fmla="*/ 246063 w 338138"/>
                <a:gd name="connsiteY20" fmla="*/ 233149 h 338138"/>
                <a:gd name="connsiteX21" fmla="*/ 251355 w 338138"/>
                <a:gd name="connsiteY21" fmla="*/ 223838 h 338138"/>
                <a:gd name="connsiteX22" fmla="*/ 184883 w 338138"/>
                <a:gd name="connsiteY22" fmla="*/ 200025 h 338138"/>
                <a:gd name="connsiteX23" fmla="*/ 186226 w 338138"/>
                <a:gd name="connsiteY23" fmla="*/ 207545 h 338138"/>
                <a:gd name="connsiteX24" fmla="*/ 188913 w 338138"/>
                <a:gd name="connsiteY24" fmla="*/ 220078 h 338138"/>
                <a:gd name="connsiteX25" fmla="*/ 153988 w 338138"/>
                <a:gd name="connsiteY25" fmla="*/ 223838 h 338138"/>
                <a:gd name="connsiteX26" fmla="*/ 153988 w 338138"/>
                <a:gd name="connsiteY26" fmla="*/ 212558 h 338138"/>
                <a:gd name="connsiteX27" fmla="*/ 155331 w 338138"/>
                <a:gd name="connsiteY27" fmla="*/ 203785 h 338138"/>
                <a:gd name="connsiteX28" fmla="*/ 184883 w 338138"/>
                <a:gd name="connsiteY28" fmla="*/ 200025 h 338138"/>
                <a:gd name="connsiteX29" fmla="*/ 292894 w 338138"/>
                <a:gd name="connsiteY29" fmla="*/ 188913 h 338138"/>
                <a:gd name="connsiteX30" fmla="*/ 295540 w 338138"/>
                <a:gd name="connsiteY30" fmla="*/ 219076 h 338138"/>
                <a:gd name="connsiteX31" fmla="*/ 253207 w 338138"/>
                <a:gd name="connsiteY31" fmla="*/ 215141 h 338138"/>
                <a:gd name="connsiteX32" fmla="*/ 249238 w 338138"/>
                <a:gd name="connsiteY32" fmla="*/ 198093 h 338138"/>
                <a:gd name="connsiteX33" fmla="*/ 292894 w 338138"/>
                <a:gd name="connsiteY33" fmla="*/ 188913 h 338138"/>
                <a:gd name="connsiteX34" fmla="*/ 182851 w 338138"/>
                <a:gd name="connsiteY34" fmla="*/ 169863 h 338138"/>
                <a:gd name="connsiteX35" fmla="*/ 184150 w 338138"/>
                <a:gd name="connsiteY35" fmla="*/ 180446 h 338138"/>
                <a:gd name="connsiteX36" fmla="*/ 184150 w 338138"/>
                <a:gd name="connsiteY36" fmla="*/ 189707 h 338138"/>
                <a:gd name="connsiteX37" fmla="*/ 155575 w 338138"/>
                <a:gd name="connsiteY37" fmla="*/ 193676 h 338138"/>
                <a:gd name="connsiteX38" fmla="*/ 155575 w 338138"/>
                <a:gd name="connsiteY38" fmla="*/ 175155 h 338138"/>
                <a:gd name="connsiteX39" fmla="*/ 182851 w 338138"/>
                <a:gd name="connsiteY39" fmla="*/ 169863 h 338138"/>
                <a:gd name="connsiteX40" fmla="*/ 275697 w 338138"/>
                <a:gd name="connsiteY40" fmla="*/ 161925 h 338138"/>
                <a:gd name="connsiteX41" fmla="*/ 288926 w 338138"/>
                <a:gd name="connsiteY41" fmla="*/ 180975 h 338138"/>
                <a:gd name="connsiteX42" fmla="*/ 245269 w 338138"/>
                <a:gd name="connsiteY42" fmla="*/ 190500 h 338138"/>
                <a:gd name="connsiteX43" fmla="*/ 241301 w 338138"/>
                <a:gd name="connsiteY43" fmla="*/ 180975 h 338138"/>
                <a:gd name="connsiteX44" fmla="*/ 233363 w 338138"/>
                <a:gd name="connsiteY44" fmla="*/ 163285 h 338138"/>
                <a:gd name="connsiteX45" fmla="*/ 181409 w 338138"/>
                <a:gd name="connsiteY45" fmla="*/ 136525 h 338138"/>
                <a:gd name="connsiteX46" fmla="*/ 184151 w 338138"/>
                <a:gd name="connsiteY46" fmla="*/ 162753 h 338138"/>
                <a:gd name="connsiteX47" fmla="*/ 155359 w 338138"/>
                <a:gd name="connsiteY47" fmla="*/ 166688 h 338138"/>
                <a:gd name="connsiteX48" fmla="*/ 153988 w 338138"/>
                <a:gd name="connsiteY48" fmla="*/ 150951 h 338138"/>
                <a:gd name="connsiteX49" fmla="*/ 181409 w 338138"/>
                <a:gd name="connsiteY49" fmla="*/ 136525 h 338138"/>
                <a:gd name="connsiteX50" fmla="*/ 257512 w 338138"/>
                <a:gd name="connsiteY50" fmla="*/ 130175 h 338138"/>
                <a:gd name="connsiteX51" fmla="*/ 268288 w 338138"/>
                <a:gd name="connsiteY51" fmla="*/ 154305 h 338138"/>
                <a:gd name="connsiteX52" fmla="*/ 229226 w 338138"/>
                <a:gd name="connsiteY52" fmla="*/ 155575 h 338138"/>
                <a:gd name="connsiteX53" fmla="*/ 223838 w 338138"/>
                <a:gd name="connsiteY53" fmla="*/ 137795 h 338138"/>
                <a:gd name="connsiteX54" fmla="*/ 257512 w 338138"/>
                <a:gd name="connsiteY54" fmla="*/ 130175 h 338138"/>
                <a:gd name="connsiteX55" fmla="*/ 41275 w 338138"/>
                <a:gd name="connsiteY55" fmla="*/ 123825 h 338138"/>
                <a:gd name="connsiteX56" fmla="*/ 61913 w 338138"/>
                <a:gd name="connsiteY56" fmla="*/ 138113 h 338138"/>
                <a:gd name="connsiteX57" fmla="*/ 56754 w 338138"/>
                <a:gd name="connsiteY57" fmla="*/ 138113 h 338138"/>
                <a:gd name="connsiteX58" fmla="*/ 41275 w 338138"/>
                <a:gd name="connsiteY58" fmla="*/ 123825 h 338138"/>
                <a:gd name="connsiteX59" fmla="*/ 255588 w 338138"/>
                <a:gd name="connsiteY59" fmla="*/ 100013 h 338138"/>
                <a:gd name="connsiteX60" fmla="*/ 255588 w 338138"/>
                <a:gd name="connsiteY60" fmla="*/ 105497 h 338138"/>
                <a:gd name="connsiteX61" fmla="*/ 255588 w 338138"/>
                <a:gd name="connsiteY61" fmla="*/ 121949 h 338138"/>
                <a:gd name="connsiteX62" fmla="*/ 223838 w 338138"/>
                <a:gd name="connsiteY62" fmla="*/ 130176 h 338138"/>
                <a:gd name="connsiteX63" fmla="*/ 223838 w 338138"/>
                <a:gd name="connsiteY63" fmla="*/ 105497 h 338138"/>
                <a:gd name="connsiteX64" fmla="*/ 255588 w 338138"/>
                <a:gd name="connsiteY64" fmla="*/ 100013 h 338138"/>
                <a:gd name="connsiteX65" fmla="*/ 60921 w 338138"/>
                <a:gd name="connsiteY65" fmla="*/ 100013 h 338138"/>
                <a:gd name="connsiteX66" fmla="*/ 84138 w 338138"/>
                <a:gd name="connsiteY66" fmla="*/ 122502 h 338138"/>
                <a:gd name="connsiteX67" fmla="*/ 69950 w 338138"/>
                <a:gd name="connsiteY67" fmla="*/ 131763 h 338138"/>
                <a:gd name="connsiteX68" fmla="*/ 42863 w 338138"/>
                <a:gd name="connsiteY68" fmla="*/ 115888 h 338138"/>
                <a:gd name="connsiteX69" fmla="*/ 49312 w 338138"/>
                <a:gd name="connsiteY69" fmla="*/ 107950 h 338138"/>
                <a:gd name="connsiteX70" fmla="*/ 60921 w 338138"/>
                <a:gd name="connsiteY70" fmla="*/ 100013 h 338138"/>
                <a:gd name="connsiteX71" fmla="*/ 158750 w 338138"/>
                <a:gd name="connsiteY71" fmla="*/ 98425 h 338138"/>
                <a:gd name="connsiteX72" fmla="*/ 177800 w 338138"/>
                <a:gd name="connsiteY72" fmla="*/ 128299 h 338138"/>
                <a:gd name="connsiteX73" fmla="*/ 153670 w 338138"/>
                <a:gd name="connsiteY73" fmla="*/ 141288 h 338138"/>
                <a:gd name="connsiteX74" fmla="*/ 146050 w 338138"/>
                <a:gd name="connsiteY74" fmla="*/ 125701 h 338138"/>
                <a:gd name="connsiteX75" fmla="*/ 158750 w 338138"/>
                <a:gd name="connsiteY75" fmla="*/ 98425 h 338138"/>
                <a:gd name="connsiteX76" fmla="*/ 103778 w 338138"/>
                <a:gd name="connsiteY76" fmla="*/ 82550 h 338138"/>
                <a:gd name="connsiteX77" fmla="*/ 114301 w 338138"/>
                <a:gd name="connsiteY77" fmla="*/ 113847 h 338138"/>
                <a:gd name="connsiteX78" fmla="*/ 91940 w 338138"/>
                <a:gd name="connsiteY78" fmla="*/ 119063 h 338138"/>
                <a:gd name="connsiteX79" fmla="*/ 68263 w 338138"/>
                <a:gd name="connsiteY79" fmla="*/ 95590 h 338138"/>
                <a:gd name="connsiteX80" fmla="*/ 103778 w 338138"/>
                <a:gd name="connsiteY80" fmla="*/ 82550 h 338138"/>
                <a:gd name="connsiteX81" fmla="*/ 112713 w 338138"/>
                <a:gd name="connsiteY81" fmla="*/ 80963 h 338138"/>
                <a:gd name="connsiteX82" fmla="*/ 118005 w 338138"/>
                <a:gd name="connsiteY82" fmla="*/ 80963 h 338138"/>
                <a:gd name="connsiteX83" fmla="*/ 152401 w 338138"/>
                <a:gd name="connsiteY83" fmla="*/ 91473 h 338138"/>
                <a:gd name="connsiteX84" fmla="*/ 139172 w 338138"/>
                <a:gd name="connsiteY84" fmla="*/ 119063 h 338138"/>
                <a:gd name="connsiteX85" fmla="*/ 124619 w 338138"/>
                <a:gd name="connsiteY85" fmla="*/ 113808 h 338138"/>
                <a:gd name="connsiteX86" fmla="*/ 112713 w 338138"/>
                <a:gd name="connsiteY86" fmla="*/ 80963 h 338138"/>
                <a:gd name="connsiteX87" fmla="*/ 255588 w 338138"/>
                <a:gd name="connsiteY87" fmla="*/ 71438 h 338138"/>
                <a:gd name="connsiteX88" fmla="*/ 255588 w 338138"/>
                <a:gd name="connsiteY88" fmla="*/ 91490 h 338138"/>
                <a:gd name="connsiteX89" fmla="*/ 223838 w 338138"/>
                <a:gd name="connsiteY89" fmla="*/ 96838 h 338138"/>
                <a:gd name="connsiteX90" fmla="*/ 223838 w 338138"/>
                <a:gd name="connsiteY90" fmla="*/ 75448 h 338138"/>
                <a:gd name="connsiteX91" fmla="*/ 255588 w 338138"/>
                <a:gd name="connsiteY91" fmla="*/ 71438 h 338138"/>
                <a:gd name="connsiteX92" fmla="*/ 239713 w 338138"/>
                <a:gd name="connsiteY92" fmla="*/ 46038 h 338138"/>
                <a:gd name="connsiteX93" fmla="*/ 255588 w 338138"/>
                <a:gd name="connsiteY93" fmla="*/ 62548 h 338138"/>
                <a:gd name="connsiteX94" fmla="*/ 223838 w 338138"/>
                <a:gd name="connsiteY94" fmla="*/ 66676 h 338138"/>
                <a:gd name="connsiteX95" fmla="*/ 223838 w 338138"/>
                <a:gd name="connsiteY95" fmla="*/ 62548 h 338138"/>
                <a:gd name="connsiteX96" fmla="*/ 239713 w 338138"/>
                <a:gd name="connsiteY96" fmla="*/ 46038 h 338138"/>
                <a:gd name="connsiteX97" fmla="*/ 239645 w 338138"/>
                <a:gd name="connsiteY97" fmla="*/ 38100 h 338138"/>
                <a:gd name="connsiteX98" fmla="*/ 214678 w 338138"/>
                <a:gd name="connsiteY98" fmla="*/ 61789 h 338138"/>
                <a:gd name="connsiteX99" fmla="*/ 215992 w 338138"/>
                <a:gd name="connsiteY99" fmla="*/ 139437 h 338138"/>
                <a:gd name="connsiteX100" fmla="*/ 222562 w 338138"/>
                <a:gd name="connsiteY100" fmla="*/ 161810 h 338138"/>
                <a:gd name="connsiteX101" fmla="*/ 233075 w 338138"/>
                <a:gd name="connsiteY101" fmla="*/ 182867 h 338138"/>
                <a:gd name="connsiteX102" fmla="*/ 240959 w 338138"/>
                <a:gd name="connsiteY102" fmla="*/ 198659 h 338138"/>
                <a:gd name="connsiteX103" fmla="*/ 237017 w 338138"/>
                <a:gd name="connsiteY103" fmla="*/ 231561 h 338138"/>
                <a:gd name="connsiteX104" fmla="*/ 225190 w 338138"/>
                <a:gd name="connsiteY104" fmla="*/ 235510 h 338138"/>
                <a:gd name="connsiteX105" fmla="*/ 222562 w 338138"/>
                <a:gd name="connsiteY105" fmla="*/ 235510 h 338138"/>
                <a:gd name="connsiteX106" fmla="*/ 198909 w 338138"/>
                <a:gd name="connsiteY106" fmla="*/ 221032 h 338138"/>
                <a:gd name="connsiteX107" fmla="*/ 198909 w 338138"/>
                <a:gd name="connsiteY107" fmla="*/ 219716 h 338138"/>
                <a:gd name="connsiteX108" fmla="*/ 193653 w 338138"/>
                <a:gd name="connsiteY108" fmla="*/ 205240 h 338138"/>
                <a:gd name="connsiteX109" fmla="*/ 192339 w 338138"/>
                <a:gd name="connsiteY109" fmla="*/ 180234 h 338138"/>
                <a:gd name="connsiteX110" fmla="*/ 187083 w 338138"/>
                <a:gd name="connsiteY110" fmla="*/ 127592 h 338138"/>
                <a:gd name="connsiteX111" fmla="*/ 117438 w 338138"/>
                <a:gd name="connsiteY111" fmla="*/ 72317 h 338138"/>
                <a:gd name="connsiteX112" fmla="*/ 43851 w 338138"/>
                <a:gd name="connsiteY112" fmla="*/ 101271 h 338138"/>
                <a:gd name="connsiteX113" fmla="*/ 34652 w 338138"/>
                <a:gd name="connsiteY113" fmla="*/ 114431 h 338138"/>
                <a:gd name="connsiteX114" fmla="*/ 33338 w 338138"/>
                <a:gd name="connsiteY114" fmla="*/ 114431 h 338138"/>
                <a:gd name="connsiteX115" fmla="*/ 33338 w 338138"/>
                <a:gd name="connsiteY115" fmla="*/ 118380 h 338138"/>
                <a:gd name="connsiteX116" fmla="*/ 33338 w 338138"/>
                <a:gd name="connsiteY116" fmla="*/ 121012 h 338138"/>
                <a:gd name="connsiteX117" fmla="*/ 56991 w 338138"/>
                <a:gd name="connsiteY117" fmla="*/ 146017 h 338138"/>
                <a:gd name="connsiteX118" fmla="*/ 72760 w 338138"/>
                <a:gd name="connsiteY118" fmla="*/ 139437 h 338138"/>
                <a:gd name="connsiteX119" fmla="*/ 118752 w 338138"/>
                <a:gd name="connsiteY119" fmla="*/ 121012 h 338138"/>
                <a:gd name="connsiteX120" fmla="*/ 137149 w 338138"/>
                <a:gd name="connsiteY120" fmla="*/ 128908 h 338138"/>
                <a:gd name="connsiteX121" fmla="*/ 145033 w 338138"/>
                <a:gd name="connsiteY121" fmla="*/ 147333 h 338138"/>
                <a:gd name="connsiteX122" fmla="*/ 146347 w 338138"/>
                <a:gd name="connsiteY122" fmla="*/ 211820 h 338138"/>
                <a:gd name="connsiteX123" fmla="*/ 145033 w 338138"/>
                <a:gd name="connsiteY123" fmla="*/ 226297 h 338138"/>
                <a:gd name="connsiteX124" fmla="*/ 145033 w 338138"/>
                <a:gd name="connsiteY124" fmla="*/ 227613 h 338138"/>
                <a:gd name="connsiteX125" fmla="*/ 213364 w 338138"/>
                <a:gd name="connsiteY125" fmla="*/ 292100 h 338138"/>
                <a:gd name="connsiteX126" fmla="*/ 217306 w 338138"/>
                <a:gd name="connsiteY126" fmla="*/ 292100 h 338138"/>
                <a:gd name="connsiteX127" fmla="*/ 218620 w 338138"/>
                <a:gd name="connsiteY127" fmla="*/ 292100 h 338138"/>
                <a:gd name="connsiteX128" fmla="*/ 229133 w 338138"/>
                <a:gd name="connsiteY128" fmla="*/ 292100 h 338138"/>
                <a:gd name="connsiteX129" fmla="*/ 269868 w 338138"/>
                <a:gd name="connsiteY129" fmla="*/ 282888 h 338138"/>
                <a:gd name="connsiteX130" fmla="*/ 271182 w 338138"/>
                <a:gd name="connsiteY130" fmla="*/ 282888 h 338138"/>
                <a:gd name="connsiteX131" fmla="*/ 300092 w 338138"/>
                <a:gd name="connsiteY131" fmla="*/ 234194 h 338138"/>
                <a:gd name="connsiteX132" fmla="*/ 300092 w 338138"/>
                <a:gd name="connsiteY132" fmla="*/ 230245 h 338138"/>
                <a:gd name="connsiteX133" fmla="*/ 297464 w 338138"/>
                <a:gd name="connsiteY133" fmla="*/ 181551 h 338138"/>
                <a:gd name="connsiteX134" fmla="*/ 297464 w 338138"/>
                <a:gd name="connsiteY134" fmla="*/ 180234 h 338138"/>
                <a:gd name="connsiteX135" fmla="*/ 279067 w 338138"/>
                <a:gd name="connsiteY135" fmla="*/ 153913 h 338138"/>
                <a:gd name="connsiteX136" fmla="*/ 263298 w 338138"/>
                <a:gd name="connsiteY136" fmla="*/ 105219 h 338138"/>
                <a:gd name="connsiteX137" fmla="*/ 263298 w 338138"/>
                <a:gd name="connsiteY137" fmla="*/ 61789 h 338138"/>
                <a:gd name="connsiteX138" fmla="*/ 239645 w 338138"/>
                <a:gd name="connsiteY138" fmla="*/ 38100 h 338138"/>
                <a:gd name="connsiteX139" fmla="*/ 169069 w 338138"/>
                <a:gd name="connsiteY139" fmla="*/ 0 h 338138"/>
                <a:gd name="connsiteX140" fmla="*/ 338138 w 338138"/>
                <a:gd name="connsiteY140" fmla="*/ 169069 h 338138"/>
                <a:gd name="connsiteX141" fmla="*/ 169069 w 338138"/>
                <a:gd name="connsiteY141" fmla="*/ 338138 h 338138"/>
                <a:gd name="connsiteX142" fmla="*/ 0 w 338138"/>
                <a:gd name="connsiteY142" fmla="*/ 169069 h 338138"/>
                <a:gd name="connsiteX143" fmla="*/ 169069 w 338138"/>
                <a:gd name="connsiteY1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8138" h="338138">
                  <a:moveTo>
                    <a:pt x="241762" y="239713"/>
                  </a:moveTo>
                  <a:cubicBezTo>
                    <a:pt x="241762" y="239713"/>
                    <a:pt x="241762" y="239713"/>
                    <a:pt x="263526" y="277626"/>
                  </a:cubicBezTo>
                  <a:cubicBezTo>
                    <a:pt x="254564" y="281549"/>
                    <a:pt x="244322" y="284163"/>
                    <a:pt x="230239" y="284163"/>
                  </a:cubicBezTo>
                  <a:cubicBezTo>
                    <a:pt x="228959" y="284163"/>
                    <a:pt x="226399" y="284163"/>
                    <a:pt x="223838" y="284163"/>
                  </a:cubicBezTo>
                  <a:cubicBezTo>
                    <a:pt x="223838" y="284163"/>
                    <a:pt x="223838" y="284163"/>
                    <a:pt x="227679" y="244943"/>
                  </a:cubicBezTo>
                  <a:cubicBezTo>
                    <a:pt x="232800" y="244943"/>
                    <a:pt x="237921" y="242328"/>
                    <a:pt x="241762" y="239713"/>
                  </a:cubicBezTo>
                  <a:close/>
                  <a:moveTo>
                    <a:pt x="205879" y="238125"/>
                  </a:moveTo>
                  <a:cubicBezTo>
                    <a:pt x="209749" y="240833"/>
                    <a:pt x="213618" y="242187"/>
                    <a:pt x="217488" y="243541"/>
                  </a:cubicBezTo>
                  <a:cubicBezTo>
                    <a:pt x="217488" y="243541"/>
                    <a:pt x="217488" y="243541"/>
                    <a:pt x="214908" y="284163"/>
                  </a:cubicBezTo>
                  <a:cubicBezTo>
                    <a:pt x="196850" y="282809"/>
                    <a:pt x="185242" y="278747"/>
                    <a:pt x="176213" y="274685"/>
                  </a:cubicBezTo>
                  <a:close/>
                  <a:moveTo>
                    <a:pt x="194582" y="228600"/>
                  </a:moveTo>
                  <a:cubicBezTo>
                    <a:pt x="195943" y="229881"/>
                    <a:pt x="197304" y="232441"/>
                    <a:pt x="200025" y="233721"/>
                  </a:cubicBezTo>
                  <a:cubicBezTo>
                    <a:pt x="200025" y="233721"/>
                    <a:pt x="200025" y="233721"/>
                    <a:pt x="167368" y="268288"/>
                  </a:cubicBezTo>
                  <a:cubicBezTo>
                    <a:pt x="153761" y="259326"/>
                    <a:pt x="152400" y="245244"/>
                    <a:pt x="153761" y="233721"/>
                  </a:cubicBezTo>
                  <a:cubicBezTo>
                    <a:pt x="153761" y="233721"/>
                    <a:pt x="153761" y="233721"/>
                    <a:pt x="194582" y="228600"/>
                  </a:cubicBezTo>
                  <a:close/>
                  <a:moveTo>
                    <a:pt x="251355" y="223838"/>
                  </a:moveTo>
                  <a:cubicBezTo>
                    <a:pt x="251355" y="223838"/>
                    <a:pt x="251355" y="223838"/>
                    <a:pt x="293688" y="226498"/>
                  </a:cubicBezTo>
                  <a:cubicBezTo>
                    <a:pt x="293688" y="227828"/>
                    <a:pt x="292365" y="227828"/>
                    <a:pt x="292365" y="229159"/>
                  </a:cubicBezTo>
                  <a:cubicBezTo>
                    <a:pt x="292365" y="229159"/>
                    <a:pt x="292365" y="229159"/>
                    <a:pt x="292365" y="231819"/>
                  </a:cubicBezTo>
                  <a:cubicBezTo>
                    <a:pt x="288396" y="246450"/>
                    <a:pt x="284428" y="262411"/>
                    <a:pt x="269876" y="273051"/>
                  </a:cubicBezTo>
                  <a:cubicBezTo>
                    <a:pt x="269876" y="273051"/>
                    <a:pt x="269876" y="273051"/>
                    <a:pt x="246063" y="233149"/>
                  </a:cubicBezTo>
                  <a:cubicBezTo>
                    <a:pt x="248709" y="230489"/>
                    <a:pt x="250032" y="226498"/>
                    <a:pt x="251355" y="223838"/>
                  </a:cubicBezTo>
                  <a:close/>
                  <a:moveTo>
                    <a:pt x="184883" y="200025"/>
                  </a:moveTo>
                  <a:cubicBezTo>
                    <a:pt x="184883" y="202531"/>
                    <a:pt x="186226" y="205038"/>
                    <a:pt x="186226" y="207545"/>
                  </a:cubicBezTo>
                  <a:cubicBezTo>
                    <a:pt x="186226" y="211305"/>
                    <a:pt x="187570" y="216318"/>
                    <a:pt x="188913" y="220078"/>
                  </a:cubicBezTo>
                  <a:cubicBezTo>
                    <a:pt x="188913" y="220078"/>
                    <a:pt x="188913" y="220078"/>
                    <a:pt x="153988" y="223838"/>
                  </a:cubicBezTo>
                  <a:cubicBezTo>
                    <a:pt x="153988" y="221331"/>
                    <a:pt x="153988" y="217571"/>
                    <a:pt x="153988" y="212558"/>
                  </a:cubicBezTo>
                  <a:cubicBezTo>
                    <a:pt x="153988" y="210051"/>
                    <a:pt x="155331" y="207545"/>
                    <a:pt x="155331" y="203785"/>
                  </a:cubicBezTo>
                  <a:cubicBezTo>
                    <a:pt x="155331" y="203785"/>
                    <a:pt x="155331" y="203785"/>
                    <a:pt x="184883" y="200025"/>
                  </a:cubicBezTo>
                  <a:close/>
                  <a:moveTo>
                    <a:pt x="292894" y="188913"/>
                  </a:moveTo>
                  <a:cubicBezTo>
                    <a:pt x="296863" y="200716"/>
                    <a:pt x="296863" y="209896"/>
                    <a:pt x="295540" y="219076"/>
                  </a:cubicBezTo>
                  <a:cubicBezTo>
                    <a:pt x="295540" y="219076"/>
                    <a:pt x="295540" y="219076"/>
                    <a:pt x="253207" y="215141"/>
                  </a:cubicBezTo>
                  <a:cubicBezTo>
                    <a:pt x="253207" y="208584"/>
                    <a:pt x="250561" y="202027"/>
                    <a:pt x="249238" y="198093"/>
                  </a:cubicBezTo>
                  <a:cubicBezTo>
                    <a:pt x="249238" y="198093"/>
                    <a:pt x="249238" y="198093"/>
                    <a:pt x="292894" y="188913"/>
                  </a:cubicBezTo>
                  <a:close/>
                  <a:moveTo>
                    <a:pt x="182851" y="169863"/>
                  </a:moveTo>
                  <a:cubicBezTo>
                    <a:pt x="182851" y="173832"/>
                    <a:pt x="184150" y="177800"/>
                    <a:pt x="184150" y="180446"/>
                  </a:cubicBezTo>
                  <a:cubicBezTo>
                    <a:pt x="184150" y="184415"/>
                    <a:pt x="184150" y="187061"/>
                    <a:pt x="184150" y="189707"/>
                  </a:cubicBezTo>
                  <a:cubicBezTo>
                    <a:pt x="184150" y="189707"/>
                    <a:pt x="184150" y="189707"/>
                    <a:pt x="155575" y="193676"/>
                  </a:cubicBezTo>
                  <a:cubicBezTo>
                    <a:pt x="155575" y="188384"/>
                    <a:pt x="155575" y="180446"/>
                    <a:pt x="155575" y="175155"/>
                  </a:cubicBezTo>
                  <a:cubicBezTo>
                    <a:pt x="155575" y="175155"/>
                    <a:pt x="155575" y="175155"/>
                    <a:pt x="182851" y="169863"/>
                  </a:cubicBezTo>
                  <a:close/>
                  <a:moveTo>
                    <a:pt x="275697" y="161925"/>
                  </a:moveTo>
                  <a:cubicBezTo>
                    <a:pt x="280988" y="168728"/>
                    <a:pt x="284957" y="175532"/>
                    <a:pt x="288926" y="180975"/>
                  </a:cubicBezTo>
                  <a:cubicBezTo>
                    <a:pt x="288926" y="180975"/>
                    <a:pt x="288926" y="180975"/>
                    <a:pt x="245269" y="190500"/>
                  </a:cubicBezTo>
                  <a:cubicBezTo>
                    <a:pt x="243946" y="186418"/>
                    <a:pt x="242623" y="183696"/>
                    <a:pt x="241301" y="180975"/>
                  </a:cubicBezTo>
                  <a:cubicBezTo>
                    <a:pt x="238655" y="175532"/>
                    <a:pt x="236009" y="168728"/>
                    <a:pt x="233363" y="163285"/>
                  </a:cubicBezTo>
                  <a:close/>
                  <a:moveTo>
                    <a:pt x="181409" y="136525"/>
                  </a:moveTo>
                  <a:cubicBezTo>
                    <a:pt x="182780" y="143082"/>
                    <a:pt x="184151" y="152262"/>
                    <a:pt x="184151" y="162753"/>
                  </a:cubicBezTo>
                  <a:cubicBezTo>
                    <a:pt x="184151" y="162753"/>
                    <a:pt x="184151" y="162753"/>
                    <a:pt x="155359" y="166688"/>
                  </a:cubicBezTo>
                  <a:cubicBezTo>
                    <a:pt x="155359" y="160131"/>
                    <a:pt x="155359" y="154885"/>
                    <a:pt x="153988" y="150951"/>
                  </a:cubicBezTo>
                  <a:cubicBezTo>
                    <a:pt x="153988" y="150951"/>
                    <a:pt x="153988" y="150951"/>
                    <a:pt x="181409" y="136525"/>
                  </a:cubicBezTo>
                  <a:close/>
                  <a:moveTo>
                    <a:pt x="257512" y="130175"/>
                  </a:moveTo>
                  <a:cubicBezTo>
                    <a:pt x="260206" y="141605"/>
                    <a:pt x="264247" y="147955"/>
                    <a:pt x="268288" y="154305"/>
                  </a:cubicBezTo>
                  <a:cubicBezTo>
                    <a:pt x="268288" y="154305"/>
                    <a:pt x="268288" y="154305"/>
                    <a:pt x="229226" y="155575"/>
                  </a:cubicBezTo>
                  <a:cubicBezTo>
                    <a:pt x="226532" y="149225"/>
                    <a:pt x="225185" y="142875"/>
                    <a:pt x="223838" y="137795"/>
                  </a:cubicBezTo>
                  <a:cubicBezTo>
                    <a:pt x="223838" y="137795"/>
                    <a:pt x="223838" y="137795"/>
                    <a:pt x="257512" y="130175"/>
                  </a:cubicBezTo>
                  <a:close/>
                  <a:moveTo>
                    <a:pt x="41275" y="123825"/>
                  </a:moveTo>
                  <a:cubicBezTo>
                    <a:pt x="41275" y="123825"/>
                    <a:pt x="41275" y="123825"/>
                    <a:pt x="61913" y="138113"/>
                  </a:cubicBezTo>
                  <a:cubicBezTo>
                    <a:pt x="60623" y="138113"/>
                    <a:pt x="59333" y="138113"/>
                    <a:pt x="56754" y="138113"/>
                  </a:cubicBezTo>
                  <a:cubicBezTo>
                    <a:pt x="49014" y="138113"/>
                    <a:pt x="42565" y="132398"/>
                    <a:pt x="41275" y="123825"/>
                  </a:cubicBezTo>
                  <a:close/>
                  <a:moveTo>
                    <a:pt x="255588" y="100013"/>
                  </a:moveTo>
                  <a:cubicBezTo>
                    <a:pt x="255588" y="100013"/>
                    <a:pt x="255588" y="100013"/>
                    <a:pt x="255588" y="105497"/>
                  </a:cubicBezTo>
                  <a:cubicBezTo>
                    <a:pt x="255588" y="110981"/>
                    <a:pt x="255588" y="116465"/>
                    <a:pt x="255588" y="121949"/>
                  </a:cubicBezTo>
                  <a:cubicBezTo>
                    <a:pt x="255588" y="121949"/>
                    <a:pt x="255588" y="121949"/>
                    <a:pt x="223838" y="130176"/>
                  </a:cubicBezTo>
                  <a:cubicBezTo>
                    <a:pt x="223838" y="123321"/>
                    <a:pt x="223838" y="113723"/>
                    <a:pt x="223838" y="105497"/>
                  </a:cubicBezTo>
                  <a:cubicBezTo>
                    <a:pt x="223838" y="105497"/>
                    <a:pt x="223838" y="105497"/>
                    <a:pt x="255588" y="100013"/>
                  </a:cubicBezTo>
                  <a:close/>
                  <a:moveTo>
                    <a:pt x="60921" y="100013"/>
                  </a:moveTo>
                  <a:cubicBezTo>
                    <a:pt x="60921" y="100013"/>
                    <a:pt x="60921" y="100013"/>
                    <a:pt x="84138" y="122502"/>
                  </a:cubicBezTo>
                  <a:cubicBezTo>
                    <a:pt x="80269" y="125148"/>
                    <a:pt x="75109" y="127794"/>
                    <a:pt x="69950" y="131763"/>
                  </a:cubicBezTo>
                  <a:cubicBezTo>
                    <a:pt x="69950" y="131763"/>
                    <a:pt x="69950" y="131763"/>
                    <a:pt x="42863" y="115888"/>
                  </a:cubicBezTo>
                  <a:cubicBezTo>
                    <a:pt x="44153" y="111919"/>
                    <a:pt x="46733" y="110596"/>
                    <a:pt x="49312" y="107950"/>
                  </a:cubicBezTo>
                  <a:cubicBezTo>
                    <a:pt x="50602" y="106627"/>
                    <a:pt x="54472" y="103982"/>
                    <a:pt x="60921" y="100013"/>
                  </a:cubicBezTo>
                  <a:close/>
                  <a:moveTo>
                    <a:pt x="158750" y="98425"/>
                  </a:moveTo>
                  <a:cubicBezTo>
                    <a:pt x="166370" y="104919"/>
                    <a:pt x="172720" y="115310"/>
                    <a:pt x="177800" y="128299"/>
                  </a:cubicBezTo>
                  <a:cubicBezTo>
                    <a:pt x="177800" y="128299"/>
                    <a:pt x="177800" y="128299"/>
                    <a:pt x="153670" y="141288"/>
                  </a:cubicBezTo>
                  <a:cubicBezTo>
                    <a:pt x="152400" y="136092"/>
                    <a:pt x="149860" y="130897"/>
                    <a:pt x="146050" y="125701"/>
                  </a:cubicBezTo>
                  <a:cubicBezTo>
                    <a:pt x="146050" y="125701"/>
                    <a:pt x="146050" y="125701"/>
                    <a:pt x="158750" y="98425"/>
                  </a:cubicBezTo>
                  <a:close/>
                  <a:moveTo>
                    <a:pt x="103778" y="82550"/>
                  </a:moveTo>
                  <a:cubicBezTo>
                    <a:pt x="103778" y="82550"/>
                    <a:pt x="103778" y="82550"/>
                    <a:pt x="114301" y="113847"/>
                  </a:cubicBezTo>
                  <a:cubicBezTo>
                    <a:pt x="107724" y="113847"/>
                    <a:pt x="99832" y="116455"/>
                    <a:pt x="91940" y="119063"/>
                  </a:cubicBezTo>
                  <a:cubicBezTo>
                    <a:pt x="91940" y="119063"/>
                    <a:pt x="91940" y="119063"/>
                    <a:pt x="68263" y="95590"/>
                  </a:cubicBezTo>
                  <a:cubicBezTo>
                    <a:pt x="77471" y="90374"/>
                    <a:pt x="90624" y="85158"/>
                    <a:pt x="103778" y="82550"/>
                  </a:cubicBezTo>
                  <a:close/>
                  <a:moveTo>
                    <a:pt x="112713" y="80963"/>
                  </a:moveTo>
                  <a:cubicBezTo>
                    <a:pt x="115359" y="80963"/>
                    <a:pt x="116682" y="80963"/>
                    <a:pt x="118005" y="80963"/>
                  </a:cubicBezTo>
                  <a:cubicBezTo>
                    <a:pt x="131234" y="80963"/>
                    <a:pt x="141818" y="84904"/>
                    <a:pt x="152401" y="91473"/>
                  </a:cubicBezTo>
                  <a:cubicBezTo>
                    <a:pt x="152401" y="91473"/>
                    <a:pt x="152401" y="91473"/>
                    <a:pt x="139172" y="119063"/>
                  </a:cubicBezTo>
                  <a:cubicBezTo>
                    <a:pt x="135203" y="116435"/>
                    <a:pt x="129911" y="113808"/>
                    <a:pt x="124619" y="113808"/>
                  </a:cubicBezTo>
                  <a:cubicBezTo>
                    <a:pt x="124619" y="113808"/>
                    <a:pt x="124619" y="113808"/>
                    <a:pt x="112713" y="80963"/>
                  </a:cubicBezTo>
                  <a:close/>
                  <a:moveTo>
                    <a:pt x="255588" y="71438"/>
                  </a:moveTo>
                  <a:lnTo>
                    <a:pt x="255588" y="91490"/>
                  </a:lnTo>
                  <a:cubicBezTo>
                    <a:pt x="255588" y="91490"/>
                    <a:pt x="255588" y="91490"/>
                    <a:pt x="223838" y="96838"/>
                  </a:cubicBezTo>
                  <a:cubicBezTo>
                    <a:pt x="223838" y="88817"/>
                    <a:pt x="223838" y="80796"/>
                    <a:pt x="223838" y="75448"/>
                  </a:cubicBezTo>
                  <a:cubicBezTo>
                    <a:pt x="223838" y="75448"/>
                    <a:pt x="223838" y="75448"/>
                    <a:pt x="255588" y="71438"/>
                  </a:cubicBezTo>
                  <a:close/>
                  <a:moveTo>
                    <a:pt x="239713" y="46038"/>
                  </a:moveTo>
                  <a:cubicBezTo>
                    <a:pt x="247651" y="46038"/>
                    <a:pt x="255588" y="54293"/>
                    <a:pt x="255588" y="62548"/>
                  </a:cubicBezTo>
                  <a:cubicBezTo>
                    <a:pt x="255588" y="62548"/>
                    <a:pt x="255588" y="62548"/>
                    <a:pt x="223838" y="66676"/>
                  </a:cubicBezTo>
                  <a:cubicBezTo>
                    <a:pt x="223838" y="63924"/>
                    <a:pt x="223838" y="62548"/>
                    <a:pt x="223838" y="62548"/>
                  </a:cubicBezTo>
                  <a:cubicBezTo>
                    <a:pt x="223838" y="54293"/>
                    <a:pt x="230453" y="46038"/>
                    <a:pt x="239713" y="46038"/>
                  </a:cubicBezTo>
                  <a:close/>
                  <a:moveTo>
                    <a:pt x="239645" y="38100"/>
                  </a:moveTo>
                  <a:cubicBezTo>
                    <a:pt x="226504" y="38100"/>
                    <a:pt x="214678" y="48628"/>
                    <a:pt x="214678" y="61789"/>
                  </a:cubicBezTo>
                  <a:cubicBezTo>
                    <a:pt x="214678" y="64421"/>
                    <a:pt x="212050" y="119696"/>
                    <a:pt x="215992" y="139437"/>
                  </a:cubicBezTo>
                  <a:cubicBezTo>
                    <a:pt x="215992" y="144701"/>
                    <a:pt x="219934" y="152597"/>
                    <a:pt x="222562" y="161810"/>
                  </a:cubicBezTo>
                  <a:cubicBezTo>
                    <a:pt x="226504" y="168390"/>
                    <a:pt x="229133" y="176286"/>
                    <a:pt x="233075" y="182867"/>
                  </a:cubicBezTo>
                  <a:cubicBezTo>
                    <a:pt x="235703" y="189447"/>
                    <a:pt x="238331" y="194711"/>
                    <a:pt x="240959" y="198659"/>
                  </a:cubicBezTo>
                  <a:cubicBezTo>
                    <a:pt x="243587" y="207872"/>
                    <a:pt x="248843" y="219716"/>
                    <a:pt x="237017" y="231561"/>
                  </a:cubicBezTo>
                  <a:cubicBezTo>
                    <a:pt x="233075" y="234194"/>
                    <a:pt x="229133" y="235510"/>
                    <a:pt x="225190" y="235510"/>
                  </a:cubicBezTo>
                  <a:cubicBezTo>
                    <a:pt x="223876" y="235510"/>
                    <a:pt x="223876" y="235510"/>
                    <a:pt x="222562" y="235510"/>
                  </a:cubicBezTo>
                  <a:cubicBezTo>
                    <a:pt x="214678" y="235510"/>
                    <a:pt x="204165" y="228929"/>
                    <a:pt x="198909" y="221032"/>
                  </a:cubicBezTo>
                  <a:cubicBezTo>
                    <a:pt x="198909" y="219716"/>
                    <a:pt x="198909" y="219716"/>
                    <a:pt x="198909" y="219716"/>
                  </a:cubicBezTo>
                  <a:cubicBezTo>
                    <a:pt x="196281" y="215768"/>
                    <a:pt x="193653" y="210504"/>
                    <a:pt x="193653" y="205240"/>
                  </a:cubicBezTo>
                  <a:cubicBezTo>
                    <a:pt x="193653" y="199975"/>
                    <a:pt x="192339" y="190763"/>
                    <a:pt x="192339" y="180234"/>
                  </a:cubicBezTo>
                  <a:cubicBezTo>
                    <a:pt x="191025" y="152597"/>
                    <a:pt x="189711" y="134172"/>
                    <a:pt x="187083" y="127592"/>
                  </a:cubicBezTo>
                  <a:cubicBezTo>
                    <a:pt x="172628" y="90742"/>
                    <a:pt x="148975" y="72317"/>
                    <a:pt x="117438" y="72317"/>
                  </a:cubicBezTo>
                  <a:cubicBezTo>
                    <a:pt x="80644" y="72317"/>
                    <a:pt x="45165" y="99955"/>
                    <a:pt x="43851" y="101271"/>
                  </a:cubicBezTo>
                  <a:cubicBezTo>
                    <a:pt x="38594" y="103903"/>
                    <a:pt x="35966" y="109167"/>
                    <a:pt x="34652" y="114431"/>
                  </a:cubicBezTo>
                  <a:cubicBezTo>
                    <a:pt x="34652" y="114431"/>
                    <a:pt x="33338" y="114431"/>
                    <a:pt x="33338" y="114431"/>
                  </a:cubicBezTo>
                  <a:cubicBezTo>
                    <a:pt x="33338" y="115747"/>
                    <a:pt x="33338" y="117063"/>
                    <a:pt x="33338" y="118380"/>
                  </a:cubicBezTo>
                  <a:cubicBezTo>
                    <a:pt x="33338" y="119696"/>
                    <a:pt x="33338" y="119696"/>
                    <a:pt x="33338" y="121012"/>
                  </a:cubicBezTo>
                  <a:cubicBezTo>
                    <a:pt x="33338" y="134172"/>
                    <a:pt x="43851" y="146017"/>
                    <a:pt x="56991" y="146017"/>
                  </a:cubicBezTo>
                  <a:cubicBezTo>
                    <a:pt x="63561" y="146017"/>
                    <a:pt x="68818" y="143385"/>
                    <a:pt x="72760" y="139437"/>
                  </a:cubicBezTo>
                  <a:cubicBezTo>
                    <a:pt x="91157" y="127592"/>
                    <a:pt x="106925" y="121012"/>
                    <a:pt x="118752" y="121012"/>
                  </a:cubicBezTo>
                  <a:cubicBezTo>
                    <a:pt x="126636" y="121012"/>
                    <a:pt x="133206" y="123644"/>
                    <a:pt x="137149" y="128908"/>
                  </a:cubicBezTo>
                  <a:cubicBezTo>
                    <a:pt x="142405" y="134172"/>
                    <a:pt x="145033" y="142069"/>
                    <a:pt x="145033" y="147333"/>
                  </a:cubicBezTo>
                  <a:cubicBezTo>
                    <a:pt x="148975" y="163126"/>
                    <a:pt x="147661" y="190763"/>
                    <a:pt x="146347" y="211820"/>
                  </a:cubicBezTo>
                  <a:cubicBezTo>
                    <a:pt x="146347" y="217084"/>
                    <a:pt x="146347" y="222348"/>
                    <a:pt x="145033" y="226297"/>
                  </a:cubicBezTo>
                  <a:cubicBezTo>
                    <a:pt x="145033" y="226297"/>
                    <a:pt x="145033" y="226297"/>
                    <a:pt x="145033" y="227613"/>
                  </a:cubicBezTo>
                  <a:cubicBezTo>
                    <a:pt x="145033" y="249986"/>
                    <a:pt x="143719" y="284204"/>
                    <a:pt x="213364" y="292100"/>
                  </a:cubicBezTo>
                  <a:cubicBezTo>
                    <a:pt x="214678" y="292100"/>
                    <a:pt x="215992" y="292100"/>
                    <a:pt x="217306" y="292100"/>
                  </a:cubicBezTo>
                  <a:cubicBezTo>
                    <a:pt x="217306" y="292100"/>
                    <a:pt x="217306" y="292100"/>
                    <a:pt x="218620" y="292100"/>
                  </a:cubicBezTo>
                  <a:cubicBezTo>
                    <a:pt x="222562" y="292100"/>
                    <a:pt x="225190" y="292100"/>
                    <a:pt x="229133" y="292100"/>
                  </a:cubicBezTo>
                  <a:cubicBezTo>
                    <a:pt x="247529" y="292100"/>
                    <a:pt x="260670" y="288152"/>
                    <a:pt x="269868" y="282888"/>
                  </a:cubicBezTo>
                  <a:cubicBezTo>
                    <a:pt x="269868" y="282888"/>
                    <a:pt x="269868" y="282888"/>
                    <a:pt x="271182" y="282888"/>
                  </a:cubicBezTo>
                  <a:cubicBezTo>
                    <a:pt x="290893" y="269727"/>
                    <a:pt x="296149" y="248670"/>
                    <a:pt x="300092" y="234194"/>
                  </a:cubicBezTo>
                  <a:cubicBezTo>
                    <a:pt x="300092" y="234194"/>
                    <a:pt x="300092" y="234194"/>
                    <a:pt x="300092" y="230245"/>
                  </a:cubicBezTo>
                  <a:cubicBezTo>
                    <a:pt x="304034" y="217084"/>
                    <a:pt x="307976" y="201291"/>
                    <a:pt x="297464" y="181551"/>
                  </a:cubicBezTo>
                  <a:cubicBezTo>
                    <a:pt x="297464" y="181551"/>
                    <a:pt x="297464" y="180234"/>
                    <a:pt x="297464" y="180234"/>
                  </a:cubicBezTo>
                  <a:cubicBezTo>
                    <a:pt x="293521" y="172338"/>
                    <a:pt x="288265" y="164442"/>
                    <a:pt x="279067" y="153913"/>
                  </a:cubicBezTo>
                  <a:cubicBezTo>
                    <a:pt x="271182" y="144701"/>
                    <a:pt x="263298" y="136804"/>
                    <a:pt x="263298" y="105219"/>
                  </a:cubicBezTo>
                  <a:cubicBezTo>
                    <a:pt x="263298" y="105219"/>
                    <a:pt x="263298" y="105219"/>
                    <a:pt x="263298" y="61789"/>
                  </a:cubicBezTo>
                  <a:cubicBezTo>
                    <a:pt x="263298" y="48628"/>
                    <a:pt x="252786" y="38100"/>
                    <a:pt x="239645" y="381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accent4"/>
            </a:solidFill>
            <a:ln w="19050">
              <a:noFill/>
              <a:round/>
              <a:headEnd/>
              <a:tailEnd/>
            </a:ln>
          </p:spPr>
          <p:txBody>
            <a:bodyPr anchor="ctr"/>
            <a:lstStyle/>
            <a:p>
              <a:pPr algn="ctr"/>
              <a:endParaRPr/>
            </a:p>
          </p:txBody>
        </p:sp>
      </p:grpSp>
      <p:grpSp>
        <p:nvGrpSpPr>
          <p:cNvPr id="42" name="组合 41">
            <a:extLst>
              <a:ext uri="{FF2B5EF4-FFF2-40B4-BE49-F238E27FC236}">
                <a16:creationId xmlns:a16="http://schemas.microsoft.com/office/drawing/2014/main" xmlns="" id="{30138F92-CAFF-49F7-820E-E825D76C0552}"/>
              </a:ext>
            </a:extLst>
          </p:cNvPr>
          <p:cNvGrpSpPr/>
          <p:nvPr/>
        </p:nvGrpSpPr>
        <p:grpSpPr>
          <a:xfrm>
            <a:off x="408863" y="0"/>
            <a:ext cx="1253284" cy="1048361"/>
            <a:chOff x="408863" y="0"/>
            <a:chExt cx="1253284" cy="1048361"/>
          </a:xfrm>
        </p:grpSpPr>
        <p:sp>
          <p:nvSpPr>
            <p:cNvPr id="43" name="等腰三角形 42">
              <a:extLst>
                <a:ext uri="{FF2B5EF4-FFF2-40B4-BE49-F238E27FC236}">
                  <a16:creationId xmlns:a16="http://schemas.microsoft.com/office/drawing/2014/main" xmlns="" id="{2122E579-9226-4D36-AC52-0B5F999FBD20}"/>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等腰三角形 43">
              <a:extLst>
                <a:ext uri="{FF2B5EF4-FFF2-40B4-BE49-F238E27FC236}">
                  <a16:creationId xmlns:a16="http://schemas.microsoft.com/office/drawing/2014/main" xmlns="" id="{5B6C7844-3B71-46CD-816D-5527D0FC5A56}"/>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5" name="等腰三角形 44">
              <a:extLst>
                <a:ext uri="{FF2B5EF4-FFF2-40B4-BE49-F238E27FC236}">
                  <a16:creationId xmlns:a16="http://schemas.microsoft.com/office/drawing/2014/main" xmlns="" id="{0DDCD4A4-7859-4856-A917-C7D4C0ACCB7B}"/>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6" name="等腰三角形 45">
              <a:extLst>
                <a:ext uri="{FF2B5EF4-FFF2-40B4-BE49-F238E27FC236}">
                  <a16:creationId xmlns:a16="http://schemas.microsoft.com/office/drawing/2014/main" xmlns="" id="{FA1BDDB4-5E39-4ADA-9D42-88D4CCEC2792}"/>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47" name="组合 46">
            <a:extLst>
              <a:ext uri="{FF2B5EF4-FFF2-40B4-BE49-F238E27FC236}">
                <a16:creationId xmlns:a16="http://schemas.microsoft.com/office/drawing/2014/main" xmlns="" id="{7C6A99A5-C0B7-44B0-8CFF-971899FE17B3}"/>
              </a:ext>
            </a:extLst>
          </p:cNvPr>
          <p:cNvGrpSpPr/>
          <p:nvPr/>
        </p:nvGrpSpPr>
        <p:grpSpPr>
          <a:xfrm rot="16200000">
            <a:off x="6073139" y="739139"/>
            <a:ext cx="45719" cy="12192001"/>
            <a:chOff x="0" y="1905000"/>
            <a:chExt cx="400050" cy="2971800"/>
          </a:xfrm>
        </p:grpSpPr>
        <p:sp>
          <p:nvSpPr>
            <p:cNvPr id="48" name="矩形 47">
              <a:extLst>
                <a:ext uri="{FF2B5EF4-FFF2-40B4-BE49-F238E27FC236}">
                  <a16:creationId xmlns:a16="http://schemas.microsoft.com/office/drawing/2014/main" xmlns="" id="{352D9325-6F8F-4592-B22F-6E51B4ADD3B9}"/>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xmlns="" id="{389DC56B-81EC-4E82-94CB-3D8884AFA213}"/>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a:extLst>
                <a:ext uri="{FF2B5EF4-FFF2-40B4-BE49-F238E27FC236}">
                  <a16:creationId xmlns:a16="http://schemas.microsoft.com/office/drawing/2014/main" xmlns="" id="{EAEFEF4E-16ED-4BA0-86FB-CD6FF3907845}"/>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a16="http://schemas.microsoft.com/office/drawing/2014/main" xmlns="" id="{ED50FFC9-9DB8-41FF-81CA-A63E51B77478}"/>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a:extLst>
              <a:ext uri="{FF2B5EF4-FFF2-40B4-BE49-F238E27FC236}">
                <a16:creationId xmlns:a16="http://schemas.microsoft.com/office/drawing/2014/main" xmlns="" id="{1805F70D-DC31-449E-BC1A-B8C4A3CFD5B7}"/>
              </a:ext>
            </a:extLst>
          </p:cNvPr>
          <p:cNvGrpSpPr/>
          <p:nvPr/>
        </p:nvGrpSpPr>
        <p:grpSpPr>
          <a:xfrm>
            <a:off x="1806878" y="244938"/>
            <a:ext cx="7250036" cy="810210"/>
            <a:chOff x="1806878" y="244938"/>
            <a:chExt cx="7250036" cy="810210"/>
          </a:xfrm>
        </p:grpSpPr>
        <p:sp>
          <p:nvSpPr>
            <p:cNvPr id="53" name="文本框 52">
              <a:extLst>
                <a:ext uri="{FF2B5EF4-FFF2-40B4-BE49-F238E27FC236}">
                  <a16:creationId xmlns:a16="http://schemas.microsoft.com/office/drawing/2014/main" xmlns="" id="{156614B0-3402-4A64-BEEF-B954ED124397}"/>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54" name="文本框 53">
              <a:extLst>
                <a:ext uri="{FF2B5EF4-FFF2-40B4-BE49-F238E27FC236}">
                  <a16:creationId xmlns:a16="http://schemas.microsoft.com/office/drawing/2014/main" xmlns="" id="{BCCFE81E-65F6-4B85-A2C0-039862A7A652}"/>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55" name="组合 54">
            <a:extLst>
              <a:ext uri="{FF2B5EF4-FFF2-40B4-BE49-F238E27FC236}">
                <a16:creationId xmlns:a16="http://schemas.microsoft.com/office/drawing/2014/main" xmlns="" id="{9E5593AE-4C0E-4664-8354-A4BC81096C63}"/>
              </a:ext>
            </a:extLst>
          </p:cNvPr>
          <p:cNvGrpSpPr/>
          <p:nvPr/>
        </p:nvGrpSpPr>
        <p:grpSpPr>
          <a:xfrm>
            <a:off x="8229189" y="1981314"/>
            <a:ext cx="2819727" cy="1479086"/>
            <a:chOff x="6462713" y="2410788"/>
            <a:chExt cx="2819727" cy="1479086"/>
          </a:xfrm>
        </p:grpSpPr>
        <p:sp>
          <p:nvSpPr>
            <p:cNvPr id="56" name="矩形 55">
              <a:extLst>
                <a:ext uri="{FF2B5EF4-FFF2-40B4-BE49-F238E27FC236}">
                  <a16:creationId xmlns:a16="http://schemas.microsoft.com/office/drawing/2014/main" xmlns="" id="{F02C657D-57BF-4C0D-98E3-ABAB89E7F283}"/>
                </a:ext>
              </a:extLst>
            </p:cNvPr>
            <p:cNvSpPr/>
            <p:nvPr/>
          </p:nvSpPr>
          <p:spPr>
            <a:xfrm>
              <a:off x="6462713" y="2763412"/>
              <a:ext cx="281972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xmlns="" id="{D65139A3-5D95-4CED-9DCA-0BD07ECE503A}"/>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8" name="组合 57">
            <a:extLst>
              <a:ext uri="{FF2B5EF4-FFF2-40B4-BE49-F238E27FC236}">
                <a16:creationId xmlns:a16="http://schemas.microsoft.com/office/drawing/2014/main" xmlns="" id="{F1A7CEA6-E125-468B-9058-F015512E9477}"/>
              </a:ext>
            </a:extLst>
          </p:cNvPr>
          <p:cNvGrpSpPr/>
          <p:nvPr/>
        </p:nvGrpSpPr>
        <p:grpSpPr>
          <a:xfrm>
            <a:off x="8229189" y="3987866"/>
            <a:ext cx="2819727" cy="1479086"/>
            <a:chOff x="6462713" y="2410788"/>
            <a:chExt cx="2819727" cy="1479086"/>
          </a:xfrm>
        </p:grpSpPr>
        <p:sp>
          <p:nvSpPr>
            <p:cNvPr id="59" name="矩形 58">
              <a:extLst>
                <a:ext uri="{FF2B5EF4-FFF2-40B4-BE49-F238E27FC236}">
                  <a16:creationId xmlns:a16="http://schemas.microsoft.com/office/drawing/2014/main" xmlns="" id="{BFADA01F-944D-4AFD-9666-7A0413B21F55}"/>
                </a:ext>
              </a:extLst>
            </p:cNvPr>
            <p:cNvSpPr/>
            <p:nvPr/>
          </p:nvSpPr>
          <p:spPr>
            <a:xfrm>
              <a:off x="6462713" y="2763412"/>
              <a:ext cx="281972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60" name="矩形 59">
              <a:extLst>
                <a:ext uri="{FF2B5EF4-FFF2-40B4-BE49-F238E27FC236}">
                  <a16:creationId xmlns:a16="http://schemas.microsoft.com/office/drawing/2014/main" xmlns="" id="{013F9EAA-BCCC-4957-88C0-BCB3E710CD3A}"/>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61" name="组合 60">
            <a:extLst>
              <a:ext uri="{FF2B5EF4-FFF2-40B4-BE49-F238E27FC236}">
                <a16:creationId xmlns:a16="http://schemas.microsoft.com/office/drawing/2014/main" xmlns="" id="{B22DFEEE-C8A7-4A52-9231-F5BD3D4E111D}"/>
              </a:ext>
            </a:extLst>
          </p:cNvPr>
          <p:cNvGrpSpPr/>
          <p:nvPr/>
        </p:nvGrpSpPr>
        <p:grpSpPr>
          <a:xfrm>
            <a:off x="1182584" y="1981314"/>
            <a:ext cx="2819727" cy="1479086"/>
            <a:chOff x="6462713" y="2410788"/>
            <a:chExt cx="2819727" cy="1479086"/>
          </a:xfrm>
        </p:grpSpPr>
        <p:sp>
          <p:nvSpPr>
            <p:cNvPr id="62" name="矩形 61">
              <a:extLst>
                <a:ext uri="{FF2B5EF4-FFF2-40B4-BE49-F238E27FC236}">
                  <a16:creationId xmlns:a16="http://schemas.microsoft.com/office/drawing/2014/main" xmlns="" id="{E649D82E-6E21-4742-A83D-8A89C66881F7}"/>
                </a:ext>
              </a:extLst>
            </p:cNvPr>
            <p:cNvSpPr/>
            <p:nvPr/>
          </p:nvSpPr>
          <p:spPr>
            <a:xfrm>
              <a:off x="6462713" y="2763412"/>
              <a:ext cx="281972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63" name="矩形 62">
              <a:extLst>
                <a:ext uri="{FF2B5EF4-FFF2-40B4-BE49-F238E27FC236}">
                  <a16:creationId xmlns:a16="http://schemas.microsoft.com/office/drawing/2014/main" xmlns="" id="{3943E904-7D36-431F-AA0F-FE3FAB0F1076}"/>
                </a:ext>
              </a:extLst>
            </p:cNvPr>
            <p:cNvSpPr/>
            <p:nvPr/>
          </p:nvSpPr>
          <p:spPr>
            <a:xfrm>
              <a:off x="7040466" y="24107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64" name="组合 63">
            <a:extLst>
              <a:ext uri="{FF2B5EF4-FFF2-40B4-BE49-F238E27FC236}">
                <a16:creationId xmlns:a16="http://schemas.microsoft.com/office/drawing/2014/main" xmlns="" id="{30C78C92-1368-49DD-A3E9-2BE31F0767B9}"/>
              </a:ext>
            </a:extLst>
          </p:cNvPr>
          <p:cNvGrpSpPr/>
          <p:nvPr/>
        </p:nvGrpSpPr>
        <p:grpSpPr>
          <a:xfrm>
            <a:off x="1182584" y="3987866"/>
            <a:ext cx="2819727" cy="1479086"/>
            <a:chOff x="6462713" y="2410788"/>
            <a:chExt cx="2819727" cy="1479086"/>
          </a:xfrm>
        </p:grpSpPr>
        <p:sp>
          <p:nvSpPr>
            <p:cNvPr id="65" name="矩形 64">
              <a:extLst>
                <a:ext uri="{FF2B5EF4-FFF2-40B4-BE49-F238E27FC236}">
                  <a16:creationId xmlns:a16="http://schemas.microsoft.com/office/drawing/2014/main" xmlns="" id="{3E79C60F-6F94-4C1B-AE4A-BA98DA543101}"/>
                </a:ext>
              </a:extLst>
            </p:cNvPr>
            <p:cNvSpPr/>
            <p:nvPr/>
          </p:nvSpPr>
          <p:spPr>
            <a:xfrm>
              <a:off x="6462713" y="2763412"/>
              <a:ext cx="281972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66" name="矩形 65">
              <a:extLst>
                <a:ext uri="{FF2B5EF4-FFF2-40B4-BE49-F238E27FC236}">
                  <a16:creationId xmlns:a16="http://schemas.microsoft.com/office/drawing/2014/main" xmlns="" id="{D4991834-73A2-4CD0-BDF2-231CEB4BD43D}"/>
                </a:ext>
              </a:extLst>
            </p:cNvPr>
            <p:cNvSpPr/>
            <p:nvPr/>
          </p:nvSpPr>
          <p:spPr>
            <a:xfrm>
              <a:off x="7040466" y="24107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8279341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0-#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1+#ppt_w/2"/>
                                          </p:val>
                                        </p:tav>
                                        <p:tav tm="100000">
                                          <p:val>
                                            <p:strVal val="#ppt_x"/>
                                          </p:val>
                                        </p:tav>
                                      </p:tavLst>
                                    </p:anim>
                                    <p:anim calcmode="lin" valueType="num">
                                      <p:cBhvr additive="base">
                                        <p:cTn id="22" dur="500" fill="hold"/>
                                        <p:tgtEl>
                                          <p:spTgt spid="5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1+#ppt_w/2"/>
                                          </p:val>
                                        </p:tav>
                                        <p:tav tm="100000">
                                          <p:val>
                                            <p:strVal val="#ppt_x"/>
                                          </p:val>
                                        </p:tav>
                                      </p:tavLst>
                                    </p:anim>
                                    <p:anim calcmode="lin" valueType="num">
                                      <p:cBhvr additive="base">
                                        <p:cTn id="26"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a:extLst>
              <a:ext uri="{FF2B5EF4-FFF2-40B4-BE49-F238E27FC236}">
                <a16:creationId xmlns:a16="http://schemas.microsoft.com/office/drawing/2014/main" xmlns="" id="{E506CCFE-FA2C-454E-9B7A-FE4863C1CE7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778" r="12778"/>
          <a:stretch>
            <a:fillRect/>
          </a:stretch>
        </p:blipFill>
        <p:spPr/>
      </p:pic>
      <p:pic>
        <p:nvPicPr>
          <p:cNvPr id="19" name="图片占位符 18">
            <a:extLst>
              <a:ext uri="{FF2B5EF4-FFF2-40B4-BE49-F238E27FC236}">
                <a16:creationId xmlns:a16="http://schemas.microsoft.com/office/drawing/2014/main" xmlns="" id="{294A3A90-3D60-4F81-AC4A-355539B4944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504" r="6504"/>
          <a:stretch>
            <a:fillRect/>
          </a:stretch>
        </p:blipFill>
        <p:spPr/>
      </p:pic>
      <p:sp>
        <p:nvSpPr>
          <p:cNvPr id="2" name="等腰三角形 1">
            <a:extLst>
              <a:ext uri="{FF2B5EF4-FFF2-40B4-BE49-F238E27FC236}">
                <a16:creationId xmlns:a16="http://schemas.microsoft.com/office/drawing/2014/main" xmlns="" id="{E665AD5F-3CAD-47D5-A96F-26C1A667CDD7}"/>
              </a:ext>
            </a:extLst>
          </p:cNvPr>
          <p:cNvSpPr/>
          <p:nvPr/>
        </p:nvSpPr>
        <p:spPr>
          <a:xfrm flipV="1">
            <a:off x="4436539" y="0"/>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等腰三角形 2">
            <a:extLst>
              <a:ext uri="{FF2B5EF4-FFF2-40B4-BE49-F238E27FC236}">
                <a16:creationId xmlns:a16="http://schemas.microsoft.com/office/drawing/2014/main" xmlns="" id="{0353301C-A941-4A27-88EE-B0B2C2629624}"/>
              </a:ext>
            </a:extLst>
          </p:cNvPr>
          <p:cNvSpPr/>
          <p:nvPr/>
        </p:nvSpPr>
        <p:spPr>
          <a:xfrm>
            <a:off x="4714390" y="524181"/>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等腰三角形 3">
            <a:extLst>
              <a:ext uri="{FF2B5EF4-FFF2-40B4-BE49-F238E27FC236}">
                <a16:creationId xmlns:a16="http://schemas.microsoft.com/office/drawing/2014/main" xmlns="" id="{53E55178-963D-4D7A-852F-C88AECD71BF1}"/>
              </a:ext>
            </a:extLst>
          </p:cNvPr>
          <p:cNvSpPr/>
          <p:nvPr/>
        </p:nvSpPr>
        <p:spPr>
          <a:xfrm flipV="1">
            <a:off x="3807094" y="1572542"/>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等腰三角形 5">
            <a:extLst>
              <a:ext uri="{FF2B5EF4-FFF2-40B4-BE49-F238E27FC236}">
                <a16:creationId xmlns:a16="http://schemas.microsoft.com/office/drawing/2014/main" xmlns="" id="{16B875A4-D4A1-46C9-BBD2-8D29F00AE38D}"/>
              </a:ext>
            </a:extLst>
          </p:cNvPr>
          <p:cNvSpPr/>
          <p:nvPr/>
        </p:nvSpPr>
        <p:spPr>
          <a:xfrm>
            <a:off x="4150627" y="3189903"/>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等腰三角形 6">
            <a:extLst>
              <a:ext uri="{FF2B5EF4-FFF2-40B4-BE49-F238E27FC236}">
                <a16:creationId xmlns:a16="http://schemas.microsoft.com/office/drawing/2014/main" xmlns="" id="{405ACBD8-D28F-465A-8256-318770F0840E}"/>
              </a:ext>
            </a:extLst>
          </p:cNvPr>
          <p:cNvSpPr/>
          <p:nvPr/>
        </p:nvSpPr>
        <p:spPr>
          <a:xfrm>
            <a:off x="2388027" y="3189903"/>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等腰三角形 8">
            <a:extLst>
              <a:ext uri="{FF2B5EF4-FFF2-40B4-BE49-F238E27FC236}">
                <a16:creationId xmlns:a16="http://schemas.microsoft.com/office/drawing/2014/main" xmlns="" id="{18636F18-27BB-4605-A70A-518A6327917E}"/>
              </a:ext>
            </a:extLst>
          </p:cNvPr>
          <p:cNvSpPr/>
          <p:nvPr/>
        </p:nvSpPr>
        <p:spPr>
          <a:xfrm flipV="1">
            <a:off x="731510" y="5006459"/>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等腰三角形 9">
            <a:extLst>
              <a:ext uri="{FF2B5EF4-FFF2-40B4-BE49-F238E27FC236}">
                <a16:creationId xmlns:a16="http://schemas.microsoft.com/office/drawing/2014/main" xmlns="" id="{C468FB37-840F-464D-B0BC-5631C384C47A}"/>
              </a:ext>
            </a:extLst>
          </p:cNvPr>
          <p:cNvSpPr/>
          <p:nvPr/>
        </p:nvSpPr>
        <p:spPr>
          <a:xfrm flipV="1">
            <a:off x="3498291" y="4550030"/>
            <a:ext cx="1216099" cy="10483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等腰三角形 10">
            <a:extLst>
              <a:ext uri="{FF2B5EF4-FFF2-40B4-BE49-F238E27FC236}">
                <a16:creationId xmlns:a16="http://schemas.microsoft.com/office/drawing/2014/main" xmlns="" id="{B92F5149-BD9A-4614-81D5-0A17FE19F0D1}"/>
              </a:ext>
            </a:extLst>
          </p:cNvPr>
          <p:cNvSpPr/>
          <p:nvPr/>
        </p:nvSpPr>
        <p:spPr>
          <a:xfrm flipV="1">
            <a:off x="1948864" y="5285458"/>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等腰三角形 11">
            <a:extLst>
              <a:ext uri="{FF2B5EF4-FFF2-40B4-BE49-F238E27FC236}">
                <a16:creationId xmlns:a16="http://schemas.microsoft.com/office/drawing/2014/main" xmlns="" id="{5760170B-64E6-456C-ADF1-B01F931C7890}"/>
              </a:ext>
            </a:extLst>
          </p:cNvPr>
          <p:cNvSpPr/>
          <p:nvPr/>
        </p:nvSpPr>
        <p:spPr>
          <a:xfrm>
            <a:off x="848880" y="5809639"/>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xmlns="" id="{AA228536-E06C-4246-9921-5981D42A0643}"/>
              </a:ext>
            </a:extLst>
          </p:cNvPr>
          <p:cNvSpPr txBox="1"/>
          <p:nvPr/>
        </p:nvSpPr>
        <p:spPr>
          <a:xfrm>
            <a:off x="7940899" y="3601661"/>
            <a:ext cx="2954655" cy="646331"/>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000000">
                    <a:lumMod val="75000"/>
                    <a:lumOff val="25000"/>
                  </a:srgbClr>
                </a:solidFill>
                <a:effectLst/>
                <a:uLnTx/>
                <a:uFillTx/>
                <a:latin typeface="时尚中黑简体" panose="01010104010101010101" pitchFamily="2" charset="-122"/>
                <a:ea typeface="时尚中黑简体" panose="01010104010101010101" pitchFamily="2" charset="-122"/>
                <a:cs typeface="+mn-cs"/>
              </a:rPr>
              <a:t>标题文字添加</a:t>
            </a:r>
          </a:p>
        </p:txBody>
      </p:sp>
      <p:sp>
        <p:nvSpPr>
          <p:cNvPr id="21" name="文本框 20">
            <a:extLst>
              <a:ext uri="{FF2B5EF4-FFF2-40B4-BE49-F238E27FC236}">
                <a16:creationId xmlns:a16="http://schemas.microsoft.com/office/drawing/2014/main" xmlns="" id="{5D6626E2-178C-4D68-965A-3C6116D39E80}"/>
              </a:ext>
            </a:extLst>
          </p:cNvPr>
          <p:cNvSpPr txBox="1"/>
          <p:nvPr/>
        </p:nvSpPr>
        <p:spPr>
          <a:xfrm>
            <a:off x="5930489" y="4352275"/>
            <a:ext cx="4946015" cy="738664"/>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65000"/>
                  </a:srgbClr>
                </a:solidFill>
                <a:effectLst/>
                <a:uLnTx/>
                <a:uFillTx/>
                <a:latin typeface="Arial"/>
                <a:ea typeface="时尚中黑简体" panose="01010104010101010101" pitchFamily="2" charset="-122"/>
                <a:cs typeface="+mn-cs"/>
              </a:rPr>
              <a:t>The user can demonstrate on a projector or computer, or print the presentation and make it into a film to be used in a wider field</a:t>
            </a:r>
          </a:p>
        </p:txBody>
      </p:sp>
      <p:sp>
        <p:nvSpPr>
          <p:cNvPr id="22" name="文本框 21">
            <a:extLst>
              <a:ext uri="{FF2B5EF4-FFF2-40B4-BE49-F238E27FC236}">
                <a16:creationId xmlns:a16="http://schemas.microsoft.com/office/drawing/2014/main" xmlns="" id="{241B40FC-AF12-4F69-9B18-F1E03889576A}"/>
              </a:ext>
            </a:extLst>
          </p:cNvPr>
          <p:cNvSpPr txBox="1"/>
          <p:nvPr/>
        </p:nvSpPr>
        <p:spPr>
          <a:xfrm>
            <a:off x="8644201" y="2430162"/>
            <a:ext cx="2254528" cy="707886"/>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rPr>
              <a:t>PART 02</a:t>
            </a:r>
            <a:endParaRPr kumimoji="0" lang="zh-CN" altLang="en-US"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endParaRPr>
          </a:p>
        </p:txBody>
      </p:sp>
      <p:cxnSp>
        <p:nvCxnSpPr>
          <p:cNvPr id="24" name="直接连接符 23">
            <a:extLst>
              <a:ext uri="{FF2B5EF4-FFF2-40B4-BE49-F238E27FC236}">
                <a16:creationId xmlns:a16="http://schemas.microsoft.com/office/drawing/2014/main" xmlns="" id="{172E9323-792A-4A30-8917-B3C88FBE79C9}"/>
              </a:ext>
            </a:extLst>
          </p:cNvPr>
          <p:cNvCxnSpPr>
            <a:cxnSpLocks/>
          </p:cNvCxnSpPr>
          <p:nvPr/>
        </p:nvCxnSpPr>
        <p:spPr>
          <a:xfrm>
            <a:off x="10057387" y="3355003"/>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4437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ppt_h/2"/>
                                          </p:val>
                                        </p:tav>
                                        <p:tav tm="100000">
                                          <p:val>
                                            <p:strVal val="#ppt_y"/>
                                          </p:val>
                                        </p:tav>
                                      </p:tavLst>
                                    </p:anim>
                                    <p:anim calcmode="lin" valueType="num">
                                      <p:cBhvr>
                                        <p:cTn id="15" dur="500" fill="hold"/>
                                        <p:tgtEl>
                                          <p:spTgt spid="3"/>
                                        </p:tgtEl>
                                        <p:attrNameLst>
                                          <p:attrName>ppt_w</p:attrName>
                                        </p:attrNameLst>
                                      </p:cBhvr>
                                      <p:tavLst>
                                        <p:tav tm="0">
                                          <p:val>
                                            <p:strVal val="#ppt_w"/>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17" presetClass="entr" presetSubtype="1"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ppt_h/2"/>
                                          </p:val>
                                        </p:tav>
                                        <p:tav tm="100000">
                                          <p:val>
                                            <p:strVal val="#ppt_y"/>
                                          </p:val>
                                        </p:tav>
                                      </p:tavLst>
                                    </p:anim>
                                    <p:anim calcmode="lin" valueType="num">
                                      <p:cBhvr>
                                        <p:cTn id="21" dur="500" fill="hold"/>
                                        <p:tgtEl>
                                          <p:spTgt spid="4"/>
                                        </p:tgtEl>
                                        <p:attrNameLst>
                                          <p:attrName>ppt_w</p:attrName>
                                        </p:attrNameLst>
                                      </p:cBhvr>
                                      <p:tavLst>
                                        <p:tav tm="0">
                                          <p:val>
                                            <p:strVal val="#ppt_w"/>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ppt_h/2"/>
                                          </p:val>
                                        </p:tav>
                                        <p:tav tm="100000">
                                          <p:val>
                                            <p:strVal val="#ppt_y"/>
                                          </p:val>
                                        </p:tav>
                                      </p:tavLst>
                                    </p:anim>
                                    <p:anim calcmode="lin" valueType="num">
                                      <p:cBhvr>
                                        <p:cTn id="27" dur="500" fill="hold"/>
                                        <p:tgtEl>
                                          <p:spTgt spid="17"/>
                                        </p:tgtEl>
                                        <p:attrNameLst>
                                          <p:attrName>ppt_w</p:attrName>
                                        </p:attrNameLst>
                                      </p:cBhvr>
                                      <p:tavLst>
                                        <p:tav tm="0">
                                          <p:val>
                                            <p:strVal val="#ppt_w"/>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1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ppt_h/2"/>
                                          </p:val>
                                        </p:tav>
                                        <p:tav tm="100000">
                                          <p:val>
                                            <p:strVal val="#ppt_y"/>
                                          </p:val>
                                        </p:tav>
                                      </p:tavLst>
                                    </p:anim>
                                    <p:anim calcmode="lin" valueType="num">
                                      <p:cBhvr>
                                        <p:cTn id="33" dur="500" fill="hold"/>
                                        <p:tgtEl>
                                          <p:spTgt spid="6"/>
                                        </p:tgtEl>
                                        <p:attrNameLst>
                                          <p:attrName>ppt_w</p:attrName>
                                        </p:attrNameLst>
                                      </p:cBhvr>
                                      <p:tavLst>
                                        <p:tav tm="0">
                                          <p:val>
                                            <p:strVal val="#ppt_w"/>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par>
                                <p:cTn id="35" presetID="17" presetClass="entr" presetSubtype="4" fill="hold" grpId="0" nodeType="withEffect">
                                  <p:stCondLst>
                                    <p:cond delay="125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ppt_h/2"/>
                                          </p:val>
                                        </p:tav>
                                        <p:tav tm="100000">
                                          <p:val>
                                            <p:strVal val="#ppt_y"/>
                                          </p:val>
                                        </p:tav>
                                      </p:tavLst>
                                    </p:anim>
                                    <p:anim calcmode="lin" valueType="num">
                                      <p:cBhvr>
                                        <p:cTn id="39" dur="500" fill="hold"/>
                                        <p:tgtEl>
                                          <p:spTgt spid="7"/>
                                        </p:tgtEl>
                                        <p:attrNameLst>
                                          <p:attrName>ppt_w</p:attrName>
                                        </p:attrNameLst>
                                      </p:cBhvr>
                                      <p:tavLst>
                                        <p:tav tm="0">
                                          <p:val>
                                            <p:strVal val="#ppt_w"/>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childTnLst>
                                </p:cTn>
                              </p:par>
                              <p:par>
                                <p:cTn id="41" presetID="17" presetClass="entr" presetSubtype="1" fill="hold" nodeType="withEffect">
                                  <p:stCondLst>
                                    <p:cond delay="1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ppt_h/2"/>
                                          </p:val>
                                        </p:tav>
                                        <p:tav tm="100000">
                                          <p:val>
                                            <p:strVal val="#ppt_y"/>
                                          </p:val>
                                        </p:tav>
                                      </p:tavLst>
                                    </p:anim>
                                    <p:anim calcmode="lin" valueType="num">
                                      <p:cBhvr>
                                        <p:cTn id="45" dur="500" fill="hold"/>
                                        <p:tgtEl>
                                          <p:spTgt spid="19"/>
                                        </p:tgtEl>
                                        <p:attrNameLst>
                                          <p:attrName>ppt_w</p:attrName>
                                        </p:attrNameLst>
                                      </p:cBhvr>
                                      <p:tavLst>
                                        <p:tav tm="0">
                                          <p:val>
                                            <p:strVal val="#ppt_w"/>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childTnLst>
                                </p:cTn>
                              </p:par>
                              <p:par>
                                <p:cTn id="47" presetID="17" presetClass="entr" presetSubtype="1" fill="hold" grpId="0" nodeType="withEffect">
                                  <p:stCondLst>
                                    <p:cond delay="175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ppt_h/2"/>
                                          </p:val>
                                        </p:tav>
                                        <p:tav tm="100000">
                                          <p:val>
                                            <p:strVal val="#ppt_y"/>
                                          </p:val>
                                        </p:tav>
                                      </p:tavLst>
                                    </p:anim>
                                    <p:anim calcmode="lin" valueType="num">
                                      <p:cBhvr>
                                        <p:cTn id="51" dur="500" fill="hold"/>
                                        <p:tgtEl>
                                          <p:spTgt spid="9"/>
                                        </p:tgtEl>
                                        <p:attrNameLst>
                                          <p:attrName>ppt_w</p:attrName>
                                        </p:attrNameLst>
                                      </p:cBhvr>
                                      <p:tavLst>
                                        <p:tav tm="0">
                                          <p:val>
                                            <p:strVal val="#ppt_w"/>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childTnLst>
                                </p:cTn>
                              </p:par>
                              <p:par>
                                <p:cTn id="53" presetID="17" presetClass="entr" presetSubtype="4" fill="hold" grpId="0" nodeType="withEffect">
                                  <p:stCondLst>
                                    <p:cond delay="20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ppt_h/2"/>
                                          </p:val>
                                        </p:tav>
                                        <p:tav tm="100000">
                                          <p:val>
                                            <p:strVal val="#ppt_y"/>
                                          </p:val>
                                        </p:tav>
                                      </p:tavLst>
                                    </p:anim>
                                    <p:anim calcmode="lin" valueType="num">
                                      <p:cBhvr>
                                        <p:cTn id="57" dur="500" fill="hold"/>
                                        <p:tgtEl>
                                          <p:spTgt spid="12"/>
                                        </p:tgtEl>
                                        <p:attrNameLst>
                                          <p:attrName>ppt_w</p:attrName>
                                        </p:attrNameLst>
                                      </p:cBhvr>
                                      <p:tavLst>
                                        <p:tav tm="0">
                                          <p:val>
                                            <p:strVal val="#ppt_w"/>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17" presetClass="entr" presetSubtype="1" fill="hold" grpId="0" nodeType="withEffect">
                                  <p:stCondLst>
                                    <p:cond delay="225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ppt_h/2"/>
                                          </p:val>
                                        </p:tav>
                                        <p:tav tm="100000">
                                          <p:val>
                                            <p:strVal val="#ppt_y"/>
                                          </p:val>
                                        </p:tav>
                                      </p:tavLst>
                                    </p:anim>
                                    <p:anim calcmode="lin" valueType="num">
                                      <p:cBhvr>
                                        <p:cTn id="63" dur="500" fill="hold"/>
                                        <p:tgtEl>
                                          <p:spTgt spid="11"/>
                                        </p:tgtEl>
                                        <p:attrNameLst>
                                          <p:attrName>ppt_w</p:attrName>
                                        </p:attrNameLst>
                                      </p:cBhvr>
                                      <p:tavLst>
                                        <p:tav tm="0">
                                          <p:val>
                                            <p:strVal val="#ppt_w"/>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par>
                                <p:cTn id="65" presetID="17" presetClass="entr" presetSubtype="1" fill="hold" grpId="0" nodeType="withEffect">
                                  <p:stCondLst>
                                    <p:cond delay="250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ppt_x"/>
                                          </p:val>
                                        </p:tav>
                                        <p:tav tm="100000">
                                          <p:val>
                                            <p:strVal val="#ppt_x"/>
                                          </p:val>
                                        </p:tav>
                                      </p:tavLst>
                                    </p:anim>
                                    <p:anim calcmode="lin" valueType="num">
                                      <p:cBhvr>
                                        <p:cTn id="68" dur="500" fill="hold"/>
                                        <p:tgtEl>
                                          <p:spTgt spid="10"/>
                                        </p:tgtEl>
                                        <p:attrNameLst>
                                          <p:attrName>ppt_y</p:attrName>
                                        </p:attrNameLst>
                                      </p:cBhvr>
                                      <p:tavLst>
                                        <p:tav tm="0">
                                          <p:val>
                                            <p:strVal val="#ppt_y-#ppt_h/2"/>
                                          </p:val>
                                        </p:tav>
                                        <p:tav tm="100000">
                                          <p:val>
                                            <p:strVal val="#ppt_y"/>
                                          </p:val>
                                        </p:tav>
                                      </p:tavLst>
                                    </p:anim>
                                    <p:anim calcmode="lin" valueType="num">
                                      <p:cBhvr>
                                        <p:cTn id="69" dur="500" fill="hold"/>
                                        <p:tgtEl>
                                          <p:spTgt spid="10"/>
                                        </p:tgtEl>
                                        <p:attrNameLst>
                                          <p:attrName>ppt_w</p:attrName>
                                        </p:attrNameLst>
                                      </p:cBhvr>
                                      <p:tavLst>
                                        <p:tav tm="0">
                                          <p:val>
                                            <p:strVal val="#ppt_w"/>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right)">
                                      <p:cBhvr>
                                        <p:cTn id="80" dur="500"/>
                                        <p:tgtEl>
                                          <p:spTgt spid="24"/>
                                        </p:tgtEl>
                                      </p:cBhvr>
                                    </p:animEffect>
                                  </p:childTnLst>
                                </p:cTn>
                              </p:par>
                            </p:childTnLst>
                          </p:cTn>
                        </p:par>
                        <p:par>
                          <p:cTn id="81" fill="hold">
                            <p:stCondLst>
                              <p:cond delay="4500"/>
                            </p:stCondLst>
                            <p:childTnLst>
                              <p:par>
                                <p:cTn id="82" presetID="12" presetClass="entr" presetSubtype="1"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childTnLst>
                          </p:cTn>
                        </p:par>
                        <p:par>
                          <p:cTn id="86" fill="hold">
                            <p:stCondLst>
                              <p:cond delay="5000"/>
                            </p:stCondLst>
                            <p:childTnLst>
                              <p:par>
                                <p:cTn id="87" presetID="14" presetClass="entr" presetSubtype="1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randombar(horizontal)">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1" grpId="0" animBg="1"/>
      <p:bldP spid="12" grpId="0" animBg="1"/>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0a8f099-e09d-4f3f-b5c4-15a4593f429b">
            <a:extLst>
              <a:ext uri="{FF2B5EF4-FFF2-40B4-BE49-F238E27FC236}">
                <a16:creationId xmlns:a16="http://schemas.microsoft.com/office/drawing/2014/main" xmlns="" id="{FF70B902-FE05-4525-B0AA-27687B05DD4C}"/>
              </a:ext>
            </a:extLst>
          </p:cNvPr>
          <p:cNvGrpSpPr>
            <a:grpSpLocks noChangeAspect="1"/>
          </p:cNvGrpSpPr>
          <p:nvPr/>
        </p:nvGrpSpPr>
        <p:grpSpPr>
          <a:xfrm>
            <a:off x="4660899" y="2314799"/>
            <a:ext cx="2870202" cy="2949128"/>
            <a:chOff x="4833170" y="2051499"/>
            <a:chExt cx="2637450" cy="2709979"/>
          </a:xfrm>
        </p:grpSpPr>
        <p:grpSp>
          <p:nvGrpSpPr>
            <p:cNvPr id="4" name="Group 25">
              <a:extLst>
                <a:ext uri="{FF2B5EF4-FFF2-40B4-BE49-F238E27FC236}">
                  <a16:creationId xmlns:a16="http://schemas.microsoft.com/office/drawing/2014/main" xmlns="" id="{6013CE67-DAEA-482B-8F89-1414A2199DAE}"/>
                </a:ext>
              </a:extLst>
            </p:cNvPr>
            <p:cNvGrpSpPr/>
            <p:nvPr/>
          </p:nvGrpSpPr>
          <p:grpSpPr>
            <a:xfrm rot="2700000">
              <a:off x="4822854" y="2089284"/>
              <a:ext cx="2616623" cy="2595992"/>
              <a:chOff x="4567237" y="1765300"/>
              <a:chExt cx="3422651" cy="3395663"/>
            </a:xfrm>
          </p:grpSpPr>
          <p:sp>
            <p:nvSpPr>
              <p:cNvPr id="21" name="Freeform: Shape 10">
                <a:extLst>
                  <a:ext uri="{FF2B5EF4-FFF2-40B4-BE49-F238E27FC236}">
                    <a16:creationId xmlns:a16="http://schemas.microsoft.com/office/drawing/2014/main" xmlns="" id="{76CD7CEB-CB6F-4EEA-A667-D200C470086D}"/>
                  </a:ext>
                </a:extLst>
              </p:cNvPr>
              <p:cNvSpPr/>
              <p:nvPr/>
            </p:nvSpPr>
            <p:spPr>
              <a:xfrm flipV="1">
                <a:off x="4567237" y="1765300"/>
                <a:ext cx="1711326" cy="2068513"/>
              </a:xfrm>
              <a:custGeom>
                <a:avLst/>
                <a:gdLst>
                  <a:gd name="connsiteX0" fmla="*/ 0 w 1711326"/>
                  <a:gd name="connsiteY0" fmla="*/ 2068513 h 2068513"/>
                  <a:gd name="connsiteX1" fmla="*/ 1354138 w 1711326"/>
                  <a:gd name="connsiteY1" fmla="*/ 2068513 h 2068513"/>
                  <a:gd name="connsiteX2" fmla="*/ 1711326 w 1711326"/>
                  <a:gd name="connsiteY2" fmla="*/ 1711326 h 2068513"/>
                  <a:gd name="connsiteX3" fmla="*/ 0 w 1711326"/>
                  <a:gd name="connsiteY3" fmla="*/ 0 h 2068513"/>
                  <a:gd name="connsiteX4" fmla="*/ 0 w 1711326"/>
                  <a:gd name="connsiteY4" fmla="*/ 2068513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2068513"/>
                    </a:moveTo>
                    <a:lnTo>
                      <a:pt x="1354138" y="2068513"/>
                    </a:lnTo>
                    <a:lnTo>
                      <a:pt x="1711326" y="1711326"/>
                    </a:lnTo>
                    <a:lnTo>
                      <a:pt x="0" y="0"/>
                    </a:lnTo>
                    <a:lnTo>
                      <a:pt x="0" y="2068513"/>
                    </a:lnTo>
                    <a:close/>
                  </a:path>
                </a:pathLst>
              </a:cu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23">
                <a:extLst>
                  <a:ext uri="{FF2B5EF4-FFF2-40B4-BE49-F238E27FC236}">
                    <a16:creationId xmlns:a16="http://schemas.microsoft.com/office/drawing/2014/main" xmlns="" id="{89C25E98-50E7-4AC8-A598-0C4882B1C1DF}"/>
                  </a:ext>
                </a:extLst>
              </p:cNvPr>
              <p:cNvSpPr/>
              <p:nvPr/>
            </p:nvSpPr>
            <p:spPr>
              <a:xfrm>
                <a:off x="4567237" y="3463131"/>
                <a:ext cx="2068513" cy="1697832"/>
              </a:xfrm>
              <a:custGeom>
                <a:avLst/>
                <a:gdLst>
                  <a:gd name="connsiteX0" fmla="*/ 370681 w 2068513"/>
                  <a:gd name="connsiteY0" fmla="*/ 0 h 1697832"/>
                  <a:gd name="connsiteX1" fmla="*/ 2068513 w 2068513"/>
                  <a:gd name="connsiteY1" fmla="*/ 1697832 h 1697832"/>
                  <a:gd name="connsiteX2" fmla="*/ 0 w 2068513"/>
                  <a:gd name="connsiteY2" fmla="*/ 1697832 h 1697832"/>
                  <a:gd name="connsiteX3" fmla="*/ 0 w 2068513"/>
                  <a:gd name="connsiteY3" fmla="*/ 370681 h 1697832"/>
                  <a:gd name="connsiteX4" fmla="*/ 370681 w 2068513"/>
                  <a:gd name="connsiteY4" fmla="*/ 0 h 1697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513" h="1697832">
                    <a:moveTo>
                      <a:pt x="370681" y="0"/>
                    </a:moveTo>
                    <a:lnTo>
                      <a:pt x="2068513" y="1697832"/>
                    </a:lnTo>
                    <a:lnTo>
                      <a:pt x="0" y="1697832"/>
                    </a:lnTo>
                    <a:lnTo>
                      <a:pt x="0" y="370681"/>
                    </a:lnTo>
                    <a:lnTo>
                      <a:pt x="370681" y="0"/>
                    </a:lnTo>
                    <a:close/>
                  </a:path>
                </a:pathLst>
              </a:custGeom>
              <a:solidFill>
                <a:schemeClr val="accent6"/>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20">
                <a:extLst>
                  <a:ext uri="{FF2B5EF4-FFF2-40B4-BE49-F238E27FC236}">
                    <a16:creationId xmlns:a16="http://schemas.microsoft.com/office/drawing/2014/main" xmlns="" id="{CB3DA480-9550-4510-90D4-08A1D71090E2}"/>
                  </a:ext>
                </a:extLst>
              </p:cNvPr>
              <p:cNvSpPr/>
              <p:nvPr/>
            </p:nvSpPr>
            <p:spPr>
              <a:xfrm flipH="1">
                <a:off x="6278562" y="3092450"/>
                <a:ext cx="1711326" cy="2068513"/>
              </a:xfrm>
              <a:custGeom>
                <a:avLst/>
                <a:gdLst>
                  <a:gd name="connsiteX0" fmla="*/ 0 w 1711326"/>
                  <a:gd name="connsiteY0" fmla="*/ 0 h 2068513"/>
                  <a:gd name="connsiteX1" fmla="*/ 0 w 1711326"/>
                  <a:gd name="connsiteY1" fmla="*/ 2068513 h 2068513"/>
                  <a:gd name="connsiteX2" fmla="*/ 1354138 w 1711326"/>
                  <a:gd name="connsiteY2" fmla="*/ 2068513 h 2068513"/>
                  <a:gd name="connsiteX3" fmla="*/ 1711326 w 1711326"/>
                  <a:gd name="connsiteY3" fmla="*/ 1711326 h 2068513"/>
                  <a:gd name="connsiteX4" fmla="*/ 0 w 1711326"/>
                  <a:gd name="connsiteY4" fmla="*/ 0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0"/>
                    </a:moveTo>
                    <a:lnTo>
                      <a:pt x="0" y="2068513"/>
                    </a:lnTo>
                    <a:lnTo>
                      <a:pt x="1354138" y="2068513"/>
                    </a:lnTo>
                    <a:lnTo>
                      <a:pt x="1711326" y="1711326"/>
                    </a:lnTo>
                    <a:lnTo>
                      <a:pt x="0" y="0"/>
                    </a:lnTo>
                    <a:close/>
                  </a:path>
                </a:pathLst>
              </a:custGeom>
              <a:solidFill>
                <a:schemeClr val="accent4"/>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13">
                <a:extLst>
                  <a:ext uri="{FF2B5EF4-FFF2-40B4-BE49-F238E27FC236}">
                    <a16:creationId xmlns:a16="http://schemas.microsoft.com/office/drawing/2014/main" xmlns="" id="{354F6A13-1B69-469E-A0AF-44462F3E13F4}"/>
                  </a:ext>
                </a:extLst>
              </p:cNvPr>
              <p:cNvSpPr/>
              <p:nvPr/>
            </p:nvSpPr>
            <p:spPr>
              <a:xfrm flipH="1" flipV="1">
                <a:off x="5921374" y="1765300"/>
                <a:ext cx="2068513" cy="2068513"/>
              </a:xfrm>
              <a:custGeom>
                <a:avLst/>
                <a:gdLst>
                  <a:gd name="connsiteX0" fmla="*/ 2068513 w 2068513"/>
                  <a:gd name="connsiteY0" fmla="*/ 2068513 h 2068513"/>
                  <a:gd name="connsiteX1" fmla="*/ 0 w 2068513"/>
                  <a:gd name="connsiteY1" fmla="*/ 2068513 h 2068513"/>
                  <a:gd name="connsiteX2" fmla="*/ 0 w 2068513"/>
                  <a:gd name="connsiteY2" fmla="*/ 0 h 2068513"/>
                  <a:gd name="connsiteX3" fmla="*/ 1 w 2068513"/>
                  <a:gd name="connsiteY3" fmla="*/ 1 h 2068513"/>
                  <a:gd name="connsiteX4" fmla="*/ 1 w 2068513"/>
                  <a:gd name="connsiteY4" fmla="*/ 741363 h 2068513"/>
                  <a:gd name="connsiteX5" fmla="*/ 370682 w 2068513"/>
                  <a:gd name="connsiteY5" fmla="*/ 370682 h 2068513"/>
                  <a:gd name="connsiteX6" fmla="*/ 2068513 w 2068513"/>
                  <a:gd name="connsiteY6" fmla="*/ 2068513 h 206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513" h="2068513">
                    <a:moveTo>
                      <a:pt x="2068513" y="2068513"/>
                    </a:moveTo>
                    <a:lnTo>
                      <a:pt x="0" y="2068513"/>
                    </a:lnTo>
                    <a:lnTo>
                      <a:pt x="0" y="0"/>
                    </a:lnTo>
                    <a:lnTo>
                      <a:pt x="1" y="1"/>
                    </a:lnTo>
                    <a:lnTo>
                      <a:pt x="1" y="741363"/>
                    </a:lnTo>
                    <a:lnTo>
                      <a:pt x="370682" y="370682"/>
                    </a:lnTo>
                    <a:lnTo>
                      <a:pt x="2068513" y="2068513"/>
                    </a:lnTo>
                    <a:close/>
                  </a:path>
                </a:pathLst>
              </a:custGeom>
              <a:solidFill>
                <a:schemeClr val="accent2"/>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Freeform: Shape 21">
              <a:extLst>
                <a:ext uri="{FF2B5EF4-FFF2-40B4-BE49-F238E27FC236}">
                  <a16:creationId xmlns:a16="http://schemas.microsoft.com/office/drawing/2014/main" xmlns="" id="{D95F1711-7F4D-4E5B-8287-90FF99115A2E}"/>
                </a:ext>
              </a:extLst>
            </p:cNvPr>
            <p:cNvSpPr>
              <a:spLocks/>
            </p:cNvSpPr>
            <p:nvPr/>
          </p:nvSpPr>
          <p:spPr bwMode="auto">
            <a:xfrm>
              <a:off x="4849521" y="3186897"/>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solidFill>
                <a:schemeClr val="bg2"/>
              </a:solidFill>
            </a:ln>
            <a:extLst/>
          </p:spPr>
          <p:txBody>
            <a:bodyPr anchor="ctr"/>
            <a:lstStyle/>
            <a:p>
              <a:pPr algn="ctr"/>
              <a:endParaRPr/>
            </a:p>
          </p:txBody>
        </p:sp>
        <p:sp>
          <p:nvSpPr>
            <p:cNvPr id="12" name="Freeform: Shape 26">
              <a:extLst>
                <a:ext uri="{FF2B5EF4-FFF2-40B4-BE49-F238E27FC236}">
                  <a16:creationId xmlns:a16="http://schemas.microsoft.com/office/drawing/2014/main" xmlns="" id="{03A11AD6-33D6-436B-8382-67284DDBBAB4}"/>
                </a:ext>
              </a:extLst>
            </p:cNvPr>
            <p:cNvSpPr>
              <a:spLocks/>
            </p:cNvSpPr>
            <p:nvPr/>
          </p:nvSpPr>
          <p:spPr bwMode="auto">
            <a:xfrm>
              <a:off x="5949020" y="2051499"/>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solidFill>
                <a:schemeClr val="bg2"/>
              </a:solidFill>
            </a:ln>
            <a:extLst/>
          </p:spPr>
          <p:txBody>
            <a:bodyPr anchor="ctr"/>
            <a:lstStyle/>
            <a:p>
              <a:pPr algn="ctr"/>
              <a:endParaRPr/>
            </a:p>
          </p:txBody>
        </p:sp>
        <p:sp>
          <p:nvSpPr>
            <p:cNvPr id="13" name="Freeform: Shape 29">
              <a:extLst>
                <a:ext uri="{FF2B5EF4-FFF2-40B4-BE49-F238E27FC236}">
                  <a16:creationId xmlns:a16="http://schemas.microsoft.com/office/drawing/2014/main" xmlns="" id="{8FE9603A-26F6-4022-849B-CE0020923C25}"/>
                </a:ext>
              </a:extLst>
            </p:cNvPr>
            <p:cNvSpPr>
              <a:spLocks/>
            </p:cNvSpPr>
            <p:nvPr/>
          </p:nvSpPr>
          <p:spPr bwMode="auto">
            <a:xfrm>
              <a:off x="5997166" y="4387227"/>
              <a:ext cx="388375" cy="37425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solidFill>
                <a:schemeClr val="bg2"/>
              </a:solidFill>
            </a:ln>
            <a:extLst/>
          </p:spPr>
          <p:txBody>
            <a:bodyPr anchor="ctr"/>
            <a:lstStyle/>
            <a:p>
              <a:pPr algn="ctr"/>
              <a:endParaRPr/>
            </a:p>
          </p:txBody>
        </p:sp>
        <p:sp>
          <p:nvSpPr>
            <p:cNvPr id="14" name="Freeform: Shape 32">
              <a:extLst>
                <a:ext uri="{FF2B5EF4-FFF2-40B4-BE49-F238E27FC236}">
                  <a16:creationId xmlns:a16="http://schemas.microsoft.com/office/drawing/2014/main" xmlns="" id="{4D429E68-58CB-4029-8D43-96697376F7E7}"/>
                </a:ext>
              </a:extLst>
            </p:cNvPr>
            <p:cNvSpPr>
              <a:spLocks/>
            </p:cNvSpPr>
            <p:nvPr/>
          </p:nvSpPr>
          <p:spPr bwMode="auto">
            <a:xfrm>
              <a:off x="7143001" y="3159921"/>
              <a:ext cx="327619" cy="32701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solidFill>
                <a:schemeClr val="bg2"/>
              </a:solidFill>
            </a:ln>
            <a:extLst/>
          </p:spPr>
          <p:txBody>
            <a:bodyPr anchor="ctr"/>
            <a:lstStyle/>
            <a:p>
              <a:pPr algn="ctr"/>
              <a:endParaRPr/>
            </a:p>
          </p:txBody>
        </p:sp>
      </p:grpSp>
      <p:grpSp>
        <p:nvGrpSpPr>
          <p:cNvPr id="25" name="组合 24">
            <a:extLst>
              <a:ext uri="{FF2B5EF4-FFF2-40B4-BE49-F238E27FC236}">
                <a16:creationId xmlns:a16="http://schemas.microsoft.com/office/drawing/2014/main" xmlns="" id="{6B224C99-A0CD-4CE6-B249-CDD83CA77595}"/>
              </a:ext>
            </a:extLst>
          </p:cNvPr>
          <p:cNvGrpSpPr/>
          <p:nvPr/>
        </p:nvGrpSpPr>
        <p:grpSpPr>
          <a:xfrm>
            <a:off x="408863" y="0"/>
            <a:ext cx="1253284" cy="1048361"/>
            <a:chOff x="408863" y="0"/>
            <a:chExt cx="1253284" cy="1048361"/>
          </a:xfrm>
        </p:grpSpPr>
        <p:sp>
          <p:nvSpPr>
            <p:cNvPr id="26" name="等腰三角形 25">
              <a:extLst>
                <a:ext uri="{FF2B5EF4-FFF2-40B4-BE49-F238E27FC236}">
                  <a16:creationId xmlns:a16="http://schemas.microsoft.com/office/drawing/2014/main" xmlns="" id="{1648C169-5AB7-43CC-B85A-79493122572D}"/>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7" name="等腰三角形 26">
              <a:extLst>
                <a:ext uri="{FF2B5EF4-FFF2-40B4-BE49-F238E27FC236}">
                  <a16:creationId xmlns:a16="http://schemas.microsoft.com/office/drawing/2014/main" xmlns="" id="{FF9E490E-15B2-43D4-8428-55DCF741BBCA}"/>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8" name="等腰三角形 27">
              <a:extLst>
                <a:ext uri="{FF2B5EF4-FFF2-40B4-BE49-F238E27FC236}">
                  <a16:creationId xmlns:a16="http://schemas.microsoft.com/office/drawing/2014/main" xmlns="" id="{774F36B5-F4C5-4B05-AE74-90FBB470E097}"/>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9" name="等腰三角形 28">
              <a:extLst>
                <a:ext uri="{FF2B5EF4-FFF2-40B4-BE49-F238E27FC236}">
                  <a16:creationId xmlns:a16="http://schemas.microsoft.com/office/drawing/2014/main" xmlns="" id="{DBF5914C-4F83-4089-8DE5-AEB97791217A}"/>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0" name="组合 29">
            <a:extLst>
              <a:ext uri="{FF2B5EF4-FFF2-40B4-BE49-F238E27FC236}">
                <a16:creationId xmlns:a16="http://schemas.microsoft.com/office/drawing/2014/main" xmlns="" id="{CB44F311-FCD1-4184-9554-D0A7AE93EBA9}"/>
              </a:ext>
            </a:extLst>
          </p:cNvPr>
          <p:cNvGrpSpPr/>
          <p:nvPr/>
        </p:nvGrpSpPr>
        <p:grpSpPr>
          <a:xfrm rot="16200000">
            <a:off x="6073139" y="739139"/>
            <a:ext cx="45719" cy="12192001"/>
            <a:chOff x="0" y="1905000"/>
            <a:chExt cx="400050" cy="2971800"/>
          </a:xfrm>
        </p:grpSpPr>
        <p:sp>
          <p:nvSpPr>
            <p:cNvPr id="31" name="矩形 30">
              <a:extLst>
                <a:ext uri="{FF2B5EF4-FFF2-40B4-BE49-F238E27FC236}">
                  <a16:creationId xmlns:a16="http://schemas.microsoft.com/office/drawing/2014/main" xmlns="" id="{E1C7A5F9-7A4B-4037-BFC2-EDE062BF27DE}"/>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xmlns="" id="{ECBF12FD-466A-4BD4-BC63-6C5B12114190}"/>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xmlns="" id="{EE708BC8-B2F3-4281-A167-680479CDF772}"/>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xmlns="" id="{124317CF-1A28-4BA2-8855-ECACC883446A}"/>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a:extLst>
              <a:ext uri="{FF2B5EF4-FFF2-40B4-BE49-F238E27FC236}">
                <a16:creationId xmlns:a16="http://schemas.microsoft.com/office/drawing/2014/main" xmlns="" id="{0C7CFBD5-B2EA-4476-A7FA-0E84F5B905CA}"/>
              </a:ext>
            </a:extLst>
          </p:cNvPr>
          <p:cNvGrpSpPr/>
          <p:nvPr/>
        </p:nvGrpSpPr>
        <p:grpSpPr>
          <a:xfrm>
            <a:off x="1806878" y="244938"/>
            <a:ext cx="7250036" cy="810210"/>
            <a:chOff x="1806878" y="244938"/>
            <a:chExt cx="7250036" cy="810210"/>
          </a:xfrm>
        </p:grpSpPr>
        <p:sp>
          <p:nvSpPr>
            <p:cNvPr id="35" name="文本框 34">
              <a:extLst>
                <a:ext uri="{FF2B5EF4-FFF2-40B4-BE49-F238E27FC236}">
                  <a16:creationId xmlns:a16="http://schemas.microsoft.com/office/drawing/2014/main" xmlns="" id="{E7CA266B-5D84-4E02-927D-592A635107CD}"/>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36" name="文本框 35">
              <a:extLst>
                <a:ext uri="{FF2B5EF4-FFF2-40B4-BE49-F238E27FC236}">
                  <a16:creationId xmlns:a16="http://schemas.microsoft.com/office/drawing/2014/main" xmlns="" id="{105B8019-E352-40F8-82E7-E0D87DAC3775}"/>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38" name="组合 37">
            <a:extLst>
              <a:ext uri="{FF2B5EF4-FFF2-40B4-BE49-F238E27FC236}">
                <a16:creationId xmlns:a16="http://schemas.microsoft.com/office/drawing/2014/main" xmlns="" id="{CB6571A6-8559-419A-BF2D-1677209E053C}"/>
              </a:ext>
            </a:extLst>
          </p:cNvPr>
          <p:cNvGrpSpPr/>
          <p:nvPr/>
        </p:nvGrpSpPr>
        <p:grpSpPr>
          <a:xfrm>
            <a:off x="7480180" y="1851774"/>
            <a:ext cx="3327636" cy="1220554"/>
            <a:chOff x="6462713" y="2410788"/>
            <a:chExt cx="3327636" cy="1220554"/>
          </a:xfrm>
        </p:grpSpPr>
        <p:sp>
          <p:nvSpPr>
            <p:cNvPr id="39" name="矩形 38">
              <a:extLst>
                <a:ext uri="{FF2B5EF4-FFF2-40B4-BE49-F238E27FC236}">
                  <a16:creationId xmlns:a16="http://schemas.microsoft.com/office/drawing/2014/main" xmlns="" id="{FBFBB188-5F63-47B9-A93E-2CAECD8076EB}"/>
                </a:ext>
              </a:extLst>
            </p:cNvPr>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0" name="矩形 39">
              <a:extLst>
                <a:ext uri="{FF2B5EF4-FFF2-40B4-BE49-F238E27FC236}">
                  <a16:creationId xmlns:a16="http://schemas.microsoft.com/office/drawing/2014/main" xmlns="" id="{820AA723-05BB-43C0-B1CA-57EEC8C8ACB9}"/>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1" name="组合 40">
            <a:extLst>
              <a:ext uri="{FF2B5EF4-FFF2-40B4-BE49-F238E27FC236}">
                <a16:creationId xmlns:a16="http://schemas.microsoft.com/office/drawing/2014/main" xmlns="" id="{4196A930-4BE9-4E0D-85FF-7206BAAD2182}"/>
              </a:ext>
            </a:extLst>
          </p:cNvPr>
          <p:cNvGrpSpPr/>
          <p:nvPr/>
        </p:nvGrpSpPr>
        <p:grpSpPr>
          <a:xfrm>
            <a:off x="7480180" y="4482158"/>
            <a:ext cx="3327636" cy="1220554"/>
            <a:chOff x="6462713" y="2410788"/>
            <a:chExt cx="3327636" cy="1220554"/>
          </a:xfrm>
        </p:grpSpPr>
        <p:sp>
          <p:nvSpPr>
            <p:cNvPr id="42" name="矩形 41">
              <a:extLst>
                <a:ext uri="{FF2B5EF4-FFF2-40B4-BE49-F238E27FC236}">
                  <a16:creationId xmlns:a16="http://schemas.microsoft.com/office/drawing/2014/main" xmlns="" id="{1C5EE00B-2742-4BCC-B296-7C0479ED2D29}"/>
                </a:ext>
              </a:extLst>
            </p:cNvPr>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a:extLst>
                <a:ext uri="{FF2B5EF4-FFF2-40B4-BE49-F238E27FC236}">
                  <a16:creationId xmlns:a16="http://schemas.microsoft.com/office/drawing/2014/main" xmlns="" id="{6B7451CF-01C1-4267-9691-10CF0FE07D20}"/>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4" name="组合 43">
            <a:extLst>
              <a:ext uri="{FF2B5EF4-FFF2-40B4-BE49-F238E27FC236}">
                <a16:creationId xmlns:a16="http://schemas.microsoft.com/office/drawing/2014/main" xmlns="" id="{122DAB5B-81FD-4555-A799-8989D5B29358}"/>
              </a:ext>
            </a:extLst>
          </p:cNvPr>
          <p:cNvGrpSpPr/>
          <p:nvPr/>
        </p:nvGrpSpPr>
        <p:grpSpPr>
          <a:xfrm>
            <a:off x="1325465" y="1851774"/>
            <a:ext cx="3327636" cy="1220554"/>
            <a:chOff x="6462713" y="2410788"/>
            <a:chExt cx="3327636" cy="1220554"/>
          </a:xfrm>
        </p:grpSpPr>
        <p:sp>
          <p:nvSpPr>
            <p:cNvPr id="45" name="矩形 44">
              <a:extLst>
                <a:ext uri="{FF2B5EF4-FFF2-40B4-BE49-F238E27FC236}">
                  <a16:creationId xmlns:a16="http://schemas.microsoft.com/office/drawing/2014/main" xmlns="" id="{3A54F77B-0602-4F41-9E43-F06A8F282755}"/>
                </a:ext>
              </a:extLst>
            </p:cNvPr>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74DC8407-64B8-4959-B257-F59249D574A2}"/>
                </a:ext>
              </a:extLst>
            </p:cNvPr>
            <p:cNvSpPr/>
            <p:nvPr/>
          </p:nvSpPr>
          <p:spPr>
            <a:xfrm>
              <a:off x="7548375" y="24107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47" name="组合 46">
            <a:extLst>
              <a:ext uri="{FF2B5EF4-FFF2-40B4-BE49-F238E27FC236}">
                <a16:creationId xmlns:a16="http://schemas.microsoft.com/office/drawing/2014/main" xmlns="" id="{F9722F5C-4AD9-4157-91BD-DE8B366A6358}"/>
              </a:ext>
            </a:extLst>
          </p:cNvPr>
          <p:cNvGrpSpPr/>
          <p:nvPr/>
        </p:nvGrpSpPr>
        <p:grpSpPr>
          <a:xfrm>
            <a:off x="1325465" y="4482158"/>
            <a:ext cx="3327636" cy="1220554"/>
            <a:chOff x="6462713" y="2410788"/>
            <a:chExt cx="3327636" cy="1220554"/>
          </a:xfrm>
        </p:grpSpPr>
        <p:sp>
          <p:nvSpPr>
            <p:cNvPr id="48" name="矩形 47">
              <a:extLst>
                <a:ext uri="{FF2B5EF4-FFF2-40B4-BE49-F238E27FC236}">
                  <a16:creationId xmlns:a16="http://schemas.microsoft.com/office/drawing/2014/main" xmlns="" id="{24D1D6F0-CAD7-44CB-9A26-721832CFC3BC}"/>
                </a:ext>
              </a:extLst>
            </p:cNvPr>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9" name="矩形 48">
              <a:extLst>
                <a:ext uri="{FF2B5EF4-FFF2-40B4-BE49-F238E27FC236}">
                  <a16:creationId xmlns:a16="http://schemas.microsoft.com/office/drawing/2014/main" xmlns="" id="{C9837D5C-F350-45AF-9F4D-A85C4F70315E}"/>
                </a:ext>
              </a:extLst>
            </p:cNvPr>
            <p:cNvSpPr/>
            <p:nvPr/>
          </p:nvSpPr>
          <p:spPr>
            <a:xfrm>
              <a:off x="7548375" y="24107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524137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25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8" fill="hold" nodeType="withEffect">
                                  <p:stCondLst>
                                    <p:cond delay="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par>
                                <p:cTn id="24" presetID="1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xmlns="" id="{99133E23-972E-4DBA-B129-3A3AEFEE4CC3}"/>
              </a:ext>
            </a:extLst>
          </p:cNvPr>
          <p:cNvSpPr/>
          <p:nvPr/>
        </p:nvSpPr>
        <p:spPr>
          <a:xfrm rot="2280706" flipV="1">
            <a:off x="9393513" y="3829456"/>
            <a:ext cx="507233" cy="963284"/>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8">
            <a:extLst>
              <a:ext uri="{FF2B5EF4-FFF2-40B4-BE49-F238E27FC236}">
                <a16:creationId xmlns:a16="http://schemas.microsoft.com/office/drawing/2014/main" xmlns="" id="{42C969FA-1611-4E0F-9187-6AAE7A746525}"/>
              </a:ext>
            </a:extLst>
          </p:cNvPr>
          <p:cNvSpPr/>
          <p:nvPr/>
        </p:nvSpPr>
        <p:spPr>
          <a:xfrm rot="19319294">
            <a:off x="2291254" y="3829456"/>
            <a:ext cx="507233" cy="963284"/>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Parallelogram 2">
            <a:extLst>
              <a:ext uri="{FF2B5EF4-FFF2-40B4-BE49-F238E27FC236}">
                <a16:creationId xmlns:a16="http://schemas.microsoft.com/office/drawing/2014/main" xmlns="" id="{6C2BB883-4890-427C-85A8-C8E2DE4B3022}"/>
              </a:ext>
            </a:extLst>
          </p:cNvPr>
          <p:cNvSpPr/>
          <p:nvPr/>
        </p:nvSpPr>
        <p:spPr>
          <a:xfrm flipV="1">
            <a:off x="4208565" y="2844020"/>
            <a:ext cx="2204356" cy="2002738"/>
          </a:xfrm>
          <a:prstGeom prst="parallelogram">
            <a:avLst>
              <a:gd name="adj" fmla="val 7802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Parallelogram 1">
            <a:extLst>
              <a:ext uri="{FF2B5EF4-FFF2-40B4-BE49-F238E27FC236}">
                <a16:creationId xmlns:a16="http://schemas.microsoft.com/office/drawing/2014/main" xmlns="" id="{5F4A31E8-388A-4279-B653-D883366EDB7D}"/>
              </a:ext>
            </a:extLst>
          </p:cNvPr>
          <p:cNvSpPr/>
          <p:nvPr/>
        </p:nvSpPr>
        <p:spPr>
          <a:xfrm>
            <a:off x="2643690" y="2844020"/>
            <a:ext cx="2204356" cy="2002738"/>
          </a:xfrm>
          <a:prstGeom prst="parallelogram">
            <a:avLst>
              <a:gd name="adj" fmla="val 7802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Parallelogram 3">
            <a:extLst>
              <a:ext uri="{FF2B5EF4-FFF2-40B4-BE49-F238E27FC236}">
                <a16:creationId xmlns:a16="http://schemas.microsoft.com/office/drawing/2014/main" xmlns="" id="{09BA0F36-230F-4AB7-8961-67A9297909AA}"/>
              </a:ext>
            </a:extLst>
          </p:cNvPr>
          <p:cNvSpPr/>
          <p:nvPr/>
        </p:nvSpPr>
        <p:spPr>
          <a:xfrm flipV="1">
            <a:off x="7338315" y="2844020"/>
            <a:ext cx="2204356" cy="2002738"/>
          </a:xfrm>
          <a:prstGeom prst="parallelogram">
            <a:avLst>
              <a:gd name="adj" fmla="val 78020"/>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Parallelogram 4">
            <a:extLst>
              <a:ext uri="{FF2B5EF4-FFF2-40B4-BE49-F238E27FC236}">
                <a16:creationId xmlns:a16="http://schemas.microsoft.com/office/drawing/2014/main" xmlns="" id="{FF871FD2-BE40-4573-BC88-E0361C711F1E}"/>
              </a:ext>
            </a:extLst>
          </p:cNvPr>
          <p:cNvSpPr/>
          <p:nvPr/>
        </p:nvSpPr>
        <p:spPr>
          <a:xfrm>
            <a:off x="5773440" y="2844020"/>
            <a:ext cx="2204356" cy="2002738"/>
          </a:xfrm>
          <a:prstGeom prst="parallelogram">
            <a:avLst>
              <a:gd name="adj" fmla="val 7802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a:extLst>
              <a:ext uri="{FF2B5EF4-FFF2-40B4-BE49-F238E27FC236}">
                <a16:creationId xmlns:a16="http://schemas.microsoft.com/office/drawing/2014/main" xmlns="" id="{22C3B26C-2C5B-4A4D-BA04-8B825B03D0E7}"/>
              </a:ext>
            </a:extLst>
          </p:cNvPr>
          <p:cNvGrpSpPr/>
          <p:nvPr/>
        </p:nvGrpSpPr>
        <p:grpSpPr>
          <a:xfrm>
            <a:off x="408863" y="0"/>
            <a:ext cx="1253284" cy="1048361"/>
            <a:chOff x="408863" y="0"/>
            <a:chExt cx="1253284" cy="1048361"/>
          </a:xfrm>
        </p:grpSpPr>
        <p:sp>
          <p:nvSpPr>
            <p:cNvPr id="24" name="等腰三角形 23">
              <a:extLst>
                <a:ext uri="{FF2B5EF4-FFF2-40B4-BE49-F238E27FC236}">
                  <a16:creationId xmlns:a16="http://schemas.microsoft.com/office/drawing/2014/main" xmlns="" id="{4F7D76B8-2E91-462F-8C89-4E6953C5061E}"/>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等腰三角形 24">
              <a:extLst>
                <a:ext uri="{FF2B5EF4-FFF2-40B4-BE49-F238E27FC236}">
                  <a16:creationId xmlns:a16="http://schemas.microsoft.com/office/drawing/2014/main" xmlns="" id="{497D8B99-21A8-4AA2-94F6-337BFD60C8CD}"/>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等腰三角形 25">
              <a:extLst>
                <a:ext uri="{FF2B5EF4-FFF2-40B4-BE49-F238E27FC236}">
                  <a16:creationId xmlns:a16="http://schemas.microsoft.com/office/drawing/2014/main" xmlns="" id="{26EE1499-BC26-446A-BD60-50D5850701DC}"/>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7" name="等腰三角形 26">
              <a:extLst>
                <a:ext uri="{FF2B5EF4-FFF2-40B4-BE49-F238E27FC236}">
                  <a16:creationId xmlns:a16="http://schemas.microsoft.com/office/drawing/2014/main" xmlns="" id="{8183AD8D-C0A1-455B-A741-29AAAA28DAF4}"/>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8" name="组合 27">
            <a:extLst>
              <a:ext uri="{FF2B5EF4-FFF2-40B4-BE49-F238E27FC236}">
                <a16:creationId xmlns:a16="http://schemas.microsoft.com/office/drawing/2014/main" xmlns="" id="{40F40067-0111-4D30-93D1-59AFDC611A31}"/>
              </a:ext>
            </a:extLst>
          </p:cNvPr>
          <p:cNvGrpSpPr/>
          <p:nvPr/>
        </p:nvGrpSpPr>
        <p:grpSpPr>
          <a:xfrm rot="16200000">
            <a:off x="6073139" y="739139"/>
            <a:ext cx="45719" cy="12192001"/>
            <a:chOff x="0" y="1905000"/>
            <a:chExt cx="400050" cy="2971800"/>
          </a:xfrm>
        </p:grpSpPr>
        <p:sp>
          <p:nvSpPr>
            <p:cNvPr id="29" name="矩形 28">
              <a:extLst>
                <a:ext uri="{FF2B5EF4-FFF2-40B4-BE49-F238E27FC236}">
                  <a16:creationId xmlns:a16="http://schemas.microsoft.com/office/drawing/2014/main" xmlns="" id="{1931A454-D55C-4C0E-B723-B86B4A203FF5}"/>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CB0C693F-74BE-4254-B374-D51937892AF8}"/>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xmlns="" id="{3124252C-F9A2-489F-99AB-474C294D12D7}"/>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xmlns="" id="{1CCFC3BE-DD33-47D5-AF82-4D56D7EA18C7}"/>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a16="http://schemas.microsoft.com/office/drawing/2014/main" xmlns="" id="{2FCC3942-FD09-4823-A50A-DDC71FE6E89A}"/>
              </a:ext>
            </a:extLst>
          </p:cNvPr>
          <p:cNvGrpSpPr/>
          <p:nvPr/>
        </p:nvGrpSpPr>
        <p:grpSpPr>
          <a:xfrm>
            <a:off x="1806878" y="244938"/>
            <a:ext cx="7250036" cy="810210"/>
            <a:chOff x="1806878" y="244938"/>
            <a:chExt cx="7250036" cy="810210"/>
          </a:xfrm>
        </p:grpSpPr>
        <p:sp>
          <p:nvSpPr>
            <p:cNvPr id="34" name="文本框 33">
              <a:extLst>
                <a:ext uri="{FF2B5EF4-FFF2-40B4-BE49-F238E27FC236}">
                  <a16:creationId xmlns:a16="http://schemas.microsoft.com/office/drawing/2014/main" xmlns="" id="{44420E50-7300-4D5D-B043-5D1689580EAC}"/>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35" name="文本框 34">
              <a:extLst>
                <a:ext uri="{FF2B5EF4-FFF2-40B4-BE49-F238E27FC236}">
                  <a16:creationId xmlns:a16="http://schemas.microsoft.com/office/drawing/2014/main" xmlns="" id="{45A12339-17BF-41BB-BD09-731BF6020AE1}"/>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36" name="组合 35">
            <a:extLst>
              <a:ext uri="{FF2B5EF4-FFF2-40B4-BE49-F238E27FC236}">
                <a16:creationId xmlns:a16="http://schemas.microsoft.com/office/drawing/2014/main" xmlns="" id="{85544AEA-B871-4529-8A27-CEBE63001D36}"/>
              </a:ext>
            </a:extLst>
          </p:cNvPr>
          <p:cNvGrpSpPr/>
          <p:nvPr/>
        </p:nvGrpSpPr>
        <p:grpSpPr>
          <a:xfrm>
            <a:off x="6362696" y="1698427"/>
            <a:ext cx="2514604" cy="962022"/>
            <a:chOff x="6869229" y="2410788"/>
            <a:chExt cx="2514604" cy="962022"/>
          </a:xfrm>
        </p:grpSpPr>
        <p:sp>
          <p:nvSpPr>
            <p:cNvPr id="37" name="矩形 36">
              <a:extLst>
                <a:ext uri="{FF2B5EF4-FFF2-40B4-BE49-F238E27FC236}">
                  <a16:creationId xmlns:a16="http://schemas.microsoft.com/office/drawing/2014/main" xmlns="" id="{FD5AD6AA-83C1-4885-8571-5EBDD9525FA2}"/>
                </a:ext>
              </a:extLst>
            </p:cNvPr>
            <p:cNvSpPr/>
            <p:nvPr/>
          </p:nvSpPr>
          <p:spPr>
            <a:xfrm>
              <a:off x="6869229" y="2763412"/>
              <a:ext cx="25146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用户在投影仪或者计算机上进行演示也可将文稿打印出来</a:t>
              </a:r>
            </a:p>
          </p:txBody>
        </p:sp>
        <p:sp>
          <p:nvSpPr>
            <p:cNvPr id="38" name="矩形 37">
              <a:extLst>
                <a:ext uri="{FF2B5EF4-FFF2-40B4-BE49-F238E27FC236}">
                  <a16:creationId xmlns:a16="http://schemas.microsoft.com/office/drawing/2014/main" xmlns="" id="{A0BB9583-F2C0-459D-9B1F-AC49DA04472D}"/>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2" name="组合 41">
            <a:extLst>
              <a:ext uri="{FF2B5EF4-FFF2-40B4-BE49-F238E27FC236}">
                <a16:creationId xmlns:a16="http://schemas.microsoft.com/office/drawing/2014/main" xmlns="" id="{29520109-C628-48FA-B793-DD666D1F6A00}"/>
              </a:ext>
            </a:extLst>
          </p:cNvPr>
          <p:cNvGrpSpPr/>
          <p:nvPr/>
        </p:nvGrpSpPr>
        <p:grpSpPr>
          <a:xfrm>
            <a:off x="3314696" y="1698427"/>
            <a:ext cx="2514604" cy="962022"/>
            <a:chOff x="6869229" y="2410788"/>
            <a:chExt cx="2514604" cy="962022"/>
          </a:xfrm>
        </p:grpSpPr>
        <p:sp>
          <p:nvSpPr>
            <p:cNvPr id="43" name="矩形 42">
              <a:extLst>
                <a:ext uri="{FF2B5EF4-FFF2-40B4-BE49-F238E27FC236}">
                  <a16:creationId xmlns:a16="http://schemas.microsoft.com/office/drawing/2014/main" xmlns="" id="{C8DB726F-5F09-414B-99D8-399DDCB41D64}"/>
                </a:ext>
              </a:extLst>
            </p:cNvPr>
            <p:cNvSpPr/>
            <p:nvPr/>
          </p:nvSpPr>
          <p:spPr>
            <a:xfrm>
              <a:off x="6869229" y="2763412"/>
              <a:ext cx="25146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用户在投影仪或者计算机上进行演示也可将文稿打印出来</a:t>
              </a:r>
            </a:p>
          </p:txBody>
        </p:sp>
        <p:sp>
          <p:nvSpPr>
            <p:cNvPr id="44" name="矩形 43">
              <a:extLst>
                <a:ext uri="{FF2B5EF4-FFF2-40B4-BE49-F238E27FC236}">
                  <a16:creationId xmlns:a16="http://schemas.microsoft.com/office/drawing/2014/main" xmlns="" id="{F7952BDD-6D89-4491-89A9-3B67C9F2CEE8}"/>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5" name="组合 44">
            <a:extLst>
              <a:ext uri="{FF2B5EF4-FFF2-40B4-BE49-F238E27FC236}">
                <a16:creationId xmlns:a16="http://schemas.microsoft.com/office/drawing/2014/main" xmlns="" id="{9671BDEC-998E-4967-A989-31628FB20697}"/>
              </a:ext>
            </a:extLst>
          </p:cNvPr>
          <p:cNvGrpSpPr/>
          <p:nvPr/>
        </p:nvGrpSpPr>
        <p:grpSpPr>
          <a:xfrm>
            <a:off x="1750415" y="4980340"/>
            <a:ext cx="2514604" cy="962022"/>
            <a:chOff x="6869229" y="2410788"/>
            <a:chExt cx="2514604" cy="962022"/>
          </a:xfrm>
        </p:grpSpPr>
        <p:sp>
          <p:nvSpPr>
            <p:cNvPr id="46" name="矩形 45">
              <a:extLst>
                <a:ext uri="{FF2B5EF4-FFF2-40B4-BE49-F238E27FC236}">
                  <a16:creationId xmlns:a16="http://schemas.microsoft.com/office/drawing/2014/main" xmlns="" id="{D67E1E11-FE6B-4063-85C9-194612422C34}"/>
                </a:ext>
              </a:extLst>
            </p:cNvPr>
            <p:cNvSpPr/>
            <p:nvPr/>
          </p:nvSpPr>
          <p:spPr>
            <a:xfrm>
              <a:off x="6869229" y="2763412"/>
              <a:ext cx="25146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用户在投影仪或者计算机上进行演示也可将文稿打印出来</a:t>
              </a:r>
            </a:p>
          </p:txBody>
        </p:sp>
        <p:sp>
          <p:nvSpPr>
            <p:cNvPr id="47" name="矩形 46">
              <a:extLst>
                <a:ext uri="{FF2B5EF4-FFF2-40B4-BE49-F238E27FC236}">
                  <a16:creationId xmlns:a16="http://schemas.microsoft.com/office/drawing/2014/main" xmlns="" id="{8FB241FC-73A7-4B7D-AE71-73CEC8EB541A}"/>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8" name="组合 47">
            <a:extLst>
              <a:ext uri="{FF2B5EF4-FFF2-40B4-BE49-F238E27FC236}">
                <a16:creationId xmlns:a16="http://schemas.microsoft.com/office/drawing/2014/main" xmlns="" id="{4EDE959A-2D8B-4C46-95D3-5DF9F247FCFA}"/>
              </a:ext>
            </a:extLst>
          </p:cNvPr>
          <p:cNvGrpSpPr/>
          <p:nvPr/>
        </p:nvGrpSpPr>
        <p:grpSpPr>
          <a:xfrm>
            <a:off x="4860007" y="4980340"/>
            <a:ext cx="2514604" cy="962022"/>
            <a:chOff x="6869229" y="2410788"/>
            <a:chExt cx="2514604" cy="962022"/>
          </a:xfrm>
        </p:grpSpPr>
        <p:sp>
          <p:nvSpPr>
            <p:cNvPr id="49" name="矩形 48">
              <a:extLst>
                <a:ext uri="{FF2B5EF4-FFF2-40B4-BE49-F238E27FC236}">
                  <a16:creationId xmlns:a16="http://schemas.microsoft.com/office/drawing/2014/main" xmlns="" id="{D82009AC-0C00-4451-83F5-8245CB665E0A}"/>
                </a:ext>
              </a:extLst>
            </p:cNvPr>
            <p:cNvSpPr/>
            <p:nvPr/>
          </p:nvSpPr>
          <p:spPr>
            <a:xfrm>
              <a:off x="6869229" y="2763412"/>
              <a:ext cx="25146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用户在投影仪或者计算机上进行演示也可将文稿打印出来</a:t>
              </a:r>
            </a:p>
          </p:txBody>
        </p:sp>
        <p:sp>
          <p:nvSpPr>
            <p:cNvPr id="50" name="矩形 49">
              <a:extLst>
                <a:ext uri="{FF2B5EF4-FFF2-40B4-BE49-F238E27FC236}">
                  <a16:creationId xmlns:a16="http://schemas.microsoft.com/office/drawing/2014/main" xmlns="" id="{019AB66D-4A8B-4123-B1E3-80E38B429D1E}"/>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51" name="组合 50">
            <a:extLst>
              <a:ext uri="{FF2B5EF4-FFF2-40B4-BE49-F238E27FC236}">
                <a16:creationId xmlns:a16="http://schemas.microsoft.com/office/drawing/2014/main" xmlns="" id="{26B27ADD-E07A-45EF-93B1-0557BD87608A}"/>
              </a:ext>
            </a:extLst>
          </p:cNvPr>
          <p:cNvGrpSpPr/>
          <p:nvPr/>
        </p:nvGrpSpPr>
        <p:grpSpPr>
          <a:xfrm>
            <a:off x="7969600" y="4980340"/>
            <a:ext cx="2514604" cy="962022"/>
            <a:chOff x="6869229" y="2410788"/>
            <a:chExt cx="2514604" cy="962022"/>
          </a:xfrm>
        </p:grpSpPr>
        <p:sp>
          <p:nvSpPr>
            <p:cNvPr id="52" name="矩形 51">
              <a:extLst>
                <a:ext uri="{FF2B5EF4-FFF2-40B4-BE49-F238E27FC236}">
                  <a16:creationId xmlns:a16="http://schemas.microsoft.com/office/drawing/2014/main" xmlns="" id="{99F516D9-DD87-4379-A3FF-255FDE688DC0}"/>
                </a:ext>
              </a:extLst>
            </p:cNvPr>
            <p:cNvSpPr/>
            <p:nvPr/>
          </p:nvSpPr>
          <p:spPr>
            <a:xfrm>
              <a:off x="6869229" y="2763412"/>
              <a:ext cx="251460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用户在投影仪或者计算机上进行演示也可将文稿打印出来</a:t>
              </a:r>
            </a:p>
          </p:txBody>
        </p:sp>
        <p:sp>
          <p:nvSpPr>
            <p:cNvPr id="53" name="矩形 52">
              <a:extLst>
                <a:ext uri="{FF2B5EF4-FFF2-40B4-BE49-F238E27FC236}">
                  <a16:creationId xmlns:a16="http://schemas.microsoft.com/office/drawing/2014/main" xmlns="" id="{F70C5F2B-756F-4730-B9D4-DA35FEDD60D5}"/>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3350241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p:tgtEl>
                                          <p:spTgt spid="45"/>
                                        </p:tgtEl>
                                        <p:attrNameLst>
                                          <p:attrName>ppt_y</p:attrName>
                                        </p:attrNameLst>
                                      </p:cBhvr>
                                      <p:tavLst>
                                        <p:tav tm="0">
                                          <p:val>
                                            <p:strVal val="#ppt_y+#ppt_h*1.125000"/>
                                          </p:val>
                                        </p:tav>
                                        <p:tav tm="100000">
                                          <p:val>
                                            <p:strVal val="#ppt_y"/>
                                          </p:val>
                                        </p:tav>
                                      </p:tavLst>
                                    </p:anim>
                                    <p:animEffect transition="in" filter="wipe(up)">
                                      <p:cBhvr>
                                        <p:cTn id="32" dur="500"/>
                                        <p:tgtEl>
                                          <p:spTgt spid="45"/>
                                        </p:tgtEl>
                                      </p:cBhvr>
                                    </p:animEffect>
                                  </p:childTnLst>
                                </p:cTn>
                              </p:par>
                              <p:par>
                                <p:cTn id="33" presetID="12" presetClass="entr" presetSubtype="1" fill="hold" nodeType="withEffect">
                                  <p:stCondLst>
                                    <p:cond delay="25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down)">
                                      <p:cBhvr>
                                        <p:cTn id="36" dur="500"/>
                                        <p:tgtEl>
                                          <p:spTgt spid="42"/>
                                        </p:tgtEl>
                                      </p:cBhvr>
                                    </p:animEffect>
                                  </p:childTnLst>
                                </p:cTn>
                              </p:par>
                              <p:par>
                                <p:cTn id="37" presetID="12" presetClass="entr" presetSubtype="4" fill="hold" nodeType="withEffect">
                                  <p:stCondLst>
                                    <p:cond delay="5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up)">
                                      <p:cBhvr>
                                        <p:cTn id="40" dur="500"/>
                                        <p:tgtEl>
                                          <p:spTgt spid="48"/>
                                        </p:tgtEl>
                                      </p:cBhvr>
                                    </p:animEffect>
                                  </p:childTnLst>
                                </p:cTn>
                              </p:par>
                              <p:par>
                                <p:cTn id="41" presetID="12" presetClass="entr" presetSubtype="1" fill="hold" nodeType="withEffect">
                                  <p:stCondLst>
                                    <p:cond delay="75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p:tgtEl>
                                          <p:spTgt spid="36"/>
                                        </p:tgtEl>
                                        <p:attrNameLst>
                                          <p:attrName>ppt_y</p:attrName>
                                        </p:attrNameLst>
                                      </p:cBhvr>
                                      <p:tavLst>
                                        <p:tav tm="0">
                                          <p:val>
                                            <p:strVal val="#ppt_y-#ppt_h*1.125000"/>
                                          </p:val>
                                        </p:tav>
                                        <p:tav tm="100000">
                                          <p:val>
                                            <p:strVal val="#ppt_y"/>
                                          </p:val>
                                        </p:tav>
                                      </p:tavLst>
                                    </p:anim>
                                    <p:animEffect transition="in" filter="wipe(down)">
                                      <p:cBhvr>
                                        <p:cTn id="44" dur="500"/>
                                        <p:tgtEl>
                                          <p:spTgt spid="36"/>
                                        </p:tgtEl>
                                      </p:cBhvr>
                                    </p:animEffect>
                                  </p:childTnLst>
                                </p:cTn>
                              </p:par>
                              <p:par>
                                <p:cTn id="45" presetID="12" presetClass="entr" presetSubtype="4" fill="hold" nodeType="withEffect">
                                  <p:stCondLst>
                                    <p:cond delay="100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p:tgtEl>
                                          <p:spTgt spid="51"/>
                                        </p:tgtEl>
                                        <p:attrNameLst>
                                          <p:attrName>ppt_y</p:attrName>
                                        </p:attrNameLst>
                                      </p:cBhvr>
                                      <p:tavLst>
                                        <p:tav tm="0">
                                          <p:val>
                                            <p:strVal val="#ppt_y+#ppt_h*1.125000"/>
                                          </p:val>
                                        </p:tav>
                                        <p:tav tm="100000">
                                          <p:val>
                                            <p:strVal val="#ppt_y"/>
                                          </p:val>
                                        </p:tav>
                                      </p:tavLst>
                                    </p:anim>
                                    <p:animEffect transition="in" filter="wipe(up)">
                                      <p:cBhvr>
                                        <p:cTn id="4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a:extLst>
              <a:ext uri="{FF2B5EF4-FFF2-40B4-BE49-F238E27FC236}">
                <a16:creationId xmlns:a16="http://schemas.microsoft.com/office/drawing/2014/main" xmlns="" id="{93DC0F83-9AD6-452E-AF1D-8260DE2F38CB}"/>
              </a:ext>
            </a:extLst>
          </p:cNvPr>
          <p:cNvGrpSpPr/>
          <p:nvPr/>
        </p:nvGrpSpPr>
        <p:grpSpPr>
          <a:xfrm>
            <a:off x="1662147" y="1900811"/>
            <a:ext cx="3916732" cy="3777104"/>
            <a:chOff x="1232075" y="1457325"/>
            <a:chExt cx="3838112" cy="4120956"/>
          </a:xfrm>
        </p:grpSpPr>
        <p:sp>
          <p:nvSpPr>
            <p:cNvPr id="6" name="Arrow: Pentagon 4">
              <a:extLst>
                <a:ext uri="{FF2B5EF4-FFF2-40B4-BE49-F238E27FC236}">
                  <a16:creationId xmlns:a16="http://schemas.microsoft.com/office/drawing/2014/main" xmlns="" id="{5E27615A-2EAF-4C4D-A66E-256AED5B693C}"/>
                </a:ext>
              </a:extLst>
            </p:cNvPr>
            <p:cNvSpPr/>
            <p:nvPr/>
          </p:nvSpPr>
          <p:spPr>
            <a:xfrm rot="16200000">
              <a:off x="2995117" y="3604829"/>
              <a:ext cx="2857500" cy="848490"/>
            </a:xfrm>
            <a:prstGeom prst="homePlate">
              <a:avLst>
                <a:gd name="adj" fmla="val 56061"/>
              </a:avLst>
            </a:prstGeom>
            <a:solidFill>
              <a:schemeClr val="accent5"/>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33">
              <a:extLst>
                <a:ext uri="{FF2B5EF4-FFF2-40B4-BE49-F238E27FC236}">
                  <a16:creationId xmlns:a16="http://schemas.microsoft.com/office/drawing/2014/main" xmlns="" id="{6E860B3B-760E-45E5-AE67-4085259A2B04}"/>
                </a:ext>
              </a:extLst>
            </p:cNvPr>
            <p:cNvSpPr>
              <a:spLocks/>
            </p:cNvSpPr>
            <p:nvPr/>
          </p:nvSpPr>
          <p:spPr bwMode="auto">
            <a:xfrm>
              <a:off x="4246227" y="3024667"/>
              <a:ext cx="341266" cy="328855"/>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noFill/>
            </a:ln>
            <a:extLst/>
          </p:spPr>
          <p:txBody>
            <a:bodyPr anchor="ctr"/>
            <a:lstStyle/>
            <a:p>
              <a:pPr algn="ctr"/>
              <a:endParaRPr/>
            </a:p>
          </p:txBody>
        </p:sp>
        <p:sp>
          <p:nvSpPr>
            <p:cNvPr id="8" name="Arrow: Pentagon 1">
              <a:extLst>
                <a:ext uri="{FF2B5EF4-FFF2-40B4-BE49-F238E27FC236}">
                  <a16:creationId xmlns:a16="http://schemas.microsoft.com/office/drawing/2014/main" xmlns="" id="{8F461D56-AA12-4A14-ADDF-5DC3DB518552}"/>
                </a:ext>
              </a:extLst>
            </p:cNvPr>
            <p:cNvSpPr/>
            <p:nvPr/>
          </p:nvSpPr>
          <p:spPr>
            <a:xfrm rot="16200000">
              <a:off x="-121855" y="3033330"/>
              <a:ext cx="4000500" cy="848490"/>
            </a:xfrm>
            <a:prstGeom prst="homePlate">
              <a:avLst>
                <a:gd name="adj" fmla="val 56061"/>
              </a:avLst>
            </a:pr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row: Pentagon 2">
              <a:extLst>
                <a:ext uri="{FF2B5EF4-FFF2-40B4-BE49-F238E27FC236}">
                  <a16:creationId xmlns:a16="http://schemas.microsoft.com/office/drawing/2014/main" xmlns="" id="{FF8EA583-1F60-465A-BAE9-A8D5E3A0D59B}"/>
                </a:ext>
              </a:extLst>
            </p:cNvPr>
            <p:cNvSpPr/>
            <p:nvPr/>
          </p:nvSpPr>
          <p:spPr>
            <a:xfrm rot="16200000">
              <a:off x="929835" y="3236530"/>
              <a:ext cx="3594100" cy="848490"/>
            </a:xfrm>
            <a:prstGeom prst="homePlate">
              <a:avLst>
                <a:gd name="adj" fmla="val 56061"/>
              </a:avLst>
            </a:prstGeom>
            <a:solidFill>
              <a:schemeClr val="accent2"/>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Arrow: Pentagon 3">
              <a:extLst>
                <a:ext uri="{FF2B5EF4-FFF2-40B4-BE49-F238E27FC236}">
                  <a16:creationId xmlns:a16="http://schemas.microsoft.com/office/drawing/2014/main" xmlns="" id="{BEB1FEE6-4AF5-4D32-AE64-C93A7E4241A9}"/>
                </a:ext>
              </a:extLst>
            </p:cNvPr>
            <p:cNvSpPr/>
            <p:nvPr/>
          </p:nvSpPr>
          <p:spPr>
            <a:xfrm rot="16200000">
              <a:off x="1987876" y="3446079"/>
              <a:ext cx="3175000" cy="848490"/>
            </a:xfrm>
            <a:prstGeom prst="homePlate">
              <a:avLst>
                <a:gd name="adj" fmla="val 56061"/>
              </a:avLst>
            </a:prstGeom>
            <a:solidFill>
              <a:schemeClr val="accent3"/>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Rounded Corners 6">
              <a:extLst>
                <a:ext uri="{FF2B5EF4-FFF2-40B4-BE49-F238E27FC236}">
                  <a16:creationId xmlns:a16="http://schemas.microsoft.com/office/drawing/2014/main" xmlns="" id="{843B1D02-9E1F-40E8-B74F-C1FA81505D40}"/>
                </a:ext>
              </a:extLst>
            </p:cNvPr>
            <p:cNvSpPr/>
            <p:nvPr/>
          </p:nvSpPr>
          <p:spPr>
            <a:xfrm>
              <a:off x="1454150" y="3514725"/>
              <a:ext cx="3393963" cy="1943099"/>
            </a:xfrm>
            <a:prstGeom prst="roundRect">
              <a:avLst>
                <a:gd name="adj" fmla="val 10131"/>
              </a:avLst>
            </a:prstGeom>
            <a:solidFill>
              <a:schemeClr val="bg1">
                <a:alpha val="22000"/>
              </a:schemeClr>
            </a:solidFill>
            <a:ln w="1047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Rounded Corners 7">
              <a:extLst>
                <a:ext uri="{FF2B5EF4-FFF2-40B4-BE49-F238E27FC236}">
                  <a16:creationId xmlns:a16="http://schemas.microsoft.com/office/drawing/2014/main" xmlns="" id="{EA1F4B60-AFB9-48F8-B2B5-E37DD62A6FB9}"/>
                </a:ext>
              </a:extLst>
            </p:cNvPr>
            <p:cNvSpPr/>
            <p:nvPr/>
          </p:nvSpPr>
          <p:spPr>
            <a:xfrm>
              <a:off x="1232075" y="5407025"/>
              <a:ext cx="3838112" cy="171256"/>
            </a:xfrm>
            <a:prstGeom prst="round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27">
              <a:extLst>
                <a:ext uri="{FF2B5EF4-FFF2-40B4-BE49-F238E27FC236}">
                  <a16:creationId xmlns:a16="http://schemas.microsoft.com/office/drawing/2014/main" xmlns="" id="{5DEE6F2A-281A-4C5A-B4D7-331C52A7C56A}"/>
                </a:ext>
              </a:extLst>
            </p:cNvPr>
            <p:cNvSpPr>
              <a:spLocks/>
            </p:cNvSpPr>
            <p:nvPr/>
          </p:nvSpPr>
          <p:spPr bwMode="auto">
            <a:xfrm>
              <a:off x="2615730" y="2408188"/>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noFill/>
            </a:ln>
            <a:extLst/>
          </p:spPr>
          <p:txBody>
            <a:bodyPr anchor="ctr"/>
            <a:lstStyle/>
            <a:p>
              <a:pPr algn="ctr"/>
              <a:endParaRPr/>
            </a:p>
          </p:txBody>
        </p:sp>
        <p:sp>
          <p:nvSpPr>
            <p:cNvPr id="19" name="Freeform: Shape 30">
              <a:extLst>
                <a:ext uri="{FF2B5EF4-FFF2-40B4-BE49-F238E27FC236}">
                  <a16:creationId xmlns:a16="http://schemas.microsoft.com/office/drawing/2014/main" xmlns="" id="{2502A8CB-6BD9-4244-9E4A-35D1F80B0B76}"/>
                </a:ext>
              </a:extLst>
            </p:cNvPr>
            <p:cNvSpPr>
              <a:spLocks/>
            </p:cNvSpPr>
            <p:nvPr/>
          </p:nvSpPr>
          <p:spPr bwMode="auto">
            <a:xfrm>
              <a:off x="1689380" y="2056727"/>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noFill/>
            </a:ln>
            <a:extLst/>
          </p:spPr>
          <p:txBody>
            <a:bodyPr anchor="ctr"/>
            <a:lstStyle/>
            <a:p>
              <a:pPr algn="ctr"/>
              <a:endParaRPr/>
            </a:p>
          </p:txBody>
        </p:sp>
        <p:sp>
          <p:nvSpPr>
            <p:cNvPr id="17" name="Freeform: Shape 36">
              <a:extLst>
                <a:ext uri="{FF2B5EF4-FFF2-40B4-BE49-F238E27FC236}">
                  <a16:creationId xmlns:a16="http://schemas.microsoft.com/office/drawing/2014/main" xmlns="" id="{DEA7C24D-29A7-4415-AB7F-E5D1BFF7F88F}"/>
                </a:ext>
              </a:extLst>
            </p:cNvPr>
            <p:cNvSpPr>
              <a:spLocks/>
            </p:cNvSpPr>
            <p:nvPr/>
          </p:nvSpPr>
          <p:spPr bwMode="auto">
            <a:xfrm>
              <a:off x="3413027" y="2815614"/>
              <a:ext cx="327619" cy="327011"/>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noFill/>
            </a:ln>
            <a:extLst/>
          </p:spPr>
          <p:txBody>
            <a:bodyPr anchor="ctr"/>
            <a:lstStyle/>
            <a:p>
              <a:pPr algn="ctr"/>
              <a:endParaRPr/>
            </a:p>
          </p:txBody>
        </p:sp>
      </p:grpSp>
      <p:grpSp>
        <p:nvGrpSpPr>
          <p:cNvPr id="40" name="组合 39">
            <a:extLst>
              <a:ext uri="{FF2B5EF4-FFF2-40B4-BE49-F238E27FC236}">
                <a16:creationId xmlns:a16="http://schemas.microsoft.com/office/drawing/2014/main" xmlns="" id="{A12A92AE-10E8-425E-A35D-3CE4BB86F415}"/>
              </a:ext>
            </a:extLst>
          </p:cNvPr>
          <p:cNvGrpSpPr/>
          <p:nvPr/>
        </p:nvGrpSpPr>
        <p:grpSpPr>
          <a:xfrm>
            <a:off x="408863" y="0"/>
            <a:ext cx="1253284" cy="1048361"/>
            <a:chOff x="408863" y="0"/>
            <a:chExt cx="1253284" cy="1048361"/>
          </a:xfrm>
        </p:grpSpPr>
        <p:sp>
          <p:nvSpPr>
            <p:cNvPr id="41" name="等腰三角形 40">
              <a:extLst>
                <a:ext uri="{FF2B5EF4-FFF2-40B4-BE49-F238E27FC236}">
                  <a16:creationId xmlns:a16="http://schemas.microsoft.com/office/drawing/2014/main" xmlns="" id="{1D49BA7F-D73E-4CFE-B3EA-90D02C328588}"/>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2" name="等腰三角形 41">
              <a:extLst>
                <a:ext uri="{FF2B5EF4-FFF2-40B4-BE49-F238E27FC236}">
                  <a16:creationId xmlns:a16="http://schemas.microsoft.com/office/drawing/2014/main" xmlns="" id="{AD05F6A2-C555-4C3F-8236-E97F298A799D}"/>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3" name="等腰三角形 42">
              <a:extLst>
                <a:ext uri="{FF2B5EF4-FFF2-40B4-BE49-F238E27FC236}">
                  <a16:creationId xmlns:a16="http://schemas.microsoft.com/office/drawing/2014/main" xmlns="" id="{8422F48A-970B-48E2-AE23-1FC995AA062F}"/>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等腰三角形 43">
              <a:extLst>
                <a:ext uri="{FF2B5EF4-FFF2-40B4-BE49-F238E27FC236}">
                  <a16:creationId xmlns:a16="http://schemas.microsoft.com/office/drawing/2014/main" xmlns="" id="{1E3528B8-49D0-4DA3-8525-3FBAE30DC633}"/>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45" name="组合 44">
            <a:extLst>
              <a:ext uri="{FF2B5EF4-FFF2-40B4-BE49-F238E27FC236}">
                <a16:creationId xmlns:a16="http://schemas.microsoft.com/office/drawing/2014/main" xmlns="" id="{92F91747-3577-4AD2-8875-FCB09F70B21F}"/>
              </a:ext>
            </a:extLst>
          </p:cNvPr>
          <p:cNvGrpSpPr/>
          <p:nvPr/>
        </p:nvGrpSpPr>
        <p:grpSpPr>
          <a:xfrm rot="16200000">
            <a:off x="6073139" y="739139"/>
            <a:ext cx="45719" cy="12192001"/>
            <a:chOff x="0" y="1905000"/>
            <a:chExt cx="400050" cy="2971800"/>
          </a:xfrm>
        </p:grpSpPr>
        <p:sp>
          <p:nvSpPr>
            <p:cNvPr id="46" name="矩形 45">
              <a:extLst>
                <a:ext uri="{FF2B5EF4-FFF2-40B4-BE49-F238E27FC236}">
                  <a16:creationId xmlns:a16="http://schemas.microsoft.com/office/drawing/2014/main" xmlns="" id="{C85A616B-1E6A-4705-B963-BF852ADD5268}"/>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xmlns="" id="{ABE5DD46-C211-4A65-B910-FA447FD30EB9}"/>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xmlns="" id="{64FC0354-A07E-4095-8173-E628A1F9088F}"/>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xmlns="" id="{00B39036-FF21-4A29-8458-1B087F48B030}"/>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CCBC527E-50B1-44FD-9951-CE7AD60825EA}"/>
              </a:ext>
            </a:extLst>
          </p:cNvPr>
          <p:cNvGrpSpPr/>
          <p:nvPr/>
        </p:nvGrpSpPr>
        <p:grpSpPr>
          <a:xfrm>
            <a:off x="1806878" y="244938"/>
            <a:ext cx="7250036" cy="810210"/>
            <a:chOff x="1806878" y="244938"/>
            <a:chExt cx="7250036" cy="810210"/>
          </a:xfrm>
        </p:grpSpPr>
        <p:sp>
          <p:nvSpPr>
            <p:cNvPr id="51" name="文本框 50">
              <a:extLst>
                <a:ext uri="{FF2B5EF4-FFF2-40B4-BE49-F238E27FC236}">
                  <a16:creationId xmlns:a16="http://schemas.microsoft.com/office/drawing/2014/main" xmlns="" id="{161751F5-5E53-4FDB-9BC0-A27EC9796CC5}"/>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52" name="文本框 51">
              <a:extLst>
                <a:ext uri="{FF2B5EF4-FFF2-40B4-BE49-F238E27FC236}">
                  <a16:creationId xmlns:a16="http://schemas.microsoft.com/office/drawing/2014/main" xmlns="" id="{CF61D65D-C682-4B4B-ACF3-F6B9A707306D}"/>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53" name="组合 52">
            <a:extLst>
              <a:ext uri="{FF2B5EF4-FFF2-40B4-BE49-F238E27FC236}">
                <a16:creationId xmlns:a16="http://schemas.microsoft.com/office/drawing/2014/main" xmlns="" id="{FC4CB0FF-150E-4BC3-9E41-D6FBB2CC1EA2}"/>
              </a:ext>
            </a:extLst>
          </p:cNvPr>
          <p:cNvGrpSpPr/>
          <p:nvPr/>
        </p:nvGrpSpPr>
        <p:grpSpPr>
          <a:xfrm>
            <a:off x="6246813" y="1900810"/>
            <a:ext cx="4673600" cy="962022"/>
            <a:chOff x="6462713" y="2410788"/>
            <a:chExt cx="4673600" cy="962022"/>
          </a:xfrm>
        </p:grpSpPr>
        <p:sp>
          <p:nvSpPr>
            <p:cNvPr id="54" name="矩形 53">
              <a:extLst>
                <a:ext uri="{FF2B5EF4-FFF2-40B4-BE49-F238E27FC236}">
                  <a16:creationId xmlns:a16="http://schemas.microsoft.com/office/drawing/2014/main" xmlns="" id="{6C82EFB9-DC1E-4394-8D9A-70EC9965C6D2}"/>
                </a:ext>
              </a:extLst>
            </p:cNvPr>
            <p:cNvSpPr/>
            <p:nvPr/>
          </p:nvSpPr>
          <p:spPr>
            <a:xfrm>
              <a:off x="6462713" y="2763412"/>
              <a:ext cx="467360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a:extLst>
                <a:ext uri="{FF2B5EF4-FFF2-40B4-BE49-F238E27FC236}">
                  <a16:creationId xmlns:a16="http://schemas.microsoft.com/office/drawing/2014/main" xmlns="" id="{CAE7C411-A547-4A5C-8180-6E7FCB1645A9}"/>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1"/>
                  </a:solidFill>
                </a:rPr>
                <a:t>标题文字添加</a:t>
              </a:r>
            </a:p>
          </p:txBody>
        </p:sp>
      </p:grpSp>
      <p:grpSp>
        <p:nvGrpSpPr>
          <p:cNvPr id="56" name="组合 55">
            <a:extLst>
              <a:ext uri="{FF2B5EF4-FFF2-40B4-BE49-F238E27FC236}">
                <a16:creationId xmlns:a16="http://schemas.microsoft.com/office/drawing/2014/main" xmlns="" id="{2BEC6C13-3270-4367-BF3D-BC7967A898A6}"/>
              </a:ext>
            </a:extLst>
          </p:cNvPr>
          <p:cNvGrpSpPr/>
          <p:nvPr/>
        </p:nvGrpSpPr>
        <p:grpSpPr>
          <a:xfrm>
            <a:off x="6246813" y="3308352"/>
            <a:ext cx="4673600" cy="962022"/>
            <a:chOff x="6462713" y="2410788"/>
            <a:chExt cx="4673600" cy="962022"/>
          </a:xfrm>
        </p:grpSpPr>
        <p:sp>
          <p:nvSpPr>
            <p:cNvPr id="57" name="矩形 56">
              <a:extLst>
                <a:ext uri="{FF2B5EF4-FFF2-40B4-BE49-F238E27FC236}">
                  <a16:creationId xmlns:a16="http://schemas.microsoft.com/office/drawing/2014/main" xmlns="" id="{89892A49-7976-44CA-B995-27A879D51C60}"/>
                </a:ext>
              </a:extLst>
            </p:cNvPr>
            <p:cNvSpPr/>
            <p:nvPr/>
          </p:nvSpPr>
          <p:spPr>
            <a:xfrm>
              <a:off x="6462713" y="2763412"/>
              <a:ext cx="467360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8" name="矩形 57">
              <a:extLst>
                <a:ext uri="{FF2B5EF4-FFF2-40B4-BE49-F238E27FC236}">
                  <a16:creationId xmlns:a16="http://schemas.microsoft.com/office/drawing/2014/main" xmlns="" id="{DAEA90BA-93EC-4754-BF5B-45DCA606EA6B}"/>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rPr>
                <a:t>标题文字添加</a:t>
              </a:r>
            </a:p>
          </p:txBody>
        </p:sp>
      </p:grpSp>
      <p:grpSp>
        <p:nvGrpSpPr>
          <p:cNvPr id="59" name="组合 58">
            <a:extLst>
              <a:ext uri="{FF2B5EF4-FFF2-40B4-BE49-F238E27FC236}">
                <a16:creationId xmlns:a16="http://schemas.microsoft.com/office/drawing/2014/main" xmlns="" id="{C2E42CE2-EB3D-4F2E-BCF7-0846DE792D61}"/>
              </a:ext>
            </a:extLst>
          </p:cNvPr>
          <p:cNvGrpSpPr/>
          <p:nvPr/>
        </p:nvGrpSpPr>
        <p:grpSpPr>
          <a:xfrm>
            <a:off x="6246813" y="4715893"/>
            <a:ext cx="4673600" cy="962022"/>
            <a:chOff x="6462713" y="2410788"/>
            <a:chExt cx="4673600" cy="962022"/>
          </a:xfrm>
        </p:grpSpPr>
        <p:sp>
          <p:nvSpPr>
            <p:cNvPr id="60" name="矩形 59">
              <a:extLst>
                <a:ext uri="{FF2B5EF4-FFF2-40B4-BE49-F238E27FC236}">
                  <a16:creationId xmlns:a16="http://schemas.microsoft.com/office/drawing/2014/main" xmlns="" id="{846B51BE-37B2-43DA-94EE-29083ACE929A}"/>
                </a:ext>
              </a:extLst>
            </p:cNvPr>
            <p:cNvSpPr/>
            <p:nvPr/>
          </p:nvSpPr>
          <p:spPr>
            <a:xfrm>
              <a:off x="6462713" y="2763412"/>
              <a:ext cx="467360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61" name="矩形 60">
              <a:extLst>
                <a:ext uri="{FF2B5EF4-FFF2-40B4-BE49-F238E27FC236}">
                  <a16:creationId xmlns:a16="http://schemas.microsoft.com/office/drawing/2014/main" xmlns="" id="{F86628BA-FB5B-4023-85A3-77558CDC7462}"/>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5"/>
                  </a:solidFill>
                </a:rPr>
                <a:t>标题文字添加</a:t>
              </a:r>
            </a:p>
          </p:txBody>
        </p:sp>
      </p:grpSp>
    </p:spTree>
    <p:extLst>
      <p:ext uri="{BB962C8B-B14F-4D97-AF65-F5344CB8AC3E}">
        <p14:creationId xmlns:p14="http://schemas.microsoft.com/office/powerpoint/2010/main" val="15727250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1+#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fill="hold"/>
                                        <p:tgtEl>
                                          <p:spTgt spid="56"/>
                                        </p:tgtEl>
                                        <p:attrNameLst>
                                          <p:attrName>ppt_x</p:attrName>
                                        </p:attrNameLst>
                                      </p:cBhvr>
                                      <p:tavLst>
                                        <p:tav tm="0">
                                          <p:val>
                                            <p:strVal val="1+#ppt_w/2"/>
                                          </p:val>
                                        </p:tav>
                                        <p:tav tm="100000">
                                          <p:val>
                                            <p:strVal val="#ppt_x"/>
                                          </p:val>
                                        </p:tav>
                                      </p:tavLst>
                                    </p:anim>
                                    <p:anim calcmode="lin" valueType="num">
                                      <p:cBhvr additive="base">
                                        <p:cTn id="19" dur="500" fill="hold"/>
                                        <p:tgtEl>
                                          <p:spTgt spid="5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1+#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a:extLst>
              <a:ext uri="{FF2B5EF4-FFF2-40B4-BE49-F238E27FC236}">
                <a16:creationId xmlns:a16="http://schemas.microsoft.com/office/drawing/2014/main" xmlns="" id="{E506CCFE-FA2C-454E-9B7A-FE4863C1CE7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778" r="12778"/>
          <a:stretch>
            <a:fillRect/>
          </a:stretch>
        </p:blipFill>
        <p:spPr/>
      </p:pic>
      <p:pic>
        <p:nvPicPr>
          <p:cNvPr id="19" name="图片占位符 18">
            <a:extLst>
              <a:ext uri="{FF2B5EF4-FFF2-40B4-BE49-F238E27FC236}">
                <a16:creationId xmlns:a16="http://schemas.microsoft.com/office/drawing/2014/main" xmlns="" id="{294A3A90-3D60-4F81-AC4A-355539B4944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504" r="6504"/>
          <a:stretch>
            <a:fillRect/>
          </a:stretch>
        </p:blipFill>
        <p:spPr/>
      </p:pic>
      <p:sp>
        <p:nvSpPr>
          <p:cNvPr id="2" name="等腰三角形 1">
            <a:extLst>
              <a:ext uri="{FF2B5EF4-FFF2-40B4-BE49-F238E27FC236}">
                <a16:creationId xmlns:a16="http://schemas.microsoft.com/office/drawing/2014/main" xmlns="" id="{E665AD5F-3CAD-47D5-A96F-26C1A667CDD7}"/>
              </a:ext>
            </a:extLst>
          </p:cNvPr>
          <p:cNvSpPr/>
          <p:nvPr/>
        </p:nvSpPr>
        <p:spPr>
          <a:xfrm flipV="1">
            <a:off x="4436539" y="0"/>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等腰三角形 2">
            <a:extLst>
              <a:ext uri="{FF2B5EF4-FFF2-40B4-BE49-F238E27FC236}">
                <a16:creationId xmlns:a16="http://schemas.microsoft.com/office/drawing/2014/main" xmlns="" id="{0353301C-A941-4A27-88EE-B0B2C2629624}"/>
              </a:ext>
            </a:extLst>
          </p:cNvPr>
          <p:cNvSpPr/>
          <p:nvPr/>
        </p:nvSpPr>
        <p:spPr>
          <a:xfrm>
            <a:off x="4714390" y="524181"/>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等腰三角形 3">
            <a:extLst>
              <a:ext uri="{FF2B5EF4-FFF2-40B4-BE49-F238E27FC236}">
                <a16:creationId xmlns:a16="http://schemas.microsoft.com/office/drawing/2014/main" xmlns="" id="{53E55178-963D-4D7A-852F-C88AECD71BF1}"/>
              </a:ext>
            </a:extLst>
          </p:cNvPr>
          <p:cNvSpPr/>
          <p:nvPr/>
        </p:nvSpPr>
        <p:spPr>
          <a:xfrm flipV="1">
            <a:off x="3807094" y="1572542"/>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等腰三角形 5">
            <a:extLst>
              <a:ext uri="{FF2B5EF4-FFF2-40B4-BE49-F238E27FC236}">
                <a16:creationId xmlns:a16="http://schemas.microsoft.com/office/drawing/2014/main" xmlns="" id="{16B875A4-D4A1-46C9-BBD2-8D29F00AE38D}"/>
              </a:ext>
            </a:extLst>
          </p:cNvPr>
          <p:cNvSpPr/>
          <p:nvPr/>
        </p:nvSpPr>
        <p:spPr>
          <a:xfrm>
            <a:off x="4150627" y="3189903"/>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等腰三角形 6">
            <a:extLst>
              <a:ext uri="{FF2B5EF4-FFF2-40B4-BE49-F238E27FC236}">
                <a16:creationId xmlns:a16="http://schemas.microsoft.com/office/drawing/2014/main" xmlns="" id="{405ACBD8-D28F-465A-8256-318770F0840E}"/>
              </a:ext>
            </a:extLst>
          </p:cNvPr>
          <p:cNvSpPr/>
          <p:nvPr/>
        </p:nvSpPr>
        <p:spPr>
          <a:xfrm>
            <a:off x="2388027" y="3189903"/>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等腰三角形 8">
            <a:extLst>
              <a:ext uri="{FF2B5EF4-FFF2-40B4-BE49-F238E27FC236}">
                <a16:creationId xmlns:a16="http://schemas.microsoft.com/office/drawing/2014/main" xmlns="" id="{18636F18-27BB-4605-A70A-518A6327917E}"/>
              </a:ext>
            </a:extLst>
          </p:cNvPr>
          <p:cNvSpPr/>
          <p:nvPr/>
        </p:nvSpPr>
        <p:spPr>
          <a:xfrm flipV="1">
            <a:off x="731510" y="5006459"/>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等腰三角形 9">
            <a:extLst>
              <a:ext uri="{FF2B5EF4-FFF2-40B4-BE49-F238E27FC236}">
                <a16:creationId xmlns:a16="http://schemas.microsoft.com/office/drawing/2014/main" xmlns="" id="{C468FB37-840F-464D-B0BC-5631C384C47A}"/>
              </a:ext>
            </a:extLst>
          </p:cNvPr>
          <p:cNvSpPr/>
          <p:nvPr/>
        </p:nvSpPr>
        <p:spPr>
          <a:xfrm flipV="1">
            <a:off x="3498291" y="4550030"/>
            <a:ext cx="1216099" cy="10483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等腰三角形 10">
            <a:extLst>
              <a:ext uri="{FF2B5EF4-FFF2-40B4-BE49-F238E27FC236}">
                <a16:creationId xmlns:a16="http://schemas.microsoft.com/office/drawing/2014/main" xmlns="" id="{B92F5149-BD9A-4614-81D5-0A17FE19F0D1}"/>
              </a:ext>
            </a:extLst>
          </p:cNvPr>
          <p:cNvSpPr/>
          <p:nvPr/>
        </p:nvSpPr>
        <p:spPr>
          <a:xfrm flipV="1">
            <a:off x="1948864" y="5285458"/>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等腰三角形 11">
            <a:extLst>
              <a:ext uri="{FF2B5EF4-FFF2-40B4-BE49-F238E27FC236}">
                <a16:creationId xmlns:a16="http://schemas.microsoft.com/office/drawing/2014/main" xmlns="" id="{5760170B-64E6-456C-ADF1-B01F931C7890}"/>
              </a:ext>
            </a:extLst>
          </p:cNvPr>
          <p:cNvSpPr/>
          <p:nvPr/>
        </p:nvSpPr>
        <p:spPr>
          <a:xfrm>
            <a:off x="848880" y="5809639"/>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xmlns="" id="{AA228536-E06C-4246-9921-5981D42A0643}"/>
              </a:ext>
            </a:extLst>
          </p:cNvPr>
          <p:cNvSpPr txBox="1"/>
          <p:nvPr/>
        </p:nvSpPr>
        <p:spPr>
          <a:xfrm>
            <a:off x="7940899" y="3601661"/>
            <a:ext cx="2954655" cy="646331"/>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000000">
                    <a:lumMod val="75000"/>
                    <a:lumOff val="25000"/>
                  </a:srgbClr>
                </a:solidFill>
                <a:effectLst/>
                <a:uLnTx/>
                <a:uFillTx/>
                <a:latin typeface="时尚中黑简体" panose="01010104010101010101" pitchFamily="2" charset="-122"/>
                <a:ea typeface="时尚中黑简体" panose="01010104010101010101" pitchFamily="2" charset="-122"/>
                <a:cs typeface="+mn-cs"/>
              </a:rPr>
              <a:t>标题文字添加</a:t>
            </a:r>
          </a:p>
        </p:txBody>
      </p:sp>
      <p:sp>
        <p:nvSpPr>
          <p:cNvPr id="21" name="文本框 20">
            <a:extLst>
              <a:ext uri="{FF2B5EF4-FFF2-40B4-BE49-F238E27FC236}">
                <a16:creationId xmlns:a16="http://schemas.microsoft.com/office/drawing/2014/main" xmlns="" id="{5D6626E2-178C-4D68-965A-3C6116D39E80}"/>
              </a:ext>
            </a:extLst>
          </p:cNvPr>
          <p:cNvSpPr txBox="1"/>
          <p:nvPr/>
        </p:nvSpPr>
        <p:spPr>
          <a:xfrm>
            <a:off x="5930489" y="4352275"/>
            <a:ext cx="4946015" cy="738664"/>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65000"/>
                  </a:srgbClr>
                </a:solidFill>
                <a:effectLst/>
                <a:uLnTx/>
                <a:uFillTx/>
                <a:latin typeface="Arial"/>
                <a:ea typeface="时尚中黑简体" panose="01010104010101010101" pitchFamily="2" charset="-122"/>
                <a:cs typeface="+mn-cs"/>
              </a:rPr>
              <a:t>The user can demonstrate on a projector or computer, or print the presentation and make it into a film to be used in a wider field</a:t>
            </a:r>
          </a:p>
        </p:txBody>
      </p:sp>
      <p:sp>
        <p:nvSpPr>
          <p:cNvPr id="22" name="文本框 21">
            <a:extLst>
              <a:ext uri="{FF2B5EF4-FFF2-40B4-BE49-F238E27FC236}">
                <a16:creationId xmlns:a16="http://schemas.microsoft.com/office/drawing/2014/main" xmlns="" id="{241B40FC-AF12-4F69-9B18-F1E03889576A}"/>
              </a:ext>
            </a:extLst>
          </p:cNvPr>
          <p:cNvSpPr txBox="1"/>
          <p:nvPr/>
        </p:nvSpPr>
        <p:spPr>
          <a:xfrm>
            <a:off x="8644201" y="2430162"/>
            <a:ext cx="2254528" cy="707886"/>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rPr>
              <a:t>PART 03</a:t>
            </a:r>
            <a:endParaRPr kumimoji="0" lang="zh-CN" altLang="en-US"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endParaRPr>
          </a:p>
        </p:txBody>
      </p:sp>
      <p:cxnSp>
        <p:nvCxnSpPr>
          <p:cNvPr id="24" name="直接连接符 23">
            <a:extLst>
              <a:ext uri="{FF2B5EF4-FFF2-40B4-BE49-F238E27FC236}">
                <a16:creationId xmlns:a16="http://schemas.microsoft.com/office/drawing/2014/main" xmlns="" id="{172E9323-792A-4A30-8917-B3C88FBE79C9}"/>
              </a:ext>
            </a:extLst>
          </p:cNvPr>
          <p:cNvCxnSpPr>
            <a:cxnSpLocks/>
          </p:cNvCxnSpPr>
          <p:nvPr/>
        </p:nvCxnSpPr>
        <p:spPr>
          <a:xfrm>
            <a:off x="10057387" y="3355003"/>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3663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ppt_h/2"/>
                                          </p:val>
                                        </p:tav>
                                        <p:tav tm="100000">
                                          <p:val>
                                            <p:strVal val="#ppt_y"/>
                                          </p:val>
                                        </p:tav>
                                      </p:tavLst>
                                    </p:anim>
                                    <p:anim calcmode="lin" valueType="num">
                                      <p:cBhvr>
                                        <p:cTn id="15" dur="500" fill="hold"/>
                                        <p:tgtEl>
                                          <p:spTgt spid="3"/>
                                        </p:tgtEl>
                                        <p:attrNameLst>
                                          <p:attrName>ppt_w</p:attrName>
                                        </p:attrNameLst>
                                      </p:cBhvr>
                                      <p:tavLst>
                                        <p:tav tm="0">
                                          <p:val>
                                            <p:strVal val="#ppt_w"/>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17" presetClass="entr" presetSubtype="1"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ppt_h/2"/>
                                          </p:val>
                                        </p:tav>
                                        <p:tav tm="100000">
                                          <p:val>
                                            <p:strVal val="#ppt_y"/>
                                          </p:val>
                                        </p:tav>
                                      </p:tavLst>
                                    </p:anim>
                                    <p:anim calcmode="lin" valueType="num">
                                      <p:cBhvr>
                                        <p:cTn id="21" dur="500" fill="hold"/>
                                        <p:tgtEl>
                                          <p:spTgt spid="4"/>
                                        </p:tgtEl>
                                        <p:attrNameLst>
                                          <p:attrName>ppt_w</p:attrName>
                                        </p:attrNameLst>
                                      </p:cBhvr>
                                      <p:tavLst>
                                        <p:tav tm="0">
                                          <p:val>
                                            <p:strVal val="#ppt_w"/>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ppt_h/2"/>
                                          </p:val>
                                        </p:tav>
                                        <p:tav tm="100000">
                                          <p:val>
                                            <p:strVal val="#ppt_y"/>
                                          </p:val>
                                        </p:tav>
                                      </p:tavLst>
                                    </p:anim>
                                    <p:anim calcmode="lin" valueType="num">
                                      <p:cBhvr>
                                        <p:cTn id="27" dur="500" fill="hold"/>
                                        <p:tgtEl>
                                          <p:spTgt spid="17"/>
                                        </p:tgtEl>
                                        <p:attrNameLst>
                                          <p:attrName>ppt_w</p:attrName>
                                        </p:attrNameLst>
                                      </p:cBhvr>
                                      <p:tavLst>
                                        <p:tav tm="0">
                                          <p:val>
                                            <p:strVal val="#ppt_w"/>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1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ppt_h/2"/>
                                          </p:val>
                                        </p:tav>
                                        <p:tav tm="100000">
                                          <p:val>
                                            <p:strVal val="#ppt_y"/>
                                          </p:val>
                                        </p:tav>
                                      </p:tavLst>
                                    </p:anim>
                                    <p:anim calcmode="lin" valueType="num">
                                      <p:cBhvr>
                                        <p:cTn id="33" dur="500" fill="hold"/>
                                        <p:tgtEl>
                                          <p:spTgt spid="6"/>
                                        </p:tgtEl>
                                        <p:attrNameLst>
                                          <p:attrName>ppt_w</p:attrName>
                                        </p:attrNameLst>
                                      </p:cBhvr>
                                      <p:tavLst>
                                        <p:tav tm="0">
                                          <p:val>
                                            <p:strVal val="#ppt_w"/>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par>
                                <p:cTn id="35" presetID="17" presetClass="entr" presetSubtype="4" fill="hold" grpId="0" nodeType="withEffect">
                                  <p:stCondLst>
                                    <p:cond delay="125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ppt_h/2"/>
                                          </p:val>
                                        </p:tav>
                                        <p:tav tm="100000">
                                          <p:val>
                                            <p:strVal val="#ppt_y"/>
                                          </p:val>
                                        </p:tav>
                                      </p:tavLst>
                                    </p:anim>
                                    <p:anim calcmode="lin" valueType="num">
                                      <p:cBhvr>
                                        <p:cTn id="39" dur="500" fill="hold"/>
                                        <p:tgtEl>
                                          <p:spTgt spid="7"/>
                                        </p:tgtEl>
                                        <p:attrNameLst>
                                          <p:attrName>ppt_w</p:attrName>
                                        </p:attrNameLst>
                                      </p:cBhvr>
                                      <p:tavLst>
                                        <p:tav tm="0">
                                          <p:val>
                                            <p:strVal val="#ppt_w"/>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childTnLst>
                                </p:cTn>
                              </p:par>
                              <p:par>
                                <p:cTn id="41" presetID="17" presetClass="entr" presetSubtype="1" fill="hold" nodeType="withEffect">
                                  <p:stCondLst>
                                    <p:cond delay="1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ppt_h/2"/>
                                          </p:val>
                                        </p:tav>
                                        <p:tav tm="100000">
                                          <p:val>
                                            <p:strVal val="#ppt_y"/>
                                          </p:val>
                                        </p:tav>
                                      </p:tavLst>
                                    </p:anim>
                                    <p:anim calcmode="lin" valueType="num">
                                      <p:cBhvr>
                                        <p:cTn id="45" dur="500" fill="hold"/>
                                        <p:tgtEl>
                                          <p:spTgt spid="19"/>
                                        </p:tgtEl>
                                        <p:attrNameLst>
                                          <p:attrName>ppt_w</p:attrName>
                                        </p:attrNameLst>
                                      </p:cBhvr>
                                      <p:tavLst>
                                        <p:tav tm="0">
                                          <p:val>
                                            <p:strVal val="#ppt_w"/>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childTnLst>
                                </p:cTn>
                              </p:par>
                              <p:par>
                                <p:cTn id="47" presetID="17" presetClass="entr" presetSubtype="1" fill="hold" grpId="0" nodeType="withEffect">
                                  <p:stCondLst>
                                    <p:cond delay="175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ppt_h/2"/>
                                          </p:val>
                                        </p:tav>
                                        <p:tav tm="100000">
                                          <p:val>
                                            <p:strVal val="#ppt_y"/>
                                          </p:val>
                                        </p:tav>
                                      </p:tavLst>
                                    </p:anim>
                                    <p:anim calcmode="lin" valueType="num">
                                      <p:cBhvr>
                                        <p:cTn id="51" dur="500" fill="hold"/>
                                        <p:tgtEl>
                                          <p:spTgt spid="9"/>
                                        </p:tgtEl>
                                        <p:attrNameLst>
                                          <p:attrName>ppt_w</p:attrName>
                                        </p:attrNameLst>
                                      </p:cBhvr>
                                      <p:tavLst>
                                        <p:tav tm="0">
                                          <p:val>
                                            <p:strVal val="#ppt_w"/>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childTnLst>
                                </p:cTn>
                              </p:par>
                              <p:par>
                                <p:cTn id="53" presetID="17" presetClass="entr" presetSubtype="4" fill="hold" grpId="0" nodeType="withEffect">
                                  <p:stCondLst>
                                    <p:cond delay="20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ppt_h/2"/>
                                          </p:val>
                                        </p:tav>
                                        <p:tav tm="100000">
                                          <p:val>
                                            <p:strVal val="#ppt_y"/>
                                          </p:val>
                                        </p:tav>
                                      </p:tavLst>
                                    </p:anim>
                                    <p:anim calcmode="lin" valueType="num">
                                      <p:cBhvr>
                                        <p:cTn id="57" dur="500" fill="hold"/>
                                        <p:tgtEl>
                                          <p:spTgt spid="12"/>
                                        </p:tgtEl>
                                        <p:attrNameLst>
                                          <p:attrName>ppt_w</p:attrName>
                                        </p:attrNameLst>
                                      </p:cBhvr>
                                      <p:tavLst>
                                        <p:tav tm="0">
                                          <p:val>
                                            <p:strVal val="#ppt_w"/>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17" presetClass="entr" presetSubtype="1" fill="hold" grpId="0" nodeType="withEffect">
                                  <p:stCondLst>
                                    <p:cond delay="225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ppt_h/2"/>
                                          </p:val>
                                        </p:tav>
                                        <p:tav tm="100000">
                                          <p:val>
                                            <p:strVal val="#ppt_y"/>
                                          </p:val>
                                        </p:tav>
                                      </p:tavLst>
                                    </p:anim>
                                    <p:anim calcmode="lin" valueType="num">
                                      <p:cBhvr>
                                        <p:cTn id="63" dur="500" fill="hold"/>
                                        <p:tgtEl>
                                          <p:spTgt spid="11"/>
                                        </p:tgtEl>
                                        <p:attrNameLst>
                                          <p:attrName>ppt_w</p:attrName>
                                        </p:attrNameLst>
                                      </p:cBhvr>
                                      <p:tavLst>
                                        <p:tav tm="0">
                                          <p:val>
                                            <p:strVal val="#ppt_w"/>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par>
                                <p:cTn id="65" presetID="17" presetClass="entr" presetSubtype="1" fill="hold" grpId="0" nodeType="withEffect">
                                  <p:stCondLst>
                                    <p:cond delay="250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ppt_x"/>
                                          </p:val>
                                        </p:tav>
                                        <p:tav tm="100000">
                                          <p:val>
                                            <p:strVal val="#ppt_x"/>
                                          </p:val>
                                        </p:tav>
                                      </p:tavLst>
                                    </p:anim>
                                    <p:anim calcmode="lin" valueType="num">
                                      <p:cBhvr>
                                        <p:cTn id="68" dur="500" fill="hold"/>
                                        <p:tgtEl>
                                          <p:spTgt spid="10"/>
                                        </p:tgtEl>
                                        <p:attrNameLst>
                                          <p:attrName>ppt_y</p:attrName>
                                        </p:attrNameLst>
                                      </p:cBhvr>
                                      <p:tavLst>
                                        <p:tav tm="0">
                                          <p:val>
                                            <p:strVal val="#ppt_y-#ppt_h/2"/>
                                          </p:val>
                                        </p:tav>
                                        <p:tav tm="100000">
                                          <p:val>
                                            <p:strVal val="#ppt_y"/>
                                          </p:val>
                                        </p:tav>
                                      </p:tavLst>
                                    </p:anim>
                                    <p:anim calcmode="lin" valueType="num">
                                      <p:cBhvr>
                                        <p:cTn id="69" dur="500" fill="hold"/>
                                        <p:tgtEl>
                                          <p:spTgt spid="10"/>
                                        </p:tgtEl>
                                        <p:attrNameLst>
                                          <p:attrName>ppt_w</p:attrName>
                                        </p:attrNameLst>
                                      </p:cBhvr>
                                      <p:tavLst>
                                        <p:tav tm="0">
                                          <p:val>
                                            <p:strVal val="#ppt_w"/>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right)">
                                      <p:cBhvr>
                                        <p:cTn id="80" dur="500"/>
                                        <p:tgtEl>
                                          <p:spTgt spid="24"/>
                                        </p:tgtEl>
                                      </p:cBhvr>
                                    </p:animEffect>
                                  </p:childTnLst>
                                </p:cTn>
                              </p:par>
                            </p:childTnLst>
                          </p:cTn>
                        </p:par>
                        <p:par>
                          <p:cTn id="81" fill="hold">
                            <p:stCondLst>
                              <p:cond delay="4500"/>
                            </p:stCondLst>
                            <p:childTnLst>
                              <p:par>
                                <p:cTn id="82" presetID="12" presetClass="entr" presetSubtype="1"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childTnLst>
                          </p:cTn>
                        </p:par>
                        <p:par>
                          <p:cTn id="86" fill="hold">
                            <p:stCondLst>
                              <p:cond delay="5000"/>
                            </p:stCondLst>
                            <p:childTnLst>
                              <p:par>
                                <p:cTn id="87" presetID="14" presetClass="entr" presetSubtype="1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randombar(horizontal)">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1" grpId="0" animBg="1"/>
      <p:bldP spid="12" grpId="0" animBg="1"/>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0">
            <a:extLst>
              <a:ext uri="{FF2B5EF4-FFF2-40B4-BE49-F238E27FC236}">
                <a16:creationId xmlns:a16="http://schemas.microsoft.com/office/drawing/2014/main" xmlns="" id="{0D8BC7E1-1F51-40D9-9D79-3FFE4F4A4087}"/>
              </a:ext>
            </a:extLst>
          </p:cNvPr>
          <p:cNvCxnSpPr/>
          <p:nvPr/>
        </p:nvCxnSpPr>
        <p:spPr>
          <a:xfrm>
            <a:off x="6550367" y="2214203"/>
            <a:ext cx="0" cy="3146010"/>
          </a:xfrm>
          <a:prstGeom prst="line">
            <a:avLst/>
          </a:prstGeom>
          <a:ln w="12700">
            <a:solidFill>
              <a:schemeClr val="bg1">
                <a:lumMod val="65000"/>
              </a:schemeClr>
            </a:solidFill>
            <a:prstDash val="sysDot"/>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21">
            <a:extLst>
              <a:ext uri="{FF2B5EF4-FFF2-40B4-BE49-F238E27FC236}">
                <a16:creationId xmlns:a16="http://schemas.microsoft.com/office/drawing/2014/main" xmlns="" id="{110C5ABD-9BD9-422C-9000-FAA1B18C4C73}"/>
              </a:ext>
            </a:extLst>
          </p:cNvPr>
          <p:cNvGrpSpPr/>
          <p:nvPr/>
        </p:nvGrpSpPr>
        <p:grpSpPr>
          <a:xfrm>
            <a:off x="6943471" y="2473659"/>
            <a:ext cx="494994" cy="494994"/>
            <a:chOff x="6287859" y="4690742"/>
            <a:chExt cx="432000" cy="432000"/>
          </a:xfrm>
        </p:grpSpPr>
        <p:sp>
          <p:nvSpPr>
            <p:cNvPr id="15" name="Oval 22">
              <a:extLst>
                <a:ext uri="{FF2B5EF4-FFF2-40B4-BE49-F238E27FC236}">
                  <a16:creationId xmlns:a16="http://schemas.microsoft.com/office/drawing/2014/main" xmlns="" id="{78461388-2C38-4CE9-872D-0B1CBC6FEB1A}"/>
                </a:ext>
              </a:extLst>
            </p:cNvPr>
            <p:cNvSpPr/>
            <p:nvPr/>
          </p:nvSpPr>
          <p:spPr>
            <a:xfrm>
              <a:off x="6287859" y="4690742"/>
              <a:ext cx="432000" cy="432000"/>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TextBox 23">
              <a:extLst>
                <a:ext uri="{FF2B5EF4-FFF2-40B4-BE49-F238E27FC236}">
                  <a16:creationId xmlns:a16="http://schemas.microsoft.com/office/drawing/2014/main" xmlns="" id="{37E70B98-0A2D-4431-8874-447D4936AEC7}"/>
                </a:ext>
              </a:extLst>
            </p:cNvPr>
            <p:cNvSpPr txBox="1"/>
            <p:nvPr/>
          </p:nvSpPr>
          <p:spPr>
            <a:xfrm>
              <a:off x="6356127" y="4731087"/>
              <a:ext cx="285676" cy="349191"/>
            </a:xfrm>
            <a:prstGeom prst="rect">
              <a:avLst/>
            </a:prstGeom>
            <a:noFill/>
          </p:spPr>
          <p:txBody>
            <a:bodyPr wrap="none">
              <a:normAutofit/>
            </a:bodyPr>
            <a:lstStyle/>
            <a:p>
              <a:pPr algn="ctr"/>
              <a:r>
                <a:rPr lang="id-ID" sz="2000" dirty="0">
                  <a:solidFill>
                    <a:schemeClr val="bg1">
                      <a:lumMod val="95000"/>
                    </a:schemeClr>
                  </a:solidFill>
                </a:rPr>
                <a:t>1</a:t>
              </a:r>
            </a:p>
          </p:txBody>
        </p:sp>
      </p:grpSp>
      <p:grpSp>
        <p:nvGrpSpPr>
          <p:cNvPr id="7" name="Group 24">
            <a:extLst>
              <a:ext uri="{FF2B5EF4-FFF2-40B4-BE49-F238E27FC236}">
                <a16:creationId xmlns:a16="http://schemas.microsoft.com/office/drawing/2014/main" xmlns="" id="{05C4F778-BBF4-495E-89D5-E13FE277AC96}"/>
              </a:ext>
            </a:extLst>
          </p:cNvPr>
          <p:cNvGrpSpPr/>
          <p:nvPr/>
        </p:nvGrpSpPr>
        <p:grpSpPr>
          <a:xfrm>
            <a:off x="6943599" y="3598250"/>
            <a:ext cx="494994" cy="494994"/>
            <a:chOff x="6287859" y="4690742"/>
            <a:chExt cx="432000" cy="432000"/>
          </a:xfrm>
        </p:grpSpPr>
        <p:sp>
          <p:nvSpPr>
            <p:cNvPr id="13" name="Oval 25">
              <a:extLst>
                <a:ext uri="{FF2B5EF4-FFF2-40B4-BE49-F238E27FC236}">
                  <a16:creationId xmlns:a16="http://schemas.microsoft.com/office/drawing/2014/main" xmlns="" id="{A9C763CF-C472-409E-AEB1-8066844F5A4F}"/>
                </a:ext>
              </a:extLst>
            </p:cNvPr>
            <p:cNvSpPr/>
            <p:nvPr/>
          </p:nvSpPr>
          <p:spPr>
            <a:xfrm>
              <a:off x="6287859" y="4690742"/>
              <a:ext cx="432000" cy="432000"/>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TextBox 26">
              <a:extLst>
                <a:ext uri="{FF2B5EF4-FFF2-40B4-BE49-F238E27FC236}">
                  <a16:creationId xmlns:a16="http://schemas.microsoft.com/office/drawing/2014/main" xmlns="" id="{14ECA6C1-B0B3-440E-8826-663E27DA155D}"/>
                </a:ext>
              </a:extLst>
            </p:cNvPr>
            <p:cNvSpPr txBox="1"/>
            <p:nvPr/>
          </p:nvSpPr>
          <p:spPr>
            <a:xfrm>
              <a:off x="6336127" y="4716572"/>
              <a:ext cx="354705" cy="400110"/>
            </a:xfrm>
            <a:prstGeom prst="rect">
              <a:avLst/>
            </a:prstGeom>
            <a:noFill/>
          </p:spPr>
          <p:txBody>
            <a:bodyPr wrap="none">
              <a:normAutofit/>
            </a:bodyPr>
            <a:lstStyle/>
            <a:p>
              <a:pPr algn="ctr"/>
              <a:r>
                <a:rPr lang="id-ID" sz="2000">
                  <a:solidFill>
                    <a:schemeClr val="bg1">
                      <a:lumMod val="95000"/>
                    </a:schemeClr>
                  </a:solidFill>
                </a:rPr>
                <a:t>2</a:t>
              </a:r>
            </a:p>
          </p:txBody>
        </p:sp>
      </p:grpSp>
      <p:grpSp>
        <p:nvGrpSpPr>
          <p:cNvPr id="9" name="Group 27">
            <a:extLst>
              <a:ext uri="{FF2B5EF4-FFF2-40B4-BE49-F238E27FC236}">
                <a16:creationId xmlns:a16="http://schemas.microsoft.com/office/drawing/2014/main" xmlns="" id="{84EE278F-ADFF-4C09-81D5-BA29B55B027F}"/>
              </a:ext>
            </a:extLst>
          </p:cNvPr>
          <p:cNvGrpSpPr/>
          <p:nvPr/>
        </p:nvGrpSpPr>
        <p:grpSpPr>
          <a:xfrm>
            <a:off x="6943471" y="4742770"/>
            <a:ext cx="494994" cy="504682"/>
            <a:chOff x="6287859" y="4690742"/>
            <a:chExt cx="432000" cy="440455"/>
          </a:xfrm>
        </p:grpSpPr>
        <p:sp>
          <p:nvSpPr>
            <p:cNvPr id="11" name="Oval 28">
              <a:extLst>
                <a:ext uri="{FF2B5EF4-FFF2-40B4-BE49-F238E27FC236}">
                  <a16:creationId xmlns:a16="http://schemas.microsoft.com/office/drawing/2014/main" xmlns="" id="{4C6B8E83-30AE-4CA3-A19D-9567E5184103}"/>
                </a:ext>
              </a:extLst>
            </p:cNvPr>
            <p:cNvSpPr/>
            <p:nvPr/>
          </p:nvSpPr>
          <p:spPr>
            <a:xfrm>
              <a:off x="6287859" y="4690742"/>
              <a:ext cx="432000" cy="432000"/>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TextBox 29">
              <a:extLst>
                <a:ext uri="{FF2B5EF4-FFF2-40B4-BE49-F238E27FC236}">
                  <a16:creationId xmlns:a16="http://schemas.microsoft.com/office/drawing/2014/main" xmlns="" id="{14E426D6-40B9-4AF4-986F-170BDBEA2BA9}"/>
                </a:ext>
              </a:extLst>
            </p:cNvPr>
            <p:cNvSpPr txBox="1"/>
            <p:nvPr/>
          </p:nvSpPr>
          <p:spPr>
            <a:xfrm>
              <a:off x="6336127" y="4731087"/>
              <a:ext cx="354705" cy="400110"/>
            </a:xfrm>
            <a:prstGeom prst="rect">
              <a:avLst/>
            </a:prstGeom>
            <a:noFill/>
          </p:spPr>
          <p:txBody>
            <a:bodyPr wrap="none">
              <a:normAutofit/>
            </a:bodyPr>
            <a:lstStyle/>
            <a:p>
              <a:pPr algn="ctr"/>
              <a:r>
                <a:rPr lang="id-ID" sz="2000">
                  <a:solidFill>
                    <a:schemeClr val="bg1">
                      <a:lumMod val="95000"/>
                    </a:schemeClr>
                  </a:solidFill>
                </a:rPr>
                <a:t>3</a:t>
              </a:r>
            </a:p>
          </p:txBody>
        </p:sp>
      </p:grpSp>
      <p:grpSp>
        <p:nvGrpSpPr>
          <p:cNvPr id="27" name="组合 26">
            <a:extLst>
              <a:ext uri="{FF2B5EF4-FFF2-40B4-BE49-F238E27FC236}">
                <a16:creationId xmlns:a16="http://schemas.microsoft.com/office/drawing/2014/main" xmlns="" id="{079AC334-8643-4CE8-BBA6-194E0FEC3908}"/>
              </a:ext>
            </a:extLst>
          </p:cNvPr>
          <p:cNvGrpSpPr/>
          <p:nvPr/>
        </p:nvGrpSpPr>
        <p:grpSpPr>
          <a:xfrm>
            <a:off x="408863" y="0"/>
            <a:ext cx="1253284" cy="1048361"/>
            <a:chOff x="408863" y="0"/>
            <a:chExt cx="1253284" cy="1048361"/>
          </a:xfrm>
        </p:grpSpPr>
        <p:sp>
          <p:nvSpPr>
            <p:cNvPr id="28" name="等腰三角形 27">
              <a:extLst>
                <a:ext uri="{FF2B5EF4-FFF2-40B4-BE49-F238E27FC236}">
                  <a16:creationId xmlns:a16="http://schemas.microsoft.com/office/drawing/2014/main" xmlns="" id="{650B1D75-FB05-4C0C-BBF6-14DA6250EC94}"/>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9" name="等腰三角形 28">
              <a:extLst>
                <a:ext uri="{FF2B5EF4-FFF2-40B4-BE49-F238E27FC236}">
                  <a16:creationId xmlns:a16="http://schemas.microsoft.com/office/drawing/2014/main" xmlns="" id="{F3595396-A98F-4E61-943B-B73A8AEE43B2}"/>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 name="等腰三角形 29">
              <a:extLst>
                <a:ext uri="{FF2B5EF4-FFF2-40B4-BE49-F238E27FC236}">
                  <a16:creationId xmlns:a16="http://schemas.microsoft.com/office/drawing/2014/main" xmlns="" id="{396A5D05-B087-4220-BB93-E3F65AD986AC}"/>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等腰三角形 30">
              <a:extLst>
                <a:ext uri="{FF2B5EF4-FFF2-40B4-BE49-F238E27FC236}">
                  <a16:creationId xmlns:a16="http://schemas.microsoft.com/office/drawing/2014/main" xmlns="" id="{6A5C0BEF-BDB7-4039-8BE9-77C836E1472D}"/>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2" name="组合 31">
            <a:extLst>
              <a:ext uri="{FF2B5EF4-FFF2-40B4-BE49-F238E27FC236}">
                <a16:creationId xmlns:a16="http://schemas.microsoft.com/office/drawing/2014/main" xmlns="" id="{5C0794C3-269F-4F24-917A-D24D416CEDE8}"/>
              </a:ext>
            </a:extLst>
          </p:cNvPr>
          <p:cNvGrpSpPr/>
          <p:nvPr/>
        </p:nvGrpSpPr>
        <p:grpSpPr>
          <a:xfrm rot="16200000">
            <a:off x="6073139" y="739139"/>
            <a:ext cx="45719" cy="12192001"/>
            <a:chOff x="0" y="1905000"/>
            <a:chExt cx="400050" cy="2971800"/>
          </a:xfrm>
        </p:grpSpPr>
        <p:sp>
          <p:nvSpPr>
            <p:cNvPr id="33" name="矩形 32">
              <a:extLst>
                <a:ext uri="{FF2B5EF4-FFF2-40B4-BE49-F238E27FC236}">
                  <a16:creationId xmlns:a16="http://schemas.microsoft.com/office/drawing/2014/main" xmlns="" id="{C45C7564-720A-4035-851F-DF0631B4CBFD}"/>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xmlns="" id="{15C85F98-C0B2-4BBB-890F-0816CB981771}"/>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xmlns="" id="{B68875DB-1954-4BC4-A8B3-3B83EC4FA137}"/>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xmlns="" id="{46D4D028-97DD-446A-A4FD-5C063E8FE739}"/>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a:extLst>
              <a:ext uri="{FF2B5EF4-FFF2-40B4-BE49-F238E27FC236}">
                <a16:creationId xmlns:a16="http://schemas.microsoft.com/office/drawing/2014/main" xmlns="" id="{6A05D390-D23F-46C9-B559-6D01259F224B}"/>
              </a:ext>
            </a:extLst>
          </p:cNvPr>
          <p:cNvGrpSpPr/>
          <p:nvPr/>
        </p:nvGrpSpPr>
        <p:grpSpPr>
          <a:xfrm>
            <a:off x="1806878" y="244938"/>
            <a:ext cx="7250036" cy="810210"/>
            <a:chOff x="1806878" y="244938"/>
            <a:chExt cx="7250036" cy="810210"/>
          </a:xfrm>
        </p:grpSpPr>
        <p:sp>
          <p:nvSpPr>
            <p:cNvPr id="38" name="文本框 37">
              <a:extLst>
                <a:ext uri="{FF2B5EF4-FFF2-40B4-BE49-F238E27FC236}">
                  <a16:creationId xmlns:a16="http://schemas.microsoft.com/office/drawing/2014/main" xmlns="" id="{A6889976-EC17-4304-A035-4F5DAD48BEBE}"/>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39" name="文本框 38">
              <a:extLst>
                <a:ext uri="{FF2B5EF4-FFF2-40B4-BE49-F238E27FC236}">
                  <a16:creationId xmlns:a16="http://schemas.microsoft.com/office/drawing/2014/main" xmlns="" id="{2422164B-5152-40CD-9818-1482896532FA}"/>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40" name="组合 39">
            <a:extLst>
              <a:ext uri="{FF2B5EF4-FFF2-40B4-BE49-F238E27FC236}">
                <a16:creationId xmlns:a16="http://schemas.microsoft.com/office/drawing/2014/main" xmlns="" id="{C5B4E94A-C4FE-4DF5-AAA5-51D15F6E673F}"/>
              </a:ext>
            </a:extLst>
          </p:cNvPr>
          <p:cNvGrpSpPr/>
          <p:nvPr/>
        </p:nvGrpSpPr>
        <p:grpSpPr>
          <a:xfrm>
            <a:off x="7571654" y="2240145"/>
            <a:ext cx="3327636" cy="962022"/>
            <a:chOff x="6462713" y="2410788"/>
            <a:chExt cx="3327636" cy="962022"/>
          </a:xfrm>
        </p:grpSpPr>
        <p:sp>
          <p:nvSpPr>
            <p:cNvPr id="41" name="矩形 40">
              <a:extLst>
                <a:ext uri="{FF2B5EF4-FFF2-40B4-BE49-F238E27FC236}">
                  <a16:creationId xmlns:a16="http://schemas.microsoft.com/office/drawing/2014/main" xmlns="" id="{554014B8-4525-46E6-9026-DC1F2D982A49}"/>
                </a:ext>
              </a:extLst>
            </p:cNvPr>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2" name="矩形 41">
              <a:extLst>
                <a:ext uri="{FF2B5EF4-FFF2-40B4-BE49-F238E27FC236}">
                  <a16:creationId xmlns:a16="http://schemas.microsoft.com/office/drawing/2014/main" xmlns="" id="{81F9FE0F-EA52-451C-9470-4C7EC722F839}"/>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3" name="组合 42">
            <a:extLst>
              <a:ext uri="{FF2B5EF4-FFF2-40B4-BE49-F238E27FC236}">
                <a16:creationId xmlns:a16="http://schemas.microsoft.com/office/drawing/2014/main" xmlns="" id="{49AD2767-EC4B-42BD-B316-0A2E6092D2F4}"/>
              </a:ext>
            </a:extLst>
          </p:cNvPr>
          <p:cNvGrpSpPr/>
          <p:nvPr/>
        </p:nvGrpSpPr>
        <p:grpSpPr>
          <a:xfrm>
            <a:off x="7571654" y="3364736"/>
            <a:ext cx="3327636" cy="962022"/>
            <a:chOff x="6462713" y="2410788"/>
            <a:chExt cx="3327636" cy="962022"/>
          </a:xfrm>
        </p:grpSpPr>
        <p:sp>
          <p:nvSpPr>
            <p:cNvPr id="44" name="矩形 43">
              <a:extLst>
                <a:ext uri="{FF2B5EF4-FFF2-40B4-BE49-F238E27FC236}">
                  <a16:creationId xmlns:a16="http://schemas.microsoft.com/office/drawing/2014/main" xmlns="" id="{DC164004-DF20-4899-AFCE-1A3B3A53A800}"/>
                </a:ext>
              </a:extLst>
            </p:cNvPr>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5" name="矩形 44">
              <a:extLst>
                <a:ext uri="{FF2B5EF4-FFF2-40B4-BE49-F238E27FC236}">
                  <a16:creationId xmlns:a16="http://schemas.microsoft.com/office/drawing/2014/main" xmlns="" id="{85CD7B15-5E4D-4E0A-AADE-DA066FFAAD84}"/>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6" name="组合 45">
            <a:extLst>
              <a:ext uri="{FF2B5EF4-FFF2-40B4-BE49-F238E27FC236}">
                <a16:creationId xmlns:a16="http://schemas.microsoft.com/office/drawing/2014/main" xmlns="" id="{B73865E8-44EC-4F49-B1D8-A5195D629A6B}"/>
              </a:ext>
            </a:extLst>
          </p:cNvPr>
          <p:cNvGrpSpPr/>
          <p:nvPr/>
        </p:nvGrpSpPr>
        <p:grpSpPr>
          <a:xfrm>
            <a:off x="7571654" y="4489327"/>
            <a:ext cx="3327636" cy="962022"/>
            <a:chOff x="6462713" y="2410788"/>
            <a:chExt cx="3327636" cy="962022"/>
          </a:xfrm>
        </p:grpSpPr>
        <p:sp>
          <p:nvSpPr>
            <p:cNvPr id="47" name="矩形 46">
              <a:extLst>
                <a:ext uri="{FF2B5EF4-FFF2-40B4-BE49-F238E27FC236}">
                  <a16:creationId xmlns:a16="http://schemas.microsoft.com/office/drawing/2014/main" xmlns="" id="{39B2F7B0-5C62-4276-9FFA-A90FE9CB8CED}"/>
                </a:ext>
              </a:extLst>
            </p:cNvPr>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8" name="矩形 47">
              <a:extLst>
                <a:ext uri="{FF2B5EF4-FFF2-40B4-BE49-F238E27FC236}">
                  <a16:creationId xmlns:a16="http://schemas.microsoft.com/office/drawing/2014/main" xmlns="" id="{DE43FDAD-1897-45F5-9FCD-AB76A7823C79}"/>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2" name="组合 51">
            <a:extLst>
              <a:ext uri="{FF2B5EF4-FFF2-40B4-BE49-F238E27FC236}">
                <a16:creationId xmlns:a16="http://schemas.microsoft.com/office/drawing/2014/main" xmlns="" id="{BCDE9673-7E09-4D08-AB44-21DFBEE90700}"/>
              </a:ext>
            </a:extLst>
          </p:cNvPr>
          <p:cNvGrpSpPr/>
          <p:nvPr/>
        </p:nvGrpSpPr>
        <p:grpSpPr>
          <a:xfrm>
            <a:off x="1201957" y="2214203"/>
            <a:ext cx="4915016" cy="3146010"/>
            <a:chOff x="1201957" y="2214203"/>
            <a:chExt cx="4915016" cy="3146010"/>
          </a:xfrm>
        </p:grpSpPr>
        <p:sp>
          <p:nvSpPr>
            <p:cNvPr id="17" name="Freeform: Shape 4">
              <a:extLst>
                <a:ext uri="{FF2B5EF4-FFF2-40B4-BE49-F238E27FC236}">
                  <a16:creationId xmlns:a16="http://schemas.microsoft.com/office/drawing/2014/main" xmlns="" id="{0B88AE67-65D4-48E0-B1B5-D3DF39363BDF}"/>
                </a:ext>
              </a:extLst>
            </p:cNvPr>
            <p:cNvSpPr/>
            <p:nvPr/>
          </p:nvSpPr>
          <p:spPr>
            <a:xfrm>
              <a:off x="2382544" y="4169448"/>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p>
              <a:pPr algn="r"/>
              <a:endParaRPr lang="zh-CN" altLang="en-US" sz="1200" b="1" dirty="0">
                <a:solidFill>
                  <a:schemeClr val="bg1"/>
                </a:solidFill>
              </a:endParaRPr>
            </a:p>
          </p:txBody>
        </p:sp>
        <p:sp>
          <p:nvSpPr>
            <p:cNvPr id="18" name="Hexagon 5">
              <a:extLst>
                <a:ext uri="{FF2B5EF4-FFF2-40B4-BE49-F238E27FC236}">
                  <a16:creationId xmlns:a16="http://schemas.microsoft.com/office/drawing/2014/main" xmlns="" id="{73E26BB4-2D97-4C64-A273-26032F7FE71C}"/>
                </a:ext>
              </a:extLst>
            </p:cNvPr>
            <p:cNvSpPr/>
            <p:nvPr/>
          </p:nvSpPr>
          <p:spPr>
            <a:xfrm>
              <a:off x="1201957" y="3529864"/>
              <a:ext cx="1381119" cy="1190765"/>
            </a:xfrm>
            <a:prstGeom prst="hexagon">
              <a:avLst>
                <a:gd name="adj" fmla="val 25000"/>
                <a:gd name="vf" fmla="val 115470"/>
              </a:avLst>
            </a:prstGeom>
            <a:solidFill>
              <a:schemeClr val="bg2">
                <a:alpha val="90000"/>
              </a:schemeClr>
            </a:solidFill>
            <a:ln>
              <a:solidFill>
                <a:schemeClr val="accent6"/>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19" name="Freeform: Shape 6">
              <a:extLst>
                <a:ext uri="{FF2B5EF4-FFF2-40B4-BE49-F238E27FC236}">
                  <a16:creationId xmlns:a16="http://schemas.microsoft.com/office/drawing/2014/main" xmlns="" id="{9D5BBAA4-7311-4C9C-8D48-3E88164D8AA5}"/>
                </a:ext>
              </a:extLst>
            </p:cNvPr>
            <p:cNvSpPr/>
            <p:nvPr/>
          </p:nvSpPr>
          <p:spPr>
            <a:xfrm>
              <a:off x="3559198" y="351570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3">
                <a:lumMod val="100000"/>
              </a:schemeClr>
            </a:solidFill>
            <a:ln>
              <a:no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none" lIns="172506" tIns="181751" rIns="172506" bIns="181751" anchor="ctr" anchorCtr="0">
              <a:normAutofit/>
            </a:bodyPr>
            <a:lstStyle/>
            <a:p>
              <a:pPr algn="r"/>
              <a:endParaRPr lang="zh-CN" altLang="en-US" sz="1200" b="1" dirty="0">
                <a:solidFill>
                  <a:schemeClr val="bg1"/>
                </a:solidFill>
              </a:endParaRPr>
            </a:p>
          </p:txBody>
        </p:sp>
        <p:sp>
          <p:nvSpPr>
            <p:cNvPr id="20" name="Hexagon 7">
              <a:extLst>
                <a:ext uri="{FF2B5EF4-FFF2-40B4-BE49-F238E27FC236}">
                  <a16:creationId xmlns:a16="http://schemas.microsoft.com/office/drawing/2014/main" xmlns="" id="{0404A11B-15ED-436B-9C64-1BE0A1BDC47A}"/>
                </a:ext>
              </a:extLst>
            </p:cNvPr>
            <p:cNvSpPr/>
            <p:nvPr/>
          </p:nvSpPr>
          <p:spPr>
            <a:xfrm>
              <a:off x="4735854" y="4169448"/>
              <a:ext cx="1381119" cy="1190765"/>
            </a:xfrm>
            <a:prstGeom prst="hexagon">
              <a:avLst>
                <a:gd name="adj" fmla="val 25000"/>
                <a:gd name="vf" fmla="val 115470"/>
              </a:avLst>
            </a:prstGeom>
            <a:solidFill>
              <a:schemeClr val="bg2">
                <a:alpha val="90000"/>
              </a:schemeClr>
            </a:solidFill>
            <a:ln>
              <a:solidFill>
                <a:schemeClr val="accent5"/>
              </a:solidFill>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1" name="Freeform: Shape 8">
              <a:extLst>
                <a:ext uri="{FF2B5EF4-FFF2-40B4-BE49-F238E27FC236}">
                  <a16:creationId xmlns:a16="http://schemas.microsoft.com/office/drawing/2014/main" xmlns="" id="{BD36166F-E390-4A99-A2AF-DE323ADD8CD8}"/>
                </a:ext>
              </a:extLst>
            </p:cNvPr>
            <p:cNvSpPr/>
            <p:nvPr/>
          </p:nvSpPr>
          <p:spPr>
            <a:xfrm>
              <a:off x="2382544" y="286479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1"/>
            </a:solid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p>
              <a:pPr algn="ctr"/>
              <a:endParaRPr lang="zh-CN" altLang="en-US" sz="1200" b="1" dirty="0">
                <a:solidFill>
                  <a:schemeClr val="bg1"/>
                </a:solidFill>
              </a:endParaRPr>
            </a:p>
          </p:txBody>
        </p:sp>
        <p:sp>
          <p:nvSpPr>
            <p:cNvPr id="22" name="Hexagon 9">
              <a:extLst>
                <a:ext uri="{FF2B5EF4-FFF2-40B4-BE49-F238E27FC236}">
                  <a16:creationId xmlns:a16="http://schemas.microsoft.com/office/drawing/2014/main" xmlns="" id="{66B67B46-8473-45F4-A46A-5A270F37094C}"/>
                </a:ext>
              </a:extLst>
            </p:cNvPr>
            <p:cNvSpPr/>
            <p:nvPr/>
          </p:nvSpPr>
          <p:spPr>
            <a:xfrm>
              <a:off x="3559198" y="2214203"/>
              <a:ext cx="1381119" cy="1190765"/>
            </a:xfrm>
            <a:prstGeom prst="hexagon">
              <a:avLst>
                <a:gd name="adj" fmla="val 25000"/>
                <a:gd name="vf" fmla="val 115470"/>
              </a:avLst>
            </a:prstGeom>
            <a:solidFill>
              <a:schemeClr val="bg2">
                <a:alpha val="90000"/>
              </a:schemeClr>
            </a:solidFill>
            <a:ln>
              <a:solidFill>
                <a:schemeClr val="accent4"/>
              </a:solidFill>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3" name="Freeform: Shape 14">
              <a:extLst>
                <a:ext uri="{FF2B5EF4-FFF2-40B4-BE49-F238E27FC236}">
                  <a16:creationId xmlns:a16="http://schemas.microsoft.com/office/drawing/2014/main" xmlns="" id="{353FFCEE-FF65-4FE4-98D4-C92866C76129}"/>
                </a:ext>
              </a:extLst>
            </p:cNvPr>
            <p:cNvSpPr>
              <a:spLocks/>
            </p:cNvSpPr>
            <p:nvPr/>
          </p:nvSpPr>
          <p:spPr bwMode="auto">
            <a:xfrm>
              <a:off x="1656198" y="3883241"/>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accent6"/>
            </a:solidFill>
            <a:ln>
              <a:noFill/>
            </a:ln>
          </p:spPr>
          <p:txBody>
            <a:bodyPr anchor="ctr"/>
            <a:lstStyle/>
            <a:p>
              <a:pPr algn="ctr"/>
              <a:endParaRPr/>
            </a:p>
          </p:txBody>
        </p:sp>
        <p:sp>
          <p:nvSpPr>
            <p:cNvPr id="24" name="Freeform: Shape 15">
              <a:extLst>
                <a:ext uri="{FF2B5EF4-FFF2-40B4-BE49-F238E27FC236}">
                  <a16:creationId xmlns:a16="http://schemas.microsoft.com/office/drawing/2014/main" xmlns="" id="{92B668F8-A5A9-42E7-AD19-093704B3BBBF}"/>
                </a:ext>
              </a:extLst>
            </p:cNvPr>
            <p:cNvSpPr>
              <a:spLocks/>
            </p:cNvSpPr>
            <p:nvPr/>
          </p:nvSpPr>
          <p:spPr bwMode="auto">
            <a:xfrm>
              <a:off x="5130765" y="4599155"/>
              <a:ext cx="591295" cy="331351"/>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accent5">
                <a:lumMod val="100000"/>
              </a:schemeClr>
            </a:solidFill>
            <a:ln>
              <a:noFill/>
            </a:ln>
          </p:spPr>
          <p:txBody>
            <a:bodyPr anchor="ctr"/>
            <a:lstStyle/>
            <a:p>
              <a:pPr algn="ctr"/>
              <a:endParaRPr/>
            </a:p>
          </p:txBody>
        </p:sp>
        <p:sp>
          <p:nvSpPr>
            <p:cNvPr id="25" name="Freeform: Shape 16">
              <a:extLst>
                <a:ext uri="{FF2B5EF4-FFF2-40B4-BE49-F238E27FC236}">
                  <a16:creationId xmlns:a16="http://schemas.microsoft.com/office/drawing/2014/main" xmlns="" id="{94D7E7F2-C069-408B-B45A-94F70E8C7F91}"/>
                </a:ext>
              </a:extLst>
            </p:cNvPr>
            <p:cNvSpPr>
              <a:spLocks/>
            </p:cNvSpPr>
            <p:nvPr/>
          </p:nvSpPr>
          <p:spPr bwMode="auto">
            <a:xfrm>
              <a:off x="4055725" y="2619923"/>
              <a:ext cx="379832" cy="37932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accent3"/>
            </a:solidFill>
            <a:ln>
              <a:noFill/>
            </a:ln>
          </p:spPr>
          <p:txBody>
            <a:bodyPr anchor="ctr"/>
            <a:lstStyle/>
            <a:p>
              <a:pPr algn="ctr"/>
              <a:endParaRPr/>
            </a:p>
          </p:txBody>
        </p:sp>
        <p:sp>
          <p:nvSpPr>
            <p:cNvPr id="49" name="矩形 48">
              <a:extLst>
                <a:ext uri="{FF2B5EF4-FFF2-40B4-BE49-F238E27FC236}">
                  <a16:creationId xmlns:a16="http://schemas.microsoft.com/office/drawing/2014/main" xmlns="" id="{6E4F292B-ED3A-4EB7-9542-83B0DCE14D94}"/>
                </a:ext>
              </a:extLst>
            </p:cNvPr>
            <p:cNvSpPr/>
            <p:nvPr/>
          </p:nvSpPr>
          <p:spPr>
            <a:xfrm>
              <a:off x="2661265" y="3137013"/>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p>
          </p:txBody>
        </p:sp>
        <p:sp>
          <p:nvSpPr>
            <p:cNvPr id="50" name="矩形 49">
              <a:extLst>
                <a:ext uri="{FF2B5EF4-FFF2-40B4-BE49-F238E27FC236}">
                  <a16:creationId xmlns:a16="http://schemas.microsoft.com/office/drawing/2014/main" xmlns="" id="{CDA972EA-F073-40E9-9FF5-80C42C4B7953}"/>
                </a:ext>
              </a:extLst>
            </p:cNvPr>
            <p:cNvSpPr/>
            <p:nvPr/>
          </p:nvSpPr>
          <p:spPr>
            <a:xfrm>
              <a:off x="2661265" y="4419604"/>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p>
          </p:txBody>
        </p:sp>
        <p:sp>
          <p:nvSpPr>
            <p:cNvPr id="51" name="矩形 50">
              <a:extLst>
                <a:ext uri="{FF2B5EF4-FFF2-40B4-BE49-F238E27FC236}">
                  <a16:creationId xmlns:a16="http://schemas.microsoft.com/office/drawing/2014/main" xmlns="" id="{E11A584F-D4A6-49D5-BE46-75EC1F37F080}"/>
                </a:ext>
              </a:extLst>
            </p:cNvPr>
            <p:cNvSpPr/>
            <p:nvPr/>
          </p:nvSpPr>
          <p:spPr>
            <a:xfrm>
              <a:off x="3817357" y="3770644"/>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p>
          </p:txBody>
        </p:sp>
      </p:grpSp>
    </p:spTree>
    <p:extLst>
      <p:ext uri="{BB962C8B-B14F-4D97-AF65-F5344CB8AC3E}">
        <p14:creationId xmlns:p14="http://schemas.microsoft.com/office/powerpoint/2010/main" val="42188005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500"/>
                                        <p:tgtEl>
                                          <p:spTgt spid="26"/>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75aaac9-404d-4581-b046-ce742e735fb8">
            <a:extLst>
              <a:ext uri="{FF2B5EF4-FFF2-40B4-BE49-F238E27FC236}">
                <a16:creationId xmlns:a16="http://schemas.microsoft.com/office/drawing/2014/main" xmlns="" id="{A9EC6069-360C-48AC-9C1B-301DD48DF9AB}"/>
              </a:ext>
            </a:extLst>
          </p:cNvPr>
          <p:cNvGrpSpPr>
            <a:grpSpLocks noChangeAspect="1"/>
          </p:cNvGrpSpPr>
          <p:nvPr/>
        </p:nvGrpSpPr>
        <p:grpSpPr>
          <a:xfrm>
            <a:off x="1662146" y="1823318"/>
            <a:ext cx="8878854" cy="3490318"/>
            <a:chOff x="737749" y="1365148"/>
            <a:chExt cx="10728952" cy="4217601"/>
          </a:xfrm>
        </p:grpSpPr>
        <p:grpSp>
          <p:nvGrpSpPr>
            <p:cNvPr id="4" name="Group 1">
              <a:extLst>
                <a:ext uri="{FF2B5EF4-FFF2-40B4-BE49-F238E27FC236}">
                  <a16:creationId xmlns:a16="http://schemas.microsoft.com/office/drawing/2014/main" xmlns="" id="{0597D7E2-3247-40CD-AA44-62E26786C9CA}"/>
                </a:ext>
              </a:extLst>
            </p:cNvPr>
            <p:cNvGrpSpPr/>
            <p:nvPr/>
          </p:nvGrpSpPr>
          <p:grpSpPr>
            <a:xfrm flipH="1" flipV="1">
              <a:off x="737749" y="3743156"/>
              <a:ext cx="3700900" cy="1160040"/>
              <a:chOff x="7680176" y="2352153"/>
              <a:chExt cx="4018076" cy="1160040"/>
            </a:xfrm>
          </p:grpSpPr>
          <p:cxnSp>
            <p:nvCxnSpPr>
              <p:cNvPr id="27" name="Straight Connector 2">
                <a:extLst>
                  <a:ext uri="{FF2B5EF4-FFF2-40B4-BE49-F238E27FC236}">
                    <a16:creationId xmlns:a16="http://schemas.microsoft.com/office/drawing/2014/main" xmlns="" id="{B19F2BC1-25D9-4D15-B9D6-5C795CBA82D3}"/>
                  </a:ext>
                </a:extLst>
              </p:cNvPr>
              <p:cNvCxnSpPr>
                <a:cxnSpLocks/>
              </p:cNvCxnSpPr>
              <p:nvPr/>
            </p:nvCxnSpPr>
            <p:spPr>
              <a:xfrm flipV="1">
                <a:off x="8355804" y="2357388"/>
                <a:ext cx="3342448" cy="0"/>
              </a:xfrm>
              <a:prstGeom prst="line">
                <a:avLst/>
              </a:prstGeom>
              <a:ln>
                <a:solidFill>
                  <a:schemeClr val="accent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3">
                <a:extLst>
                  <a:ext uri="{FF2B5EF4-FFF2-40B4-BE49-F238E27FC236}">
                    <a16:creationId xmlns:a16="http://schemas.microsoft.com/office/drawing/2014/main" xmlns="" id="{B0B337D9-92E2-47EB-B446-844001A263F1}"/>
                  </a:ext>
                </a:extLst>
              </p:cNvPr>
              <p:cNvCxnSpPr/>
              <p:nvPr/>
            </p:nvCxnSpPr>
            <p:spPr>
              <a:xfrm flipV="1">
                <a:off x="7680176" y="2352153"/>
                <a:ext cx="681739" cy="116004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xmlns="" id="{EA3B1885-2440-4089-92E4-9DB8179174D8}"/>
                </a:ext>
              </a:extLst>
            </p:cNvPr>
            <p:cNvGrpSpPr/>
            <p:nvPr/>
          </p:nvGrpSpPr>
          <p:grpSpPr>
            <a:xfrm>
              <a:off x="7680176" y="2056337"/>
              <a:ext cx="3786525" cy="1160040"/>
              <a:chOff x="7680176" y="2352153"/>
              <a:chExt cx="4159481" cy="1160040"/>
            </a:xfrm>
          </p:grpSpPr>
          <p:cxnSp>
            <p:nvCxnSpPr>
              <p:cNvPr id="25" name="Straight Connector 5">
                <a:extLst>
                  <a:ext uri="{FF2B5EF4-FFF2-40B4-BE49-F238E27FC236}">
                    <a16:creationId xmlns:a16="http://schemas.microsoft.com/office/drawing/2014/main" xmlns="" id="{A4E0978B-80BA-4C2E-96C5-FFF770BB8BFB}"/>
                  </a:ext>
                </a:extLst>
              </p:cNvPr>
              <p:cNvCxnSpPr>
                <a:cxnSpLocks/>
              </p:cNvCxnSpPr>
              <p:nvPr/>
            </p:nvCxnSpPr>
            <p:spPr>
              <a:xfrm>
                <a:off x="8355806" y="2357388"/>
                <a:ext cx="3483851" cy="0"/>
              </a:xfrm>
              <a:prstGeom prst="line">
                <a:avLst/>
              </a:prstGeom>
              <a:ln>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Connector 6">
                <a:extLst>
                  <a:ext uri="{FF2B5EF4-FFF2-40B4-BE49-F238E27FC236}">
                    <a16:creationId xmlns:a16="http://schemas.microsoft.com/office/drawing/2014/main" xmlns="" id="{E8D29717-BF75-43AA-BB30-FEF804DB0C5C}"/>
                  </a:ext>
                </a:extLst>
              </p:cNvPr>
              <p:cNvCxnSpPr/>
              <p:nvPr/>
            </p:nvCxnSpPr>
            <p:spPr>
              <a:xfrm flipV="1">
                <a:off x="7680176" y="2352153"/>
                <a:ext cx="681739" cy="11600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 name="Group 21">
              <a:extLst>
                <a:ext uri="{FF2B5EF4-FFF2-40B4-BE49-F238E27FC236}">
                  <a16:creationId xmlns:a16="http://schemas.microsoft.com/office/drawing/2014/main" xmlns="" id="{9CB61BA3-554C-4FDB-B01A-7F72F51C6F24}"/>
                </a:ext>
              </a:extLst>
            </p:cNvPr>
            <p:cNvGrpSpPr/>
            <p:nvPr/>
          </p:nvGrpSpPr>
          <p:grpSpPr>
            <a:xfrm>
              <a:off x="4027327" y="1365148"/>
              <a:ext cx="4129528" cy="4217601"/>
              <a:chOff x="4027327" y="1591052"/>
              <a:chExt cx="4129528" cy="4217601"/>
            </a:xfrm>
          </p:grpSpPr>
          <p:sp>
            <p:nvSpPr>
              <p:cNvPr id="19" name="Freeform: Shape 11">
                <a:extLst>
                  <a:ext uri="{FF2B5EF4-FFF2-40B4-BE49-F238E27FC236}">
                    <a16:creationId xmlns:a16="http://schemas.microsoft.com/office/drawing/2014/main" xmlns="" id="{8D41DB6A-4452-48B0-AE4F-DB0F3CDA8A4A}"/>
                  </a:ext>
                </a:extLst>
              </p:cNvPr>
              <p:cNvSpPr/>
              <p:nvPr/>
            </p:nvSpPr>
            <p:spPr>
              <a:xfrm rot="10800000">
                <a:off x="5796856" y="3195997"/>
                <a:ext cx="2359999" cy="500776"/>
              </a:xfrm>
              <a:custGeom>
                <a:avLst/>
                <a:gdLst/>
                <a:ahLst/>
                <a:cxnLst/>
                <a:rect l="l" t="t" r="r" b="b"/>
                <a:pathLst>
                  <a:path w="2359999" h="500776">
                    <a:moveTo>
                      <a:pt x="2070876" y="0"/>
                    </a:moveTo>
                    <a:lnTo>
                      <a:pt x="2359999" y="500776"/>
                    </a:lnTo>
                    <a:lnTo>
                      <a:pt x="0" y="500776"/>
                    </a:lnTo>
                    <a:lnTo>
                      <a:pt x="290110" y="0"/>
                    </a:lnTo>
                    <a:close/>
                  </a:path>
                </a:pathLst>
              </a:custGeom>
              <a:solidFill>
                <a:schemeClr val="accent2">
                  <a:lumMod val="75000"/>
                </a:schemeClr>
              </a:solidFill>
              <a:ln>
                <a:noFill/>
              </a:ln>
            </p:spPr>
            <p:txBody>
              <a:bodyPr anchor="ctr"/>
              <a:lstStyle/>
              <a:p>
                <a:pPr algn="ctr"/>
                <a:endParaRPr/>
              </a:p>
            </p:txBody>
          </p:sp>
          <p:sp>
            <p:nvSpPr>
              <p:cNvPr id="20" name="Trapezoid 12">
                <a:extLst>
                  <a:ext uri="{FF2B5EF4-FFF2-40B4-BE49-F238E27FC236}">
                    <a16:creationId xmlns:a16="http://schemas.microsoft.com/office/drawing/2014/main" xmlns="" id="{551A0C9B-913C-4499-B822-2D7380C97E5E}"/>
                  </a:ext>
                </a:extLst>
              </p:cNvPr>
              <p:cNvSpPr/>
              <p:nvPr/>
            </p:nvSpPr>
            <p:spPr>
              <a:xfrm rot="7200000">
                <a:off x="3509769" y="2809464"/>
                <a:ext cx="2937600" cy="500776"/>
              </a:xfrm>
              <a:prstGeom prst="trapezoid">
                <a:avLst>
                  <a:gd name="adj" fmla="val 57932"/>
                </a:avLst>
              </a:prstGeom>
              <a:solidFill>
                <a:schemeClr val="accent1"/>
              </a:solidFill>
              <a:ln>
                <a:noFill/>
              </a:ln>
            </p:spPr>
            <p:txBody>
              <a:bodyPr anchor="ctr"/>
              <a:lstStyle/>
              <a:p>
                <a:pPr algn="ctr"/>
                <a:endParaRPr/>
              </a:p>
            </p:txBody>
          </p:sp>
          <p:sp>
            <p:nvSpPr>
              <p:cNvPr id="21" name="Freeform: Shape 13">
                <a:extLst>
                  <a:ext uri="{FF2B5EF4-FFF2-40B4-BE49-F238E27FC236}">
                    <a16:creationId xmlns:a16="http://schemas.microsoft.com/office/drawing/2014/main" xmlns="" id="{47CAFB83-2977-44C1-AC51-619E5D8CADBD}"/>
                  </a:ext>
                </a:extLst>
              </p:cNvPr>
              <p:cNvSpPr/>
              <p:nvPr/>
            </p:nvSpPr>
            <p:spPr>
              <a:xfrm>
                <a:off x="4027327" y="3707569"/>
                <a:ext cx="2361484" cy="500776"/>
              </a:xfrm>
              <a:custGeom>
                <a:avLst/>
                <a:gdLst/>
                <a:ahLst/>
                <a:cxnLst/>
                <a:rect l="l" t="t" r="r" b="b"/>
                <a:pathLst>
                  <a:path w="2146804" h="455251">
                    <a:moveTo>
                      <a:pt x="263736" y="0"/>
                    </a:moveTo>
                    <a:lnTo>
                      <a:pt x="1883965" y="0"/>
                    </a:lnTo>
                    <a:lnTo>
                      <a:pt x="2146804" y="455251"/>
                    </a:lnTo>
                    <a:lnTo>
                      <a:pt x="0" y="455251"/>
                    </a:lnTo>
                    <a:close/>
                  </a:path>
                </a:pathLst>
              </a:custGeom>
              <a:solidFill>
                <a:schemeClr val="accent1">
                  <a:lumMod val="60000"/>
                  <a:lumOff val="40000"/>
                </a:schemeClr>
              </a:solidFill>
              <a:ln>
                <a:noFill/>
              </a:ln>
            </p:spPr>
            <p:txBody>
              <a:bodyPr anchor="ctr"/>
              <a:lstStyle/>
              <a:p>
                <a:pPr algn="ctr"/>
                <a:endParaRPr/>
              </a:p>
            </p:txBody>
          </p:sp>
          <p:sp>
            <p:nvSpPr>
              <p:cNvPr id="22" name="Trapezoid 14">
                <a:extLst>
                  <a:ext uri="{FF2B5EF4-FFF2-40B4-BE49-F238E27FC236}">
                    <a16:creationId xmlns:a16="http://schemas.microsoft.com/office/drawing/2014/main" xmlns="" id="{95E4F551-B1A6-4AFD-86E0-BA53A9464F4F}"/>
                  </a:ext>
                </a:extLst>
              </p:cNvPr>
              <p:cNvSpPr/>
              <p:nvPr/>
            </p:nvSpPr>
            <p:spPr>
              <a:xfrm rot="3600000">
                <a:off x="4700712" y="4089465"/>
                <a:ext cx="2937600" cy="500776"/>
              </a:xfrm>
              <a:prstGeom prst="trapezoid">
                <a:avLst>
                  <a:gd name="adj" fmla="val 57932"/>
                </a:avLst>
              </a:prstGeom>
              <a:solidFill>
                <a:schemeClr val="accent2">
                  <a:lumMod val="60000"/>
                  <a:lumOff val="40000"/>
                </a:schemeClr>
              </a:solidFill>
              <a:ln>
                <a:noFill/>
              </a:ln>
            </p:spPr>
            <p:txBody>
              <a:bodyPr anchor="ctr"/>
              <a:lstStyle/>
              <a:p>
                <a:pPr algn="ctr"/>
                <a:endParaRPr/>
              </a:p>
            </p:txBody>
          </p:sp>
          <p:sp>
            <p:nvSpPr>
              <p:cNvPr id="23" name="Freeform: Shape 15">
                <a:extLst>
                  <a:ext uri="{FF2B5EF4-FFF2-40B4-BE49-F238E27FC236}">
                    <a16:creationId xmlns:a16="http://schemas.microsoft.com/office/drawing/2014/main" xmlns="" id="{5B35A105-5EEB-4766-9DDF-509BFE6017CC}"/>
                  </a:ext>
                </a:extLst>
              </p:cNvPr>
              <p:cNvSpPr/>
              <p:nvPr/>
            </p:nvSpPr>
            <p:spPr>
              <a:xfrm rot="14400000">
                <a:off x="4975541" y="3063840"/>
                <a:ext cx="2361484" cy="500776"/>
              </a:xfrm>
              <a:custGeom>
                <a:avLst/>
                <a:gdLst/>
                <a:ahLst/>
                <a:cxnLst/>
                <a:rect l="l" t="t" r="r" b="b"/>
                <a:pathLst>
                  <a:path w="2146804" h="455251">
                    <a:moveTo>
                      <a:pt x="263736" y="0"/>
                    </a:moveTo>
                    <a:lnTo>
                      <a:pt x="1883965" y="0"/>
                    </a:lnTo>
                    <a:lnTo>
                      <a:pt x="2146804" y="455251"/>
                    </a:lnTo>
                    <a:lnTo>
                      <a:pt x="0" y="455251"/>
                    </a:lnTo>
                    <a:close/>
                  </a:path>
                </a:pathLst>
              </a:custGeom>
              <a:solidFill>
                <a:schemeClr val="accent1">
                  <a:lumMod val="75000"/>
                </a:schemeClr>
              </a:solidFill>
              <a:ln>
                <a:noFill/>
              </a:ln>
            </p:spPr>
            <p:txBody>
              <a:bodyPr anchor="ctr"/>
              <a:lstStyle/>
              <a:p>
                <a:pPr algn="ctr"/>
                <a:endParaRPr/>
              </a:p>
            </p:txBody>
          </p:sp>
          <p:sp>
            <p:nvSpPr>
              <p:cNvPr id="24" name="Freeform: Shape 16">
                <a:extLst>
                  <a:ext uri="{FF2B5EF4-FFF2-40B4-BE49-F238E27FC236}">
                    <a16:creationId xmlns:a16="http://schemas.microsoft.com/office/drawing/2014/main" xmlns="" id="{0B670497-7D2E-4F1D-81D9-206CB94851D9}"/>
                  </a:ext>
                </a:extLst>
              </p:cNvPr>
              <p:cNvSpPr/>
              <p:nvPr/>
            </p:nvSpPr>
            <p:spPr>
              <a:xfrm rot="18000000">
                <a:off x="5880227" y="4338997"/>
                <a:ext cx="2359999" cy="500776"/>
              </a:xfrm>
              <a:custGeom>
                <a:avLst/>
                <a:gdLst/>
                <a:ahLst/>
                <a:cxnLst/>
                <a:rect l="l" t="t" r="r" b="b"/>
                <a:pathLst>
                  <a:path w="2359999" h="500776">
                    <a:moveTo>
                      <a:pt x="2070876" y="0"/>
                    </a:moveTo>
                    <a:lnTo>
                      <a:pt x="2359999" y="500776"/>
                    </a:lnTo>
                    <a:lnTo>
                      <a:pt x="0" y="500776"/>
                    </a:lnTo>
                    <a:lnTo>
                      <a:pt x="290110" y="0"/>
                    </a:lnTo>
                    <a:close/>
                  </a:path>
                </a:pathLst>
              </a:custGeom>
              <a:solidFill>
                <a:schemeClr val="accent2"/>
              </a:solidFill>
              <a:ln>
                <a:noFill/>
              </a:ln>
            </p:spPr>
            <p:txBody>
              <a:bodyPr anchor="ctr"/>
              <a:lstStyle/>
              <a:p>
                <a:pPr algn="ctr"/>
                <a:endParaRPr/>
              </a:p>
            </p:txBody>
          </p:sp>
        </p:grpSp>
      </p:grpSp>
      <p:grpSp>
        <p:nvGrpSpPr>
          <p:cNvPr id="29" name="组合 28">
            <a:extLst>
              <a:ext uri="{FF2B5EF4-FFF2-40B4-BE49-F238E27FC236}">
                <a16:creationId xmlns:a16="http://schemas.microsoft.com/office/drawing/2014/main" xmlns="" id="{99640EC8-100B-494B-9954-6660C949EA06}"/>
              </a:ext>
            </a:extLst>
          </p:cNvPr>
          <p:cNvGrpSpPr/>
          <p:nvPr/>
        </p:nvGrpSpPr>
        <p:grpSpPr>
          <a:xfrm>
            <a:off x="408863" y="0"/>
            <a:ext cx="1253284" cy="1048361"/>
            <a:chOff x="408863" y="0"/>
            <a:chExt cx="1253284" cy="1048361"/>
          </a:xfrm>
        </p:grpSpPr>
        <p:sp>
          <p:nvSpPr>
            <p:cNvPr id="30" name="等腰三角形 29">
              <a:extLst>
                <a:ext uri="{FF2B5EF4-FFF2-40B4-BE49-F238E27FC236}">
                  <a16:creationId xmlns:a16="http://schemas.microsoft.com/office/drawing/2014/main" xmlns="" id="{7637755C-87F4-4188-B741-0F84D875EB51}"/>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等腰三角形 30">
              <a:extLst>
                <a:ext uri="{FF2B5EF4-FFF2-40B4-BE49-F238E27FC236}">
                  <a16:creationId xmlns:a16="http://schemas.microsoft.com/office/drawing/2014/main" xmlns="" id="{4899A080-395A-4852-B47D-DFFA017926C1}"/>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2" name="等腰三角形 31">
              <a:extLst>
                <a:ext uri="{FF2B5EF4-FFF2-40B4-BE49-F238E27FC236}">
                  <a16:creationId xmlns:a16="http://schemas.microsoft.com/office/drawing/2014/main" xmlns="" id="{8B2F2F84-EF5E-4AC7-A5A0-C0D497030B22}"/>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等腰三角形 32">
              <a:extLst>
                <a:ext uri="{FF2B5EF4-FFF2-40B4-BE49-F238E27FC236}">
                  <a16:creationId xmlns:a16="http://schemas.microsoft.com/office/drawing/2014/main" xmlns="" id="{9E2C0C5D-4403-4AFC-B351-58E9E4078CC1}"/>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4" name="组合 33">
            <a:extLst>
              <a:ext uri="{FF2B5EF4-FFF2-40B4-BE49-F238E27FC236}">
                <a16:creationId xmlns:a16="http://schemas.microsoft.com/office/drawing/2014/main" xmlns="" id="{9CCF2F3E-7A39-4074-9595-99B292653463}"/>
              </a:ext>
            </a:extLst>
          </p:cNvPr>
          <p:cNvGrpSpPr/>
          <p:nvPr/>
        </p:nvGrpSpPr>
        <p:grpSpPr>
          <a:xfrm rot="16200000">
            <a:off x="6073139" y="739139"/>
            <a:ext cx="45719" cy="12192001"/>
            <a:chOff x="0" y="1905000"/>
            <a:chExt cx="400050" cy="2971800"/>
          </a:xfrm>
        </p:grpSpPr>
        <p:sp>
          <p:nvSpPr>
            <p:cNvPr id="35" name="矩形 34">
              <a:extLst>
                <a:ext uri="{FF2B5EF4-FFF2-40B4-BE49-F238E27FC236}">
                  <a16:creationId xmlns:a16="http://schemas.microsoft.com/office/drawing/2014/main" xmlns="" id="{15A89905-72B5-4A04-8B0B-371A7D41F5DE}"/>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xmlns="" id="{8738D234-4070-43EA-BDC1-86BB01F0FA7F}"/>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xmlns="" id="{99360714-D795-4797-B30F-C85AD84FC5E8}"/>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xmlns="" id="{FE668816-C59E-486A-93F3-C0F377C99DB5}"/>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70A00734-8434-490C-B93D-F4FAF1092167}"/>
              </a:ext>
            </a:extLst>
          </p:cNvPr>
          <p:cNvGrpSpPr/>
          <p:nvPr/>
        </p:nvGrpSpPr>
        <p:grpSpPr>
          <a:xfrm>
            <a:off x="1806878" y="244938"/>
            <a:ext cx="7250036" cy="810210"/>
            <a:chOff x="1806878" y="244938"/>
            <a:chExt cx="7250036" cy="810210"/>
          </a:xfrm>
        </p:grpSpPr>
        <p:sp>
          <p:nvSpPr>
            <p:cNvPr id="40" name="文本框 39">
              <a:extLst>
                <a:ext uri="{FF2B5EF4-FFF2-40B4-BE49-F238E27FC236}">
                  <a16:creationId xmlns:a16="http://schemas.microsoft.com/office/drawing/2014/main" xmlns="" id="{102B17BE-07DE-495A-8A83-AEAA1B569CA9}"/>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41" name="文本框 40">
              <a:extLst>
                <a:ext uri="{FF2B5EF4-FFF2-40B4-BE49-F238E27FC236}">
                  <a16:creationId xmlns:a16="http://schemas.microsoft.com/office/drawing/2014/main" xmlns="" id="{C5B18B9E-1DA8-462E-BACA-B069986B0382}"/>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42" name="组合 41">
            <a:extLst>
              <a:ext uri="{FF2B5EF4-FFF2-40B4-BE49-F238E27FC236}">
                <a16:creationId xmlns:a16="http://schemas.microsoft.com/office/drawing/2014/main" xmlns="" id="{83330614-8D8C-4380-A411-8BF4A4957554}"/>
              </a:ext>
            </a:extLst>
          </p:cNvPr>
          <p:cNvGrpSpPr/>
          <p:nvPr/>
        </p:nvGrpSpPr>
        <p:grpSpPr>
          <a:xfrm>
            <a:off x="7958262" y="1989412"/>
            <a:ext cx="2608138" cy="1606086"/>
            <a:chOff x="6462713" y="2283788"/>
            <a:chExt cx="2608138" cy="1606086"/>
          </a:xfrm>
        </p:grpSpPr>
        <p:sp>
          <p:nvSpPr>
            <p:cNvPr id="43" name="矩形 42">
              <a:extLst>
                <a:ext uri="{FF2B5EF4-FFF2-40B4-BE49-F238E27FC236}">
                  <a16:creationId xmlns:a16="http://schemas.microsoft.com/office/drawing/2014/main" xmlns="" id="{B6E767F0-A60E-4859-AA68-BBFC5F77874F}"/>
                </a:ext>
              </a:extLst>
            </p:cNvPr>
            <p:cNvSpPr/>
            <p:nvPr/>
          </p:nvSpPr>
          <p:spPr>
            <a:xfrm>
              <a:off x="6462713" y="2763412"/>
              <a:ext cx="2608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4" name="矩形 43">
              <a:extLst>
                <a:ext uri="{FF2B5EF4-FFF2-40B4-BE49-F238E27FC236}">
                  <a16:creationId xmlns:a16="http://schemas.microsoft.com/office/drawing/2014/main" xmlns="" id="{EC706898-48F4-484E-860F-7C379D78C9B5}"/>
                </a:ext>
              </a:extLst>
            </p:cNvPr>
            <p:cNvSpPr/>
            <p:nvPr/>
          </p:nvSpPr>
          <p:spPr>
            <a:xfrm>
              <a:off x="6462713" y="2283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6" name="组合 45">
            <a:extLst>
              <a:ext uri="{FF2B5EF4-FFF2-40B4-BE49-F238E27FC236}">
                <a16:creationId xmlns:a16="http://schemas.microsoft.com/office/drawing/2014/main" xmlns="" id="{6B3578EC-A043-49BD-B2A9-054C400D1BBF}"/>
              </a:ext>
            </a:extLst>
          </p:cNvPr>
          <p:cNvGrpSpPr/>
          <p:nvPr/>
        </p:nvGrpSpPr>
        <p:grpSpPr>
          <a:xfrm>
            <a:off x="1565466" y="4342718"/>
            <a:ext cx="2608138" cy="1606086"/>
            <a:chOff x="6462713" y="2283788"/>
            <a:chExt cx="2608138" cy="1606086"/>
          </a:xfrm>
        </p:grpSpPr>
        <p:sp>
          <p:nvSpPr>
            <p:cNvPr id="47" name="矩形 46">
              <a:extLst>
                <a:ext uri="{FF2B5EF4-FFF2-40B4-BE49-F238E27FC236}">
                  <a16:creationId xmlns:a16="http://schemas.microsoft.com/office/drawing/2014/main" xmlns="" id="{3EBA53F6-6BCA-45A4-8A04-984A3D99B560}"/>
                </a:ext>
              </a:extLst>
            </p:cNvPr>
            <p:cNvSpPr/>
            <p:nvPr/>
          </p:nvSpPr>
          <p:spPr>
            <a:xfrm>
              <a:off x="6462713" y="2763412"/>
              <a:ext cx="2608138"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2548227A-4931-4449-88BE-64A6A198E788}"/>
                </a:ext>
              </a:extLst>
            </p:cNvPr>
            <p:cNvSpPr/>
            <p:nvPr/>
          </p:nvSpPr>
          <p:spPr>
            <a:xfrm>
              <a:off x="6828877" y="22837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0" name="组合 49">
            <a:extLst>
              <a:ext uri="{FF2B5EF4-FFF2-40B4-BE49-F238E27FC236}">
                <a16:creationId xmlns:a16="http://schemas.microsoft.com/office/drawing/2014/main" xmlns="" id="{836BE9E5-5DD2-40AA-BAC0-98F010C78999}"/>
              </a:ext>
            </a:extLst>
          </p:cNvPr>
          <p:cNvGrpSpPr/>
          <p:nvPr/>
        </p:nvGrpSpPr>
        <p:grpSpPr>
          <a:xfrm>
            <a:off x="7958262" y="4342718"/>
            <a:ext cx="2608138" cy="1606086"/>
            <a:chOff x="6462713" y="2283788"/>
            <a:chExt cx="2608138" cy="1606086"/>
          </a:xfrm>
        </p:grpSpPr>
        <p:sp>
          <p:nvSpPr>
            <p:cNvPr id="51" name="矩形 50">
              <a:extLst>
                <a:ext uri="{FF2B5EF4-FFF2-40B4-BE49-F238E27FC236}">
                  <a16:creationId xmlns:a16="http://schemas.microsoft.com/office/drawing/2014/main" xmlns="" id="{52481605-6135-4BAB-86AF-F0C09A3A83C1}"/>
                </a:ext>
              </a:extLst>
            </p:cNvPr>
            <p:cNvSpPr/>
            <p:nvPr/>
          </p:nvSpPr>
          <p:spPr>
            <a:xfrm>
              <a:off x="6462713" y="2763412"/>
              <a:ext cx="2608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a:extLst>
                <a:ext uri="{FF2B5EF4-FFF2-40B4-BE49-F238E27FC236}">
                  <a16:creationId xmlns:a16="http://schemas.microsoft.com/office/drawing/2014/main" xmlns="" id="{3E545391-05C5-4619-83BD-8D4BA88B88CA}"/>
                </a:ext>
              </a:extLst>
            </p:cNvPr>
            <p:cNvSpPr/>
            <p:nvPr/>
          </p:nvSpPr>
          <p:spPr>
            <a:xfrm>
              <a:off x="6462713" y="2283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3" name="组合 52">
            <a:extLst>
              <a:ext uri="{FF2B5EF4-FFF2-40B4-BE49-F238E27FC236}">
                <a16:creationId xmlns:a16="http://schemas.microsoft.com/office/drawing/2014/main" xmlns="" id="{D5AC3052-C0ED-40B3-9B80-3D75858038A0}"/>
              </a:ext>
            </a:extLst>
          </p:cNvPr>
          <p:cNvGrpSpPr/>
          <p:nvPr/>
        </p:nvGrpSpPr>
        <p:grpSpPr>
          <a:xfrm>
            <a:off x="1565466" y="1989412"/>
            <a:ext cx="2608138" cy="1606086"/>
            <a:chOff x="6462713" y="2283788"/>
            <a:chExt cx="2608138" cy="1606086"/>
          </a:xfrm>
        </p:grpSpPr>
        <p:sp>
          <p:nvSpPr>
            <p:cNvPr id="54" name="矩形 53">
              <a:extLst>
                <a:ext uri="{FF2B5EF4-FFF2-40B4-BE49-F238E27FC236}">
                  <a16:creationId xmlns:a16="http://schemas.microsoft.com/office/drawing/2014/main" xmlns="" id="{E9D81ACE-B7E1-40F5-AB52-00D8A60B70B7}"/>
                </a:ext>
              </a:extLst>
            </p:cNvPr>
            <p:cNvSpPr/>
            <p:nvPr/>
          </p:nvSpPr>
          <p:spPr>
            <a:xfrm>
              <a:off x="6462713" y="2763412"/>
              <a:ext cx="2608138"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a:extLst>
                <a:ext uri="{FF2B5EF4-FFF2-40B4-BE49-F238E27FC236}">
                  <a16:creationId xmlns:a16="http://schemas.microsoft.com/office/drawing/2014/main" xmlns="" id="{B815D81D-D969-4DB5-B91C-1B401B0F3758}"/>
                </a:ext>
              </a:extLst>
            </p:cNvPr>
            <p:cNvSpPr/>
            <p:nvPr/>
          </p:nvSpPr>
          <p:spPr>
            <a:xfrm>
              <a:off x="6828877" y="22837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043918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500" fill="hold"/>
                                        <p:tgtEl>
                                          <p:spTgt spid="53"/>
                                        </p:tgtEl>
                                        <p:attrNameLst>
                                          <p:attrName>ppt_x</p:attrName>
                                        </p:attrNameLst>
                                      </p:cBhvr>
                                      <p:tavLst>
                                        <p:tav tm="0">
                                          <p:val>
                                            <p:strVal val="#ppt_x"/>
                                          </p:val>
                                        </p:tav>
                                        <p:tav tm="100000">
                                          <p:val>
                                            <p:strVal val="#ppt_x"/>
                                          </p:val>
                                        </p:tav>
                                      </p:tavLst>
                                    </p:anim>
                                    <p:anim calcmode="lin" valueType="num">
                                      <p:cBhvr additive="base">
                                        <p:cTn id="15" dur="50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500" fill="hold"/>
                                        <p:tgtEl>
                                          <p:spTgt spid="46"/>
                                        </p:tgtEl>
                                        <p:attrNameLst>
                                          <p:attrName>ppt_x</p:attrName>
                                        </p:attrNameLst>
                                      </p:cBhvr>
                                      <p:tavLst>
                                        <p:tav tm="0">
                                          <p:val>
                                            <p:strVal val="#ppt_x"/>
                                          </p:val>
                                        </p:tav>
                                        <p:tav tm="100000">
                                          <p:val>
                                            <p:strVal val="#ppt_x"/>
                                          </p:val>
                                        </p:tav>
                                      </p:tavLst>
                                    </p:anim>
                                    <p:anim calcmode="lin" valueType="num">
                                      <p:cBhvr additive="base">
                                        <p:cTn id="19" dur="500" fill="hold"/>
                                        <p:tgtEl>
                                          <p:spTgt spid="4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ppt_x"/>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ppt_x"/>
                                          </p:val>
                                        </p:tav>
                                        <p:tav tm="100000">
                                          <p:val>
                                            <p:strVal val="#ppt_x"/>
                                          </p:val>
                                        </p:tav>
                                      </p:tavLst>
                                    </p:anim>
                                    <p:anim calcmode="lin" valueType="num">
                                      <p:cBhvr additive="base">
                                        <p:cTn id="27"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xmlns="" id="{C2A86495-7A3E-4627-BF3B-0B750B294699}"/>
              </a:ext>
            </a:extLst>
          </p:cNvPr>
          <p:cNvGrpSpPr/>
          <p:nvPr/>
        </p:nvGrpSpPr>
        <p:grpSpPr>
          <a:xfrm>
            <a:off x="408863" y="0"/>
            <a:ext cx="1253284" cy="1048361"/>
            <a:chOff x="408863" y="0"/>
            <a:chExt cx="1253284" cy="1048361"/>
          </a:xfrm>
        </p:grpSpPr>
        <p:sp>
          <p:nvSpPr>
            <p:cNvPr id="14" name="等腰三角形 13">
              <a:extLst>
                <a:ext uri="{FF2B5EF4-FFF2-40B4-BE49-F238E27FC236}">
                  <a16:creationId xmlns:a16="http://schemas.microsoft.com/office/drawing/2014/main" xmlns="" id="{147C0C31-CDE8-4318-AEED-6AB707919EC8}"/>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等腰三角形 14">
              <a:extLst>
                <a:ext uri="{FF2B5EF4-FFF2-40B4-BE49-F238E27FC236}">
                  <a16:creationId xmlns:a16="http://schemas.microsoft.com/office/drawing/2014/main" xmlns="" id="{D949012B-B860-41CA-BDCA-3BB89D408417}"/>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等腰三角形 15">
              <a:extLst>
                <a:ext uri="{FF2B5EF4-FFF2-40B4-BE49-F238E27FC236}">
                  <a16:creationId xmlns:a16="http://schemas.microsoft.com/office/drawing/2014/main" xmlns="" id="{87382144-EE0E-4C89-BE8A-7C690E48F39B}"/>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等腰三角形 16">
              <a:extLst>
                <a:ext uri="{FF2B5EF4-FFF2-40B4-BE49-F238E27FC236}">
                  <a16:creationId xmlns:a16="http://schemas.microsoft.com/office/drawing/2014/main" xmlns="" id="{37741F70-76CF-4C40-BC50-0D8DA69EC025}"/>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8" name="组合 17">
            <a:extLst>
              <a:ext uri="{FF2B5EF4-FFF2-40B4-BE49-F238E27FC236}">
                <a16:creationId xmlns:a16="http://schemas.microsoft.com/office/drawing/2014/main" xmlns="" id="{9558137F-9B6D-40B3-91C3-D326B7F2165A}"/>
              </a:ext>
            </a:extLst>
          </p:cNvPr>
          <p:cNvGrpSpPr/>
          <p:nvPr/>
        </p:nvGrpSpPr>
        <p:grpSpPr>
          <a:xfrm rot="16200000">
            <a:off x="6073139" y="739139"/>
            <a:ext cx="45719" cy="12192001"/>
            <a:chOff x="0" y="1905000"/>
            <a:chExt cx="400050" cy="2971800"/>
          </a:xfrm>
        </p:grpSpPr>
        <p:sp>
          <p:nvSpPr>
            <p:cNvPr id="19" name="矩形 18">
              <a:extLst>
                <a:ext uri="{FF2B5EF4-FFF2-40B4-BE49-F238E27FC236}">
                  <a16:creationId xmlns:a16="http://schemas.microsoft.com/office/drawing/2014/main" xmlns="" id="{0A92D89C-C47E-4B49-B080-48156840FFED}"/>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7C101392-3979-48E5-A6F2-CFD841AFDE6C}"/>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B24BFBC1-80FA-4FD4-8F39-83DF89E4F529}"/>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D28479DC-B5C5-4EB8-8786-99D987E324D4}"/>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a:extLst>
              <a:ext uri="{FF2B5EF4-FFF2-40B4-BE49-F238E27FC236}">
                <a16:creationId xmlns:a16="http://schemas.microsoft.com/office/drawing/2014/main" xmlns="" id="{7DFD30C5-CC40-476F-B45B-B5D4BC231CD4}"/>
              </a:ext>
            </a:extLst>
          </p:cNvPr>
          <p:cNvGrpSpPr/>
          <p:nvPr/>
        </p:nvGrpSpPr>
        <p:grpSpPr>
          <a:xfrm>
            <a:off x="1806878" y="244938"/>
            <a:ext cx="7250036" cy="810210"/>
            <a:chOff x="1806878" y="244938"/>
            <a:chExt cx="7250036" cy="810210"/>
          </a:xfrm>
        </p:grpSpPr>
        <p:sp>
          <p:nvSpPr>
            <p:cNvPr id="24" name="文本框 23">
              <a:extLst>
                <a:ext uri="{FF2B5EF4-FFF2-40B4-BE49-F238E27FC236}">
                  <a16:creationId xmlns:a16="http://schemas.microsoft.com/office/drawing/2014/main" xmlns="" id="{46CB8458-F3C1-49AB-B4D0-D249CEB0C917}"/>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25" name="文本框 24">
              <a:extLst>
                <a:ext uri="{FF2B5EF4-FFF2-40B4-BE49-F238E27FC236}">
                  <a16:creationId xmlns:a16="http://schemas.microsoft.com/office/drawing/2014/main" xmlns="" id="{A971AF7B-AEB3-4504-B360-35CC465F6CB5}"/>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32" name="组合 31">
            <a:extLst>
              <a:ext uri="{FF2B5EF4-FFF2-40B4-BE49-F238E27FC236}">
                <a16:creationId xmlns:a16="http://schemas.microsoft.com/office/drawing/2014/main" xmlns="" id="{18153373-87D3-4AAC-ABD9-55A3BBC4516E}"/>
              </a:ext>
            </a:extLst>
          </p:cNvPr>
          <p:cNvGrpSpPr/>
          <p:nvPr/>
        </p:nvGrpSpPr>
        <p:grpSpPr>
          <a:xfrm>
            <a:off x="1435102" y="1903702"/>
            <a:ext cx="2800231" cy="3800313"/>
            <a:chOff x="1435102" y="1903702"/>
            <a:chExt cx="2800231" cy="3800313"/>
          </a:xfrm>
        </p:grpSpPr>
        <p:sp>
          <p:nvSpPr>
            <p:cNvPr id="5" name="Arrow: Pentagon 2">
              <a:extLst>
                <a:ext uri="{FF2B5EF4-FFF2-40B4-BE49-F238E27FC236}">
                  <a16:creationId xmlns:a16="http://schemas.microsoft.com/office/drawing/2014/main" xmlns="" id="{AE426E97-A5B1-4BC0-9C74-456C72D49A28}"/>
                </a:ext>
              </a:extLst>
            </p:cNvPr>
            <p:cNvSpPr/>
            <p:nvPr/>
          </p:nvSpPr>
          <p:spPr>
            <a:xfrm rot="5400000">
              <a:off x="1755128" y="1583677"/>
              <a:ext cx="2160180" cy="280023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1" name="Freeform: Shape 20">
              <a:extLst>
                <a:ext uri="{FF2B5EF4-FFF2-40B4-BE49-F238E27FC236}">
                  <a16:creationId xmlns:a16="http://schemas.microsoft.com/office/drawing/2014/main" xmlns="" id="{03D5D0C2-C553-45A4-9437-74F06E21B0BB}"/>
                </a:ext>
              </a:extLst>
            </p:cNvPr>
            <p:cNvSpPr>
              <a:spLocks/>
            </p:cNvSpPr>
            <p:nvPr/>
          </p:nvSpPr>
          <p:spPr bwMode="auto">
            <a:xfrm>
              <a:off x="2552702" y="2869693"/>
              <a:ext cx="565032" cy="56503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4" name="Rectangle 1">
              <a:extLst>
                <a:ext uri="{FF2B5EF4-FFF2-40B4-BE49-F238E27FC236}">
                  <a16:creationId xmlns:a16="http://schemas.microsoft.com/office/drawing/2014/main" xmlns="" id="{5BE7DF97-3FC6-4C3B-9AB2-A194A8EA83E8}"/>
                </a:ext>
              </a:extLst>
            </p:cNvPr>
            <p:cNvSpPr/>
            <p:nvPr/>
          </p:nvSpPr>
          <p:spPr>
            <a:xfrm>
              <a:off x="1435102" y="1903702"/>
              <a:ext cx="2800231" cy="3800313"/>
            </a:xfrm>
            <a:prstGeom prst="rect">
              <a:avLst/>
            </a:prstGeom>
            <a:ln w="3175">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6" name="矩形 25">
              <a:extLst>
                <a:ext uri="{FF2B5EF4-FFF2-40B4-BE49-F238E27FC236}">
                  <a16:creationId xmlns:a16="http://schemas.microsoft.com/office/drawing/2014/main" xmlns="" id="{F1F983FB-011F-467D-A1E1-DE3EDF19C057}"/>
                </a:ext>
              </a:extLst>
            </p:cNvPr>
            <p:cNvSpPr/>
            <p:nvPr/>
          </p:nvSpPr>
          <p:spPr>
            <a:xfrm>
              <a:off x="1713183"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7" name="矩形 26">
              <a:extLst>
                <a:ext uri="{FF2B5EF4-FFF2-40B4-BE49-F238E27FC236}">
                  <a16:creationId xmlns:a16="http://schemas.microsoft.com/office/drawing/2014/main" xmlns="" id="{2C4F63C9-B35F-4AF7-A419-E6895264FB5C}"/>
                </a:ext>
              </a:extLst>
            </p:cNvPr>
            <p:cNvSpPr/>
            <p:nvPr/>
          </p:nvSpPr>
          <p:spPr>
            <a:xfrm>
              <a:off x="1714230"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33" name="组合 32">
            <a:extLst>
              <a:ext uri="{FF2B5EF4-FFF2-40B4-BE49-F238E27FC236}">
                <a16:creationId xmlns:a16="http://schemas.microsoft.com/office/drawing/2014/main" xmlns="" id="{C7DFE3CA-E1CA-4064-B762-7230B90584D6}"/>
              </a:ext>
            </a:extLst>
          </p:cNvPr>
          <p:cNvGrpSpPr/>
          <p:nvPr/>
        </p:nvGrpSpPr>
        <p:grpSpPr>
          <a:xfrm>
            <a:off x="4695885" y="1903702"/>
            <a:ext cx="2800231" cy="3800313"/>
            <a:chOff x="4695885" y="1903702"/>
            <a:chExt cx="2800231" cy="3800313"/>
          </a:xfrm>
        </p:grpSpPr>
        <p:sp>
          <p:nvSpPr>
            <p:cNvPr id="7" name="Arrow: Pentagon 7">
              <a:extLst>
                <a:ext uri="{FF2B5EF4-FFF2-40B4-BE49-F238E27FC236}">
                  <a16:creationId xmlns:a16="http://schemas.microsoft.com/office/drawing/2014/main" xmlns="" id="{D744D063-D6D8-499A-95FF-1AAF15761078}"/>
                </a:ext>
              </a:extLst>
            </p:cNvPr>
            <p:cNvSpPr/>
            <p:nvPr/>
          </p:nvSpPr>
          <p:spPr>
            <a:xfrm rot="5400000">
              <a:off x="5015911" y="1583677"/>
              <a:ext cx="2160180" cy="280023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2" name="Freeform: Shape 21">
              <a:extLst>
                <a:ext uri="{FF2B5EF4-FFF2-40B4-BE49-F238E27FC236}">
                  <a16:creationId xmlns:a16="http://schemas.microsoft.com/office/drawing/2014/main" xmlns="" id="{FB60DD4A-D5A5-48E0-A5F0-AE128A707C77}"/>
                </a:ext>
              </a:extLst>
            </p:cNvPr>
            <p:cNvSpPr>
              <a:spLocks/>
            </p:cNvSpPr>
            <p:nvPr/>
          </p:nvSpPr>
          <p:spPr bwMode="auto">
            <a:xfrm>
              <a:off x="5825730" y="2869901"/>
              <a:ext cx="565032" cy="565032"/>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6" name="Rectangle 6">
              <a:extLst>
                <a:ext uri="{FF2B5EF4-FFF2-40B4-BE49-F238E27FC236}">
                  <a16:creationId xmlns:a16="http://schemas.microsoft.com/office/drawing/2014/main" xmlns="" id="{EC091D1B-0D6C-4942-AF29-080F18FE4969}"/>
                </a:ext>
              </a:extLst>
            </p:cNvPr>
            <p:cNvSpPr/>
            <p:nvPr/>
          </p:nvSpPr>
          <p:spPr>
            <a:xfrm>
              <a:off x="4695885" y="1903702"/>
              <a:ext cx="2800231" cy="3800313"/>
            </a:xfrm>
            <a:prstGeom prst="rect">
              <a:avLst/>
            </a:prstGeom>
            <a:ln w="3175">
              <a:solidFill>
                <a:schemeClr val="accent2"/>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8" name="矩形 27">
              <a:extLst>
                <a:ext uri="{FF2B5EF4-FFF2-40B4-BE49-F238E27FC236}">
                  <a16:creationId xmlns:a16="http://schemas.microsoft.com/office/drawing/2014/main" xmlns="" id="{78FAE88E-3B1E-4B72-8FE2-CC2C520627F0}"/>
                </a:ext>
              </a:extLst>
            </p:cNvPr>
            <p:cNvSpPr/>
            <p:nvPr/>
          </p:nvSpPr>
          <p:spPr>
            <a:xfrm>
              <a:off x="4975011"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0" name="矩形 29">
              <a:extLst>
                <a:ext uri="{FF2B5EF4-FFF2-40B4-BE49-F238E27FC236}">
                  <a16:creationId xmlns:a16="http://schemas.microsoft.com/office/drawing/2014/main" xmlns="" id="{D3EABEEF-A8D8-4C3B-9F82-D177013FCDF9}"/>
                </a:ext>
              </a:extLst>
            </p:cNvPr>
            <p:cNvSpPr/>
            <p:nvPr/>
          </p:nvSpPr>
          <p:spPr>
            <a:xfrm>
              <a:off x="497501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grpSp>
      <p:grpSp>
        <p:nvGrpSpPr>
          <p:cNvPr id="34" name="组合 33">
            <a:extLst>
              <a:ext uri="{FF2B5EF4-FFF2-40B4-BE49-F238E27FC236}">
                <a16:creationId xmlns:a16="http://schemas.microsoft.com/office/drawing/2014/main" xmlns="" id="{7571B6D6-9464-4CF3-AF68-B66693C8F4FF}"/>
              </a:ext>
            </a:extLst>
          </p:cNvPr>
          <p:cNvGrpSpPr/>
          <p:nvPr/>
        </p:nvGrpSpPr>
        <p:grpSpPr>
          <a:xfrm>
            <a:off x="7956669" y="1903702"/>
            <a:ext cx="2800231" cy="3800313"/>
            <a:chOff x="7956669" y="1903702"/>
            <a:chExt cx="2800231" cy="3800313"/>
          </a:xfrm>
        </p:grpSpPr>
        <p:sp>
          <p:nvSpPr>
            <p:cNvPr id="9" name="Arrow: Pentagon 12">
              <a:extLst>
                <a:ext uri="{FF2B5EF4-FFF2-40B4-BE49-F238E27FC236}">
                  <a16:creationId xmlns:a16="http://schemas.microsoft.com/office/drawing/2014/main" xmlns="" id="{17000868-7A02-40DD-BE03-503F264DB466}"/>
                </a:ext>
              </a:extLst>
            </p:cNvPr>
            <p:cNvSpPr/>
            <p:nvPr/>
          </p:nvSpPr>
          <p:spPr>
            <a:xfrm rot="5400000">
              <a:off x="8276695" y="1583677"/>
              <a:ext cx="2160180" cy="280023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tIns="0" anchor="t" anchorCtr="1">
              <a:normAutofit/>
            </a:bodyPr>
            <a:lstStyle/>
            <a:p>
              <a:pPr algn="ctr"/>
              <a:endParaRPr lang="zh-CN" altLang="en-US" dirty="0"/>
            </a:p>
          </p:txBody>
        </p:sp>
        <p:sp>
          <p:nvSpPr>
            <p:cNvPr id="10" name="Freeform: Shape 19">
              <a:extLst>
                <a:ext uri="{FF2B5EF4-FFF2-40B4-BE49-F238E27FC236}">
                  <a16:creationId xmlns:a16="http://schemas.microsoft.com/office/drawing/2014/main" xmlns="" id="{12CF8B9F-FABF-4B86-992D-B6446D17B3D0}"/>
                </a:ext>
              </a:extLst>
            </p:cNvPr>
            <p:cNvSpPr>
              <a:spLocks/>
            </p:cNvSpPr>
            <p:nvPr/>
          </p:nvSpPr>
          <p:spPr bwMode="auto">
            <a:xfrm>
              <a:off x="9074268" y="2869693"/>
              <a:ext cx="565032" cy="56503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8" name="Rectangle 11">
              <a:extLst>
                <a:ext uri="{FF2B5EF4-FFF2-40B4-BE49-F238E27FC236}">
                  <a16:creationId xmlns:a16="http://schemas.microsoft.com/office/drawing/2014/main" xmlns="" id="{7DD5FC04-B4DA-4E5A-987F-A7E3574D3211}"/>
                </a:ext>
              </a:extLst>
            </p:cNvPr>
            <p:cNvSpPr/>
            <p:nvPr/>
          </p:nvSpPr>
          <p:spPr>
            <a:xfrm>
              <a:off x="7956669" y="1903702"/>
              <a:ext cx="2800231" cy="3800313"/>
            </a:xfrm>
            <a:prstGeom prst="rect">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9" name="矩形 28">
              <a:extLst>
                <a:ext uri="{FF2B5EF4-FFF2-40B4-BE49-F238E27FC236}">
                  <a16:creationId xmlns:a16="http://schemas.microsoft.com/office/drawing/2014/main" xmlns="" id="{B1ED2202-D6FE-4CEA-BE4D-D9882D60F5B4}"/>
                </a:ext>
              </a:extLst>
            </p:cNvPr>
            <p:cNvSpPr/>
            <p:nvPr/>
          </p:nvSpPr>
          <p:spPr>
            <a:xfrm>
              <a:off x="8235797"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1" name="矩形 30">
              <a:extLst>
                <a:ext uri="{FF2B5EF4-FFF2-40B4-BE49-F238E27FC236}">
                  <a16:creationId xmlns:a16="http://schemas.microsoft.com/office/drawing/2014/main" xmlns="" id="{EF667F3E-2A39-477E-AD88-6442E38DACF2}"/>
                </a:ext>
              </a:extLst>
            </p:cNvPr>
            <p:cNvSpPr/>
            <p:nvPr/>
          </p:nvSpPr>
          <p:spPr>
            <a:xfrm>
              <a:off x="827376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grpSp>
    </p:spTree>
    <p:extLst>
      <p:ext uri="{BB962C8B-B14F-4D97-AF65-F5344CB8AC3E}">
        <p14:creationId xmlns:p14="http://schemas.microsoft.com/office/powerpoint/2010/main" val="25661226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100000">
                                          <p:val>
                                            <p:strVal val="#ppt_x"/>
                                          </p:val>
                                        </p:tav>
                                      </p:tavLst>
                                    </p:anim>
                                    <p:anim calcmode="lin" valueType="num">
                                      <p:cBhvr>
                                        <p:cTn id="8" dur="500" fill="hold"/>
                                        <p:tgtEl>
                                          <p:spTgt spid="32"/>
                                        </p:tgtEl>
                                        <p:attrNameLst>
                                          <p:attrName>ppt_y</p:attrName>
                                        </p:attrNameLst>
                                      </p:cBhvr>
                                      <p:tavLst>
                                        <p:tav tm="0">
                                          <p:val>
                                            <p:strVal val="#ppt_y-#ppt_h/2"/>
                                          </p:val>
                                        </p:tav>
                                        <p:tav tm="100000">
                                          <p:val>
                                            <p:strVal val="#ppt_y"/>
                                          </p:val>
                                        </p:tav>
                                      </p:tavLst>
                                    </p:anim>
                                    <p:anim calcmode="lin" valueType="num">
                                      <p:cBhvr>
                                        <p:cTn id="9" dur="500" fill="hold"/>
                                        <p:tgtEl>
                                          <p:spTgt spid="32"/>
                                        </p:tgtEl>
                                        <p:attrNameLst>
                                          <p:attrName>ppt_w</p:attrName>
                                        </p:attrNameLst>
                                      </p:cBhvr>
                                      <p:tavLst>
                                        <p:tav tm="0">
                                          <p:val>
                                            <p:strVal val="#ppt_w"/>
                                          </p:val>
                                        </p:tav>
                                        <p:tav tm="100000">
                                          <p:val>
                                            <p:strVal val="#ppt_w"/>
                                          </p:val>
                                        </p:tav>
                                      </p:tavLst>
                                    </p:anim>
                                    <p:anim calcmode="lin" valueType="num">
                                      <p:cBhvr>
                                        <p:cTn id="10" dur="500" fill="hold"/>
                                        <p:tgtEl>
                                          <p:spTgt spid="3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ppt_x</p:attrName>
                                        </p:attrNameLst>
                                      </p:cBhvr>
                                      <p:tavLst>
                                        <p:tav tm="0">
                                          <p:val>
                                            <p:strVal val="#ppt_x"/>
                                          </p:val>
                                        </p:tav>
                                        <p:tav tm="100000">
                                          <p:val>
                                            <p:strVal val="#ppt_x"/>
                                          </p:val>
                                        </p:tav>
                                      </p:tavLst>
                                    </p:anim>
                                    <p:anim calcmode="lin" valueType="num">
                                      <p:cBhvr>
                                        <p:cTn id="15" dur="500" fill="hold"/>
                                        <p:tgtEl>
                                          <p:spTgt spid="33"/>
                                        </p:tgtEl>
                                        <p:attrNameLst>
                                          <p:attrName>ppt_y</p:attrName>
                                        </p:attrNameLst>
                                      </p:cBhvr>
                                      <p:tavLst>
                                        <p:tav tm="0">
                                          <p:val>
                                            <p:strVal val="#ppt_y-#ppt_h/2"/>
                                          </p:val>
                                        </p:tav>
                                        <p:tav tm="100000">
                                          <p:val>
                                            <p:strVal val="#ppt_y"/>
                                          </p:val>
                                        </p:tav>
                                      </p:tavLst>
                                    </p:anim>
                                    <p:anim calcmode="lin" valueType="num">
                                      <p:cBhvr>
                                        <p:cTn id="16" dur="500" fill="hold"/>
                                        <p:tgtEl>
                                          <p:spTgt spid="33"/>
                                        </p:tgtEl>
                                        <p:attrNameLst>
                                          <p:attrName>ppt_w</p:attrName>
                                        </p:attrNameLst>
                                      </p:cBhvr>
                                      <p:tavLst>
                                        <p:tav tm="0">
                                          <p:val>
                                            <p:strVal val="#ppt_w"/>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ppt_x</p:attrName>
                                        </p:attrNameLst>
                                      </p:cBhvr>
                                      <p:tavLst>
                                        <p:tav tm="0">
                                          <p:val>
                                            <p:strVal val="#ppt_x"/>
                                          </p:val>
                                        </p:tav>
                                        <p:tav tm="100000">
                                          <p:val>
                                            <p:strVal val="#ppt_x"/>
                                          </p:val>
                                        </p:tav>
                                      </p:tavLst>
                                    </p:anim>
                                    <p:anim calcmode="lin" valueType="num">
                                      <p:cBhvr>
                                        <p:cTn id="22" dur="500" fill="hold"/>
                                        <p:tgtEl>
                                          <p:spTgt spid="34"/>
                                        </p:tgtEl>
                                        <p:attrNameLst>
                                          <p:attrName>ppt_y</p:attrName>
                                        </p:attrNameLst>
                                      </p:cBhvr>
                                      <p:tavLst>
                                        <p:tav tm="0">
                                          <p:val>
                                            <p:strVal val="#ppt_y-#ppt_h/2"/>
                                          </p:val>
                                        </p:tav>
                                        <p:tav tm="100000">
                                          <p:val>
                                            <p:strVal val="#ppt_y"/>
                                          </p:val>
                                        </p:tav>
                                      </p:tavLst>
                                    </p:anim>
                                    <p:anim calcmode="lin" valueType="num">
                                      <p:cBhvr>
                                        <p:cTn id="23" dur="500" fill="hold"/>
                                        <p:tgtEl>
                                          <p:spTgt spid="34"/>
                                        </p:tgtEl>
                                        <p:attrNameLst>
                                          <p:attrName>ppt_w</p:attrName>
                                        </p:attrNameLst>
                                      </p:cBhvr>
                                      <p:tavLst>
                                        <p:tav tm="0">
                                          <p:val>
                                            <p:strVal val="#ppt_w"/>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a:extLst>
              <a:ext uri="{FF2B5EF4-FFF2-40B4-BE49-F238E27FC236}">
                <a16:creationId xmlns:a16="http://schemas.microsoft.com/office/drawing/2014/main" xmlns="" id="{E506CCFE-FA2C-454E-9B7A-FE4863C1CE7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778" r="12778"/>
          <a:stretch>
            <a:fillRect/>
          </a:stretch>
        </p:blipFill>
        <p:spPr/>
      </p:pic>
      <p:pic>
        <p:nvPicPr>
          <p:cNvPr id="19" name="图片占位符 18">
            <a:extLst>
              <a:ext uri="{FF2B5EF4-FFF2-40B4-BE49-F238E27FC236}">
                <a16:creationId xmlns:a16="http://schemas.microsoft.com/office/drawing/2014/main" xmlns="" id="{294A3A90-3D60-4F81-AC4A-355539B4944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504" r="6504"/>
          <a:stretch>
            <a:fillRect/>
          </a:stretch>
        </p:blipFill>
        <p:spPr/>
      </p:pic>
      <p:sp>
        <p:nvSpPr>
          <p:cNvPr id="2" name="等腰三角形 1">
            <a:extLst>
              <a:ext uri="{FF2B5EF4-FFF2-40B4-BE49-F238E27FC236}">
                <a16:creationId xmlns:a16="http://schemas.microsoft.com/office/drawing/2014/main" xmlns="" id="{E665AD5F-3CAD-47D5-A96F-26C1A667CDD7}"/>
              </a:ext>
            </a:extLst>
          </p:cNvPr>
          <p:cNvSpPr/>
          <p:nvPr/>
        </p:nvSpPr>
        <p:spPr>
          <a:xfrm flipV="1">
            <a:off x="4436539" y="0"/>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等腰三角形 2">
            <a:extLst>
              <a:ext uri="{FF2B5EF4-FFF2-40B4-BE49-F238E27FC236}">
                <a16:creationId xmlns:a16="http://schemas.microsoft.com/office/drawing/2014/main" xmlns="" id="{0353301C-A941-4A27-88EE-B0B2C2629624}"/>
              </a:ext>
            </a:extLst>
          </p:cNvPr>
          <p:cNvSpPr/>
          <p:nvPr/>
        </p:nvSpPr>
        <p:spPr>
          <a:xfrm>
            <a:off x="4714390" y="524181"/>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等腰三角形 3">
            <a:extLst>
              <a:ext uri="{FF2B5EF4-FFF2-40B4-BE49-F238E27FC236}">
                <a16:creationId xmlns:a16="http://schemas.microsoft.com/office/drawing/2014/main" xmlns="" id="{53E55178-963D-4D7A-852F-C88AECD71BF1}"/>
              </a:ext>
            </a:extLst>
          </p:cNvPr>
          <p:cNvSpPr/>
          <p:nvPr/>
        </p:nvSpPr>
        <p:spPr>
          <a:xfrm flipV="1">
            <a:off x="3807094" y="1572542"/>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等腰三角形 5">
            <a:extLst>
              <a:ext uri="{FF2B5EF4-FFF2-40B4-BE49-F238E27FC236}">
                <a16:creationId xmlns:a16="http://schemas.microsoft.com/office/drawing/2014/main" xmlns="" id="{16B875A4-D4A1-46C9-BBD2-8D29F00AE38D}"/>
              </a:ext>
            </a:extLst>
          </p:cNvPr>
          <p:cNvSpPr/>
          <p:nvPr/>
        </p:nvSpPr>
        <p:spPr>
          <a:xfrm>
            <a:off x="4150627" y="3189903"/>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等腰三角形 6">
            <a:extLst>
              <a:ext uri="{FF2B5EF4-FFF2-40B4-BE49-F238E27FC236}">
                <a16:creationId xmlns:a16="http://schemas.microsoft.com/office/drawing/2014/main" xmlns="" id="{405ACBD8-D28F-465A-8256-318770F0840E}"/>
              </a:ext>
            </a:extLst>
          </p:cNvPr>
          <p:cNvSpPr/>
          <p:nvPr/>
        </p:nvSpPr>
        <p:spPr>
          <a:xfrm>
            <a:off x="2388027" y="3189903"/>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等腰三角形 8">
            <a:extLst>
              <a:ext uri="{FF2B5EF4-FFF2-40B4-BE49-F238E27FC236}">
                <a16:creationId xmlns:a16="http://schemas.microsoft.com/office/drawing/2014/main" xmlns="" id="{18636F18-27BB-4605-A70A-518A6327917E}"/>
              </a:ext>
            </a:extLst>
          </p:cNvPr>
          <p:cNvSpPr/>
          <p:nvPr/>
        </p:nvSpPr>
        <p:spPr>
          <a:xfrm flipV="1">
            <a:off x="731510" y="5006459"/>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等腰三角形 9">
            <a:extLst>
              <a:ext uri="{FF2B5EF4-FFF2-40B4-BE49-F238E27FC236}">
                <a16:creationId xmlns:a16="http://schemas.microsoft.com/office/drawing/2014/main" xmlns="" id="{C468FB37-840F-464D-B0BC-5631C384C47A}"/>
              </a:ext>
            </a:extLst>
          </p:cNvPr>
          <p:cNvSpPr/>
          <p:nvPr/>
        </p:nvSpPr>
        <p:spPr>
          <a:xfrm flipV="1">
            <a:off x="3498291" y="4550030"/>
            <a:ext cx="1216099" cy="10483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等腰三角形 10">
            <a:extLst>
              <a:ext uri="{FF2B5EF4-FFF2-40B4-BE49-F238E27FC236}">
                <a16:creationId xmlns:a16="http://schemas.microsoft.com/office/drawing/2014/main" xmlns="" id="{B92F5149-BD9A-4614-81D5-0A17FE19F0D1}"/>
              </a:ext>
            </a:extLst>
          </p:cNvPr>
          <p:cNvSpPr/>
          <p:nvPr/>
        </p:nvSpPr>
        <p:spPr>
          <a:xfrm flipV="1">
            <a:off x="1948864" y="5285458"/>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等腰三角形 11">
            <a:extLst>
              <a:ext uri="{FF2B5EF4-FFF2-40B4-BE49-F238E27FC236}">
                <a16:creationId xmlns:a16="http://schemas.microsoft.com/office/drawing/2014/main" xmlns="" id="{5760170B-64E6-456C-ADF1-B01F931C7890}"/>
              </a:ext>
            </a:extLst>
          </p:cNvPr>
          <p:cNvSpPr/>
          <p:nvPr/>
        </p:nvSpPr>
        <p:spPr>
          <a:xfrm>
            <a:off x="848880" y="5809639"/>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xmlns="" id="{AA228536-E06C-4246-9921-5981D42A0643}"/>
              </a:ext>
            </a:extLst>
          </p:cNvPr>
          <p:cNvSpPr txBox="1"/>
          <p:nvPr/>
        </p:nvSpPr>
        <p:spPr>
          <a:xfrm>
            <a:off x="7940899" y="3601661"/>
            <a:ext cx="2954655" cy="646331"/>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000000">
                    <a:lumMod val="75000"/>
                    <a:lumOff val="25000"/>
                  </a:srgbClr>
                </a:solidFill>
                <a:effectLst/>
                <a:uLnTx/>
                <a:uFillTx/>
                <a:latin typeface="时尚中黑简体" panose="01010104010101010101" pitchFamily="2" charset="-122"/>
                <a:ea typeface="时尚中黑简体" panose="01010104010101010101" pitchFamily="2" charset="-122"/>
                <a:cs typeface="+mn-cs"/>
              </a:rPr>
              <a:t>标题文字添加</a:t>
            </a:r>
          </a:p>
        </p:txBody>
      </p:sp>
      <p:sp>
        <p:nvSpPr>
          <p:cNvPr id="21" name="文本框 20">
            <a:extLst>
              <a:ext uri="{FF2B5EF4-FFF2-40B4-BE49-F238E27FC236}">
                <a16:creationId xmlns:a16="http://schemas.microsoft.com/office/drawing/2014/main" xmlns="" id="{5D6626E2-178C-4D68-965A-3C6116D39E80}"/>
              </a:ext>
            </a:extLst>
          </p:cNvPr>
          <p:cNvSpPr txBox="1"/>
          <p:nvPr/>
        </p:nvSpPr>
        <p:spPr>
          <a:xfrm>
            <a:off x="5930489" y="4352275"/>
            <a:ext cx="4946015" cy="738664"/>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65000"/>
                  </a:srgbClr>
                </a:solidFill>
                <a:effectLst/>
                <a:uLnTx/>
                <a:uFillTx/>
                <a:latin typeface="Arial"/>
                <a:ea typeface="时尚中黑简体" panose="01010104010101010101" pitchFamily="2" charset="-122"/>
                <a:cs typeface="+mn-cs"/>
              </a:rPr>
              <a:t>The user can demonstrate on a projector or computer, or print the presentation and make it into a film to be used in a wider field</a:t>
            </a:r>
          </a:p>
        </p:txBody>
      </p:sp>
      <p:sp>
        <p:nvSpPr>
          <p:cNvPr id="22" name="文本框 21">
            <a:extLst>
              <a:ext uri="{FF2B5EF4-FFF2-40B4-BE49-F238E27FC236}">
                <a16:creationId xmlns:a16="http://schemas.microsoft.com/office/drawing/2014/main" xmlns="" id="{241B40FC-AF12-4F69-9B18-F1E03889576A}"/>
              </a:ext>
            </a:extLst>
          </p:cNvPr>
          <p:cNvSpPr txBox="1"/>
          <p:nvPr/>
        </p:nvSpPr>
        <p:spPr>
          <a:xfrm>
            <a:off x="8644201" y="2430162"/>
            <a:ext cx="2254528" cy="707886"/>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rPr>
              <a:t>PART 04</a:t>
            </a:r>
            <a:endParaRPr kumimoji="0" lang="zh-CN" altLang="en-US"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endParaRPr>
          </a:p>
        </p:txBody>
      </p:sp>
      <p:cxnSp>
        <p:nvCxnSpPr>
          <p:cNvPr id="24" name="直接连接符 23">
            <a:extLst>
              <a:ext uri="{FF2B5EF4-FFF2-40B4-BE49-F238E27FC236}">
                <a16:creationId xmlns:a16="http://schemas.microsoft.com/office/drawing/2014/main" xmlns="" id="{172E9323-792A-4A30-8917-B3C88FBE79C9}"/>
              </a:ext>
            </a:extLst>
          </p:cNvPr>
          <p:cNvCxnSpPr>
            <a:cxnSpLocks/>
          </p:cNvCxnSpPr>
          <p:nvPr/>
        </p:nvCxnSpPr>
        <p:spPr>
          <a:xfrm>
            <a:off x="10057387" y="3355003"/>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71585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ppt_h/2"/>
                                          </p:val>
                                        </p:tav>
                                        <p:tav tm="100000">
                                          <p:val>
                                            <p:strVal val="#ppt_y"/>
                                          </p:val>
                                        </p:tav>
                                      </p:tavLst>
                                    </p:anim>
                                    <p:anim calcmode="lin" valueType="num">
                                      <p:cBhvr>
                                        <p:cTn id="15" dur="500" fill="hold"/>
                                        <p:tgtEl>
                                          <p:spTgt spid="3"/>
                                        </p:tgtEl>
                                        <p:attrNameLst>
                                          <p:attrName>ppt_w</p:attrName>
                                        </p:attrNameLst>
                                      </p:cBhvr>
                                      <p:tavLst>
                                        <p:tav tm="0">
                                          <p:val>
                                            <p:strVal val="#ppt_w"/>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17" presetClass="entr" presetSubtype="1"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ppt_h/2"/>
                                          </p:val>
                                        </p:tav>
                                        <p:tav tm="100000">
                                          <p:val>
                                            <p:strVal val="#ppt_y"/>
                                          </p:val>
                                        </p:tav>
                                      </p:tavLst>
                                    </p:anim>
                                    <p:anim calcmode="lin" valueType="num">
                                      <p:cBhvr>
                                        <p:cTn id="21" dur="500" fill="hold"/>
                                        <p:tgtEl>
                                          <p:spTgt spid="4"/>
                                        </p:tgtEl>
                                        <p:attrNameLst>
                                          <p:attrName>ppt_w</p:attrName>
                                        </p:attrNameLst>
                                      </p:cBhvr>
                                      <p:tavLst>
                                        <p:tav tm="0">
                                          <p:val>
                                            <p:strVal val="#ppt_w"/>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ppt_h/2"/>
                                          </p:val>
                                        </p:tav>
                                        <p:tav tm="100000">
                                          <p:val>
                                            <p:strVal val="#ppt_y"/>
                                          </p:val>
                                        </p:tav>
                                      </p:tavLst>
                                    </p:anim>
                                    <p:anim calcmode="lin" valueType="num">
                                      <p:cBhvr>
                                        <p:cTn id="27" dur="500" fill="hold"/>
                                        <p:tgtEl>
                                          <p:spTgt spid="17"/>
                                        </p:tgtEl>
                                        <p:attrNameLst>
                                          <p:attrName>ppt_w</p:attrName>
                                        </p:attrNameLst>
                                      </p:cBhvr>
                                      <p:tavLst>
                                        <p:tav tm="0">
                                          <p:val>
                                            <p:strVal val="#ppt_w"/>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1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ppt_h/2"/>
                                          </p:val>
                                        </p:tav>
                                        <p:tav tm="100000">
                                          <p:val>
                                            <p:strVal val="#ppt_y"/>
                                          </p:val>
                                        </p:tav>
                                      </p:tavLst>
                                    </p:anim>
                                    <p:anim calcmode="lin" valueType="num">
                                      <p:cBhvr>
                                        <p:cTn id="33" dur="500" fill="hold"/>
                                        <p:tgtEl>
                                          <p:spTgt spid="6"/>
                                        </p:tgtEl>
                                        <p:attrNameLst>
                                          <p:attrName>ppt_w</p:attrName>
                                        </p:attrNameLst>
                                      </p:cBhvr>
                                      <p:tavLst>
                                        <p:tav tm="0">
                                          <p:val>
                                            <p:strVal val="#ppt_w"/>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par>
                                <p:cTn id="35" presetID="17" presetClass="entr" presetSubtype="4" fill="hold" grpId="0" nodeType="withEffect">
                                  <p:stCondLst>
                                    <p:cond delay="125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ppt_h/2"/>
                                          </p:val>
                                        </p:tav>
                                        <p:tav tm="100000">
                                          <p:val>
                                            <p:strVal val="#ppt_y"/>
                                          </p:val>
                                        </p:tav>
                                      </p:tavLst>
                                    </p:anim>
                                    <p:anim calcmode="lin" valueType="num">
                                      <p:cBhvr>
                                        <p:cTn id="39" dur="500" fill="hold"/>
                                        <p:tgtEl>
                                          <p:spTgt spid="7"/>
                                        </p:tgtEl>
                                        <p:attrNameLst>
                                          <p:attrName>ppt_w</p:attrName>
                                        </p:attrNameLst>
                                      </p:cBhvr>
                                      <p:tavLst>
                                        <p:tav tm="0">
                                          <p:val>
                                            <p:strVal val="#ppt_w"/>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childTnLst>
                                </p:cTn>
                              </p:par>
                              <p:par>
                                <p:cTn id="41" presetID="17" presetClass="entr" presetSubtype="1" fill="hold" nodeType="withEffect">
                                  <p:stCondLst>
                                    <p:cond delay="1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ppt_h/2"/>
                                          </p:val>
                                        </p:tav>
                                        <p:tav tm="100000">
                                          <p:val>
                                            <p:strVal val="#ppt_y"/>
                                          </p:val>
                                        </p:tav>
                                      </p:tavLst>
                                    </p:anim>
                                    <p:anim calcmode="lin" valueType="num">
                                      <p:cBhvr>
                                        <p:cTn id="45" dur="500" fill="hold"/>
                                        <p:tgtEl>
                                          <p:spTgt spid="19"/>
                                        </p:tgtEl>
                                        <p:attrNameLst>
                                          <p:attrName>ppt_w</p:attrName>
                                        </p:attrNameLst>
                                      </p:cBhvr>
                                      <p:tavLst>
                                        <p:tav tm="0">
                                          <p:val>
                                            <p:strVal val="#ppt_w"/>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childTnLst>
                                </p:cTn>
                              </p:par>
                              <p:par>
                                <p:cTn id="47" presetID="17" presetClass="entr" presetSubtype="1" fill="hold" grpId="0" nodeType="withEffect">
                                  <p:stCondLst>
                                    <p:cond delay="175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ppt_h/2"/>
                                          </p:val>
                                        </p:tav>
                                        <p:tav tm="100000">
                                          <p:val>
                                            <p:strVal val="#ppt_y"/>
                                          </p:val>
                                        </p:tav>
                                      </p:tavLst>
                                    </p:anim>
                                    <p:anim calcmode="lin" valueType="num">
                                      <p:cBhvr>
                                        <p:cTn id="51" dur="500" fill="hold"/>
                                        <p:tgtEl>
                                          <p:spTgt spid="9"/>
                                        </p:tgtEl>
                                        <p:attrNameLst>
                                          <p:attrName>ppt_w</p:attrName>
                                        </p:attrNameLst>
                                      </p:cBhvr>
                                      <p:tavLst>
                                        <p:tav tm="0">
                                          <p:val>
                                            <p:strVal val="#ppt_w"/>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childTnLst>
                                </p:cTn>
                              </p:par>
                              <p:par>
                                <p:cTn id="53" presetID="17" presetClass="entr" presetSubtype="4" fill="hold" grpId="0" nodeType="withEffect">
                                  <p:stCondLst>
                                    <p:cond delay="20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ppt_h/2"/>
                                          </p:val>
                                        </p:tav>
                                        <p:tav tm="100000">
                                          <p:val>
                                            <p:strVal val="#ppt_y"/>
                                          </p:val>
                                        </p:tav>
                                      </p:tavLst>
                                    </p:anim>
                                    <p:anim calcmode="lin" valueType="num">
                                      <p:cBhvr>
                                        <p:cTn id="57" dur="500" fill="hold"/>
                                        <p:tgtEl>
                                          <p:spTgt spid="12"/>
                                        </p:tgtEl>
                                        <p:attrNameLst>
                                          <p:attrName>ppt_w</p:attrName>
                                        </p:attrNameLst>
                                      </p:cBhvr>
                                      <p:tavLst>
                                        <p:tav tm="0">
                                          <p:val>
                                            <p:strVal val="#ppt_w"/>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17" presetClass="entr" presetSubtype="1" fill="hold" grpId="0" nodeType="withEffect">
                                  <p:stCondLst>
                                    <p:cond delay="225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ppt_h/2"/>
                                          </p:val>
                                        </p:tav>
                                        <p:tav tm="100000">
                                          <p:val>
                                            <p:strVal val="#ppt_y"/>
                                          </p:val>
                                        </p:tav>
                                      </p:tavLst>
                                    </p:anim>
                                    <p:anim calcmode="lin" valueType="num">
                                      <p:cBhvr>
                                        <p:cTn id="63" dur="500" fill="hold"/>
                                        <p:tgtEl>
                                          <p:spTgt spid="11"/>
                                        </p:tgtEl>
                                        <p:attrNameLst>
                                          <p:attrName>ppt_w</p:attrName>
                                        </p:attrNameLst>
                                      </p:cBhvr>
                                      <p:tavLst>
                                        <p:tav tm="0">
                                          <p:val>
                                            <p:strVal val="#ppt_w"/>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par>
                                <p:cTn id="65" presetID="17" presetClass="entr" presetSubtype="1" fill="hold" grpId="0" nodeType="withEffect">
                                  <p:stCondLst>
                                    <p:cond delay="250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ppt_x"/>
                                          </p:val>
                                        </p:tav>
                                        <p:tav tm="100000">
                                          <p:val>
                                            <p:strVal val="#ppt_x"/>
                                          </p:val>
                                        </p:tav>
                                      </p:tavLst>
                                    </p:anim>
                                    <p:anim calcmode="lin" valueType="num">
                                      <p:cBhvr>
                                        <p:cTn id="68" dur="500" fill="hold"/>
                                        <p:tgtEl>
                                          <p:spTgt spid="10"/>
                                        </p:tgtEl>
                                        <p:attrNameLst>
                                          <p:attrName>ppt_y</p:attrName>
                                        </p:attrNameLst>
                                      </p:cBhvr>
                                      <p:tavLst>
                                        <p:tav tm="0">
                                          <p:val>
                                            <p:strVal val="#ppt_y-#ppt_h/2"/>
                                          </p:val>
                                        </p:tav>
                                        <p:tav tm="100000">
                                          <p:val>
                                            <p:strVal val="#ppt_y"/>
                                          </p:val>
                                        </p:tav>
                                      </p:tavLst>
                                    </p:anim>
                                    <p:anim calcmode="lin" valueType="num">
                                      <p:cBhvr>
                                        <p:cTn id="69" dur="500" fill="hold"/>
                                        <p:tgtEl>
                                          <p:spTgt spid="10"/>
                                        </p:tgtEl>
                                        <p:attrNameLst>
                                          <p:attrName>ppt_w</p:attrName>
                                        </p:attrNameLst>
                                      </p:cBhvr>
                                      <p:tavLst>
                                        <p:tav tm="0">
                                          <p:val>
                                            <p:strVal val="#ppt_w"/>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right)">
                                      <p:cBhvr>
                                        <p:cTn id="80" dur="500"/>
                                        <p:tgtEl>
                                          <p:spTgt spid="24"/>
                                        </p:tgtEl>
                                      </p:cBhvr>
                                    </p:animEffect>
                                  </p:childTnLst>
                                </p:cTn>
                              </p:par>
                            </p:childTnLst>
                          </p:cTn>
                        </p:par>
                        <p:par>
                          <p:cTn id="81" fill="hold">
                            <p:stCondLst>
                              <p:cond delay="4500"/>
                            </p:stCondLst>
                            <p:childTnLst>
                              <p:par>
                                <p:cTn id="82" presetID="12" presetClass="entr" presetSubtype="1"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childTnLst>
                          </p:cTn>
                        </p:par>
                        <p:par>
                          <p:cTn id="86" fill="hold">
                            <p:stCondLst>
                              <p:cond delay="5000"/>
                            </p:stCondLst>
                            <p:childTnLst>
                              <p:par>
                                <p:cTn id="87" presetID="14" presetClass="entr" presetSubtype="1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randombar(horizontal)">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1" grpId="0" animBg="1"/>
      <p:bldP spid="12" grpId="0" animBg="1"/>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占位符 43">
            <a:extLst>
              <a:ext uri="{FF2B5EF4-FFF2-40B4-BE49-F238E27FC236}">
                <a16:creationId xmlns:a16="http://schemas.microsoft.com/office/drawing/2014/main" xmlns="" id="{5E5F3537-A0AC-4AA8-AC75-86BB10812CFB}"/>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7523" r="27523"/>
          <a:stretch>
            <a:fillRect/>
          </a:stretch>
        </p:blipFill>
        <p:spPr/>
      </p:pic>
      <p:pic>
        <p:nvPicPr>
          <p:cNvPr id="46" name="图片占位符 45">
            <a:extLst>
              <a:ext uri="{FF2B5EF4-FFF2-40B4-BE49-F238E27FC236}">
                <a16:creationId xmlns:a16="http://schemas.microsoft.com/office/drawing/2014/main" xmlns="" id="{C994A716-A58C-416F-B79E-B7DAFE90A49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28356" r="28356"/>
          <a:stretch>
            <a:fillRect/>
          </a:stretch>
        </p:blipFill>
        <p:spPr/>
      </p:pic>
      <p:pic>
        <p:nvPicPr>
          <p:cNvPr id="52" name="图片占位符 51">
            <a:extLst>
              <a:ext uri="{FF2B5EF4-FFF2-40B4-BE49-F238E27FC236}">
                <a16:creationId xmlns:a16="http://schemas.microsoft.com/office/drawing/2014/main" xmlns="" id="{A8FE2835-ED38-45D9-88AD-61934DAF41A3}"/>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27491" r="27491"/>
          <a:stretch>
            <a:fillRect/>
          </a:stretch>
        </p:blipFill>
        <p:spPr/>
      </p:pic>
      <p:pic>
        <p:nvPicPr>
          <p:cNvPr id="56" name="图片占位符 55">
            <a:extLst>
              <a:ext uri="{FF2B5EF4-FFF2-40B4-BE49-F238E27FC236}">
                <a16:creationId xmlns:a16="http://schemas.microsoft.com/office/drawing/2014/main" xmlns="" id="{10D7DEC0-E27D-47AA-AB43-5554D9896C3A}"/>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27502" r="27502"/>
          <a:stretch>
            <a:fillRect/>
          </a:stretch>
        </p:blipFill>
        <p:spPr/>
      </p:pic>
      <p:grpSp>
        <p:nvGrpSpPr>
          <p:cNvPr id="5" name="组合 4">
            <a:extLst>
              <a:ext uri="{FF2B5EF4-FFF2-40B4-BE49-F238E27FC236}">
                <a16:creationId xmlns:a16="http://schemas.microsoft.com/office/drawing/2014/main" xmlns="" id="{756A610E-5860-45BD-BF0A-1A8A1494B152}"/>
              </a:ext>
            </a:extLst>
          </p:cNvPr>
          <p:cNvGrpSpPr/>
          <p:nvPr/>
        </p:nvGrpSpPr>
        <p:grpSpPr>
          <a:xfrm>
            <a:off x="3983236" y="4743386"/>
            <a:ext cx="1667212" cy="527902"/>
            <a:chOff x="2124972" y="1709188"/>
            <a:chExt cx="1829996" cy="635991"/>
          </a:xfrm>
        </p:grpSpPr>
        <p:sp>
          <p:nvSpPr>
            <p:cNvPr id="21" name="矩形 20">
              <a:extLst>
                <a:ext uri="{FF2B5EF4-FFF2-40B4-BE49-F238E27FC236}">
                  <a16:creationId xmlns:a16="http://schemas.microsoft.com/office/drawing/2014/main" xmlns="" id="{BB72F597-BC76-4521-A840-D0906D70D036}"/>
                </a:ext>
              </a:extLst>
            </p:cNvPr>
            <p:cNvSpPr/>
            <p:nvPr/>
          </p:nvSpPr>
          <p:spPr>
            <a:xfrm>
              <a:off x="2126167" y="1911468"/>
              <a:ext cx="1828800" cy="433711"/>
            </a:xfrm>
            <a:prstGeom prst="rect">
              <a:avLst/>
            </a:prstGeom>
            <a:solidFill>
              <a:schemeClr val="accent4">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文本框 2">
              <a:extLst>
                <a:ext uri="{FF2B5EF4-FFF2-40B4-BE49-F238E27FC236}">
                  <a16:creationId xmlns:a16="http://schemas.microsoft.com/office/drawing/2014/main" xmlns="" id="{6A7997D0-D549-43D2-8DDF-98980F62D31C}"/>
                </a:ext>
              </a:extLst>
            </p:cNvPr>
            <p:cNvSpPr txBox="1">
              <a:spLocks/>
            </p:cNvSpPr>
            <p:nvPr/>
          </p:nvSpPr>
          <p:spPr>
            <a:xfrm>
              <a:off x="2124972" y="1709188"/>
              <a:ext cx="1829996" cy="340607"/>
            </a:xfrm>
            <a:prstGeom prst="rect">
              <a:avLst/>
            </a:prstGeom>
            <a:ln>
              <a:noFill/>
            </a:ln>
          </p:spPr>
          <p:txBody>
            <a:bodyPr wrap="none">
              <a:normAutofit fontScale="92500" lnSpcReduction="20000"/>
            </a:bodyPr>
            <a:lstStyle/>
            <a:p>
              <a:endParaRPr lang="zh-CN" altLang="en-US" sz="1600" dirty="0">
                <a:solidFill>
                  <a:srgbClr val="FFFFFF"/>
                </a:solidFill>
              </a:endParaRPr>
            </a:p>
          </p:txBody>
        </p:sp>
      </p:grpSp>
      <p:grpSp>
        <p:nvGrpSpPr>
          <p:cNvPr id="7" name="组合 6">
            <a:extLst>
              <a:ext uri="{FF2B5EF4-FFF2-40B4-BE49-F238E27FC236}">
                <a16:creationId xmlns:a16="http://schemas.microsoft.com/office/drawing/2014/main" xmlns="" id="{FBD9BB9F-812C-45A2-BFE0-0390FF23D98B}"/>
              </a:ext>
            </a:extLst>
          </p:cNvPr>
          <p:cNvGrpSpPr/>
          <p:nvPr/>
        </p:nvGrpSpPr>
        <p:grpSpPr>
          <a:xfrm>
            <a:off x="9109159" y="4743384"/>
            <a:ext cx="1667212" cy="527905"/>
            <a:chOff x="2124972" y="1709188"/>
            <a:chExt cx="1829996" cy="635996"/>
          </a:xfrm>
        </p:grpSpPr>
        <p:sp>
          <p:nvSpPr>
            <p:cNvPr id="18" name="矩形 17">
              <a:extLst>
                <a:ext uri="{FF2B5EF4-FFF2-40B4-BE49-F238E27FC236}">
                  <a16:creationId xmlns:a16="http://schemas.microsoft.com/office/drawing/2014/main" xmlns="" id="{9800C00D-E3BA-4B06-91FD-9B2AD6F2B3E3}"/>
                </a:ext>
              </a:extLst>
            </p:cNvPr>
            <p:cNvSpPr/>
            <p:nvPr/>
          </p:nvSpPr>
          <p:spPr>
            <a:xfrm>
              <a:off x="2126167" y="1911475"/>
              <a:ext cx="1828800" cy="433709"/>
            </a:xfrm>
            <a:prstGeom prst="rect">
              <a:avLst/>
            </a:prstGeom>
            <a:solidFill>
              <a:schemeClr val="accent3">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文本框 9">
              <a:extLst>
                <a:ext uri="{FF2B5EF4-FFF2-40B4-BE49-F238E27FC236}">
                  <a16:creationId xmlns:a16="http://schemas.microsoft.com/office/drawing/2014/main" xmlns="" id="{2054E22A-6723-4D7A-973D-82CDB4DF056E}"/>
                </a:ext>
              </a:extLst>
            </p:cNvPr>
            <p:cNvSpPr txBox="1">
              <a:spLocks/>
            </p:cNvSpPr>
            <p:nvPr/>
          </p:nvSpPr>
          <p:spPr>
            <a:xfrm>
              <a:off x="2124972" y="1709188"/>
              <a:ext cx="1829996" cy="340607"/>
            </a:xfrm>
            <a:prstGeom prst="rect">
              <a:avLst/>
            </a:prstGeom>
            <a:ln>
              <a:noFill/>
            </a:ln>
          </p:spPr>
          <p:txBody>
            <a:bodyPr wrap="none">
              <a:normAutofit fontScale="92500" lnSpcReduction="20000"/>
            </a:bodyPr>
            <a:lstStyle/>
            <a:p>
              <a:endParaRPr lang="zh-CN" altLang="en-US" sz="1600" dirty="0">
                <a:solidFill>
                  <a:srgbClr val="FFFFFF"/>
                </a:solidFill>
              </a:endParaRPr>
            </a:p>
          </p:txBody>
        </p:sp>
      </p:grpSp>
      <p:grpSp>
        <p:nvGrpSpPr>
          <p:cNvPr id="9" name="组合 8">
            <a:extLst>
              <a:ext uri="{FF2B5EF4-FFF2-40B4-BE49-F238E27FC236}">
                <a16:creationId xmlns:a16="http://schemas.microsoft.com/office/drawing/2014/main" xmlns="" id="{7CBDE0CD-8C9D-4406-B6A1-9E020E6F1995}"/>
              </a:ext>
            </a:extLst>
          </p:cNvPr>
          <p:cNvGrpSpPr/>
          <p:nvPr/>
        </p:nvGrpSpPr>
        <p:grpSpPr>
          <a:xfrm>
            <a:off x="1415628" y="4742875"/>
            <a:ext cx="1667212" cy="527906"/>
            <a:chOff x="2124972" y="1709188"/>
            <a:chExt cx="1829996" cy="635996"/>
          </a:xfrm>
        </p:grpSpPr>
        <p:sp>
          <p:nvSpPr>
            <p:cNvPr id="15" name="矩形 14">
              <a:extLst>
                <a:ext uri="{FF2B5EF4-FFF2-40B4-BE49-F238E27FC236}">
                  <a16:creationId xmlns:a16="http://schemas.microsoft.com/office/drawing/2014/main" xmlns="" id="{5C81DF8D-290F-4DDB-B276-5E8E21C05840}"/>
                </a:ext>
              </a:extLst>
            </p:cNvPr>
            <p:cNvSpPr/>
            <p:nvPr/>
          </p:nvSpPr>
          <p:spPr>
            <a:xfrm>
              <a:off x="2126167" y="1911475"/>
              <a:ext cx="1828800" cy="433709"/>
            </a:xfrm>
            <a:prstGeom prst="rect">
              <a:avLst/>
            </a:prstGeom>
            <a:solidFill>
              <a:schemeClr val="accent1">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文本框 21">
              <a:extLst>
                <a:ext uri="{FF2B5EF4-FFF2-40B4-BE49-F238E27FC236}">
                  <a16:creationId xmlns:a16="http://schemas.microsoft.com/office/drawing/2014/main" xmlns="" id="{722310D0-0732-46D7-8B4E-3C04512B6921}"/>
                </a:ext>
              </a:extLst>
            </p:cNvPr>
            <p:cNvSpPr txBox="1">
              <a:spLocks/>
            </p:cNvSpPr>
            <p:nvPr/>
          </p:nvSpPr>
          <p:spPr>
            <a:xfrm>
              <a:off x="2124972" y="1709188"/>
              <a:ext cx="1829996" cy="340607"/>
            </a:xfrm>
            <a:prstGeom prst="rect">
              <a:avLst/>
            </a:prstGeom>
            <a:ln>
              <a:noFill/>
            </a:ln>
          </p:spPr>
          <p:txBody>
            <a:bodyPr wrap="none">
              <a:normAutofit fontScale="92500" lnSpcReduction="20000"/>
            </a:bodyPr>
            <a:lstStyle/>
            <a:p>
              <a:endParaRPr lang="zh-CN" altLang="en-US" sz="1600" dirty="0">
                <a:solidFill>
                  <a:srgbClr val="FFFFFF"/>
                </a:solidFill>
              </a:endParaRPr>
            </a:p>
          </p:txBody>
        </p:sp>
      </p:grpSp>
      <p:grpSp>
        <p:nvGrpSpPr>
          <p:cNvPr id="11" name="组合 10">
            <a:extLst>
              <a:ext uri="{FF2B5EF4-FFF2-40B4-BE49-F238E27FC236}">
                <a16:creationId xmlns:a16="http://schemas.microsoft.com/office/drawing/2014/main" xmlns="" id="{42EED73B-4D0D-48B7-82D1-2850807119D0}"/>
              </a:ext>
            </a:extLst>
          </p:cNvPr>
          <p:cNvGrpSpPr/>
          <p:nvPr/>
        </p:nvGrpSpPr>
        <p:grpSpPr>
          <a:xfrm>
            <a:off x="6546198" y="4742875"/>
            <a:ext cx="1667212" cy="527902"/>
            <a:chOff x="2124972" y="1709188"/>
            <a:chExt cx="1829996" cy="635992"/>
          </a:xfrm>
        </p:grpSpPr>
        <p:sp>
          <p:nvSpPr>
            <p:cNvPr id="12" name="矩形 11">
              <a:extLst>
                <a:ext uri="{FF2B5EF4-FFF2-40B4-BE49-F238E27FC236}">
                  <a16:creationId xmlns:a16="http://schemas.microsoft.com/office/drawing/2014/main" xmlns="" id="{48C5E108-86C3-4324-9970-2C6EB3E9C7A2}"/>
                </a:ext>
              </a:extLst>
            </p:cNvPr>
            <p:cNvSpPr/>
            <p:nvPr/>
          </p:nvSpPr>
          <p:spPr>
            <a:xfrm>
              <a:off x="2126167" y="1911473"/>
              <a:ext cx="1828800" cy="433707"/>
            </a:xfrm>
            <a:prstGeom prst="rect">
              <a:avLst/>
            </a:prstGeom>
            <a:solidFill>
              <a:schemeClr val="accent2">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文本框 18">
              <a:extLst>
                <a:ext uri="{FF2B5EF4-FFF2-40B4-BE49-F238E27FC236}">
                  <a16:creationId xmlns:a16="http://schemas.microsoft.com/office/drawing/2014/main" xmlns="" id="{3AEFC9BE-DD99-434A-8C3F-97489CFEF95E}"/>
                </a:ext>
              </a:extLst>
            </p:cNvPr>
            <p:cNvSpPr txBox="1">
              <a:spLocks/>
            </p:cNvSpPr>
            <p:nvPr/>
          </p:nvSpPr>
          <p:spPr>
            <a:xfrm>
              <a:off x="2124972" y="1709188"/>
              <a:ext cx="1829996" cy="340607"/>
            </a:xfrm>
            <a:prstGeom prst="rect">
              <a:avLst/>
            </a:prstGeom>
            <a:ln>
              <a:noFill/>
            </a:ln>
          </p:spPr>
          <p:txBody>
            <a:bodyPr wrap="none">
              <a:normAutofit fontScale="92500" lnSpcReduction="20000"/>
            </a:bodyPr>
            <a:lstStyle/>
            <a:p>
              <a:endParaRPr lang="zh-CN" altLang="en-US" sz="1600" dirty="0">
                <a:solidFill>
                  <a:srgbClr val="FFFFFF"/>
                </a:solidFill>
              </a:endParaRPr>
            </a:p>
          </p:txBody>
        </p:sp>
      </p:grpSp>
      <p:grpSp>
        <p:nvGrpSpPr>
          <p:cNvPr id="24" name="组合 23">
            <a:extLst>
              <a:ext uri="{FF2B5EF4-FFF2-40B4-BE49-F238E27FC236}">
                <a16:creationId xmlns:a16="http://schemas.microsoft.com/office/drawing/2014/main" xmlns="" id="{F7C85D9E-75D9-426B-BF63-C8C62C047588}"/>
              </a:ext>
            </a:extLst>
          </p:cNvPr>
          <p:cNvGrpSpPr/>
          <p:nvPr/>
        </p:nvGrpSpPr>
        <p:grpSpPr>
          <a:xfrm>
            <a:off x="408863" y="0"/>
            <a:ext cx="1253284" cy="1048361"/>
            <a:chOff x="408863" y="0"/>
            <a:chExt cx="1253284" cy="1048361"/>
          </a:xfrm>
        </p:grpSpPr>
        <p:sp>
          <p:nvSpPr>
            <p:cNvPr id="25" name="等腰三角形 24">
              <a:extLst>
                <a:ext uri="{FF2B5EF4-FFF2-40B4-BE49-F238E27FC236}">
                  <a16:creationId xmlns:a16="http://schemas.microsoft.com/office/drawing/2014/main" xmlns="" id="{F104209F-3D77-4B24-A012-F9A8E9E1367A}"/>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等腰三角形 25">
              <a:extLst>
                <a:ext uri="{FF2B5EF4-FFF2-40B4-BE49-F238E27FC236}">
                  <a16:creationId xmlns:a16="http://schemas.microsoft.com/office/drawing/2014/main" xmlns="" id="{3AA4148C-CDC1-437C-A35C-17BDCC25793A}"/>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7" name="等腰三角形 26">
              <a:extLst>
                <a:ext uri="{FF2B5EF4-FFF2-40B4-BE49-F238E27FC236}">
                  <a16:creationId xmlns:a16="http://schemas.microsoft.com/office/drawing/2014/main" xmlns="" id="{A83EB82F-307C-45CD-A33D-1BCF428A1153}"/>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8" name="等腰三角形 27">
              <a:extLst>
                <a:ext uri="{FF2B5EF4-FFF2-40B4-BE49-F238E27FC236}">
                  <a16:creationId xmlns:a16="http://schemas.microsoft.com/office/drawing/2014/main" xmlns="" id="{136B0ACE-02DE-4F5D-8633-B6F7DE5737C2}"/>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9" name="组合 28">
            <a:extLst>
              <a:ext uri="{FF2B5EF4-FFF2-40B4-BE49-F238E27FC236}">
                <a16:creationId xmlns:a16="http://schemas.microsoft.com/office/drawing/2014/main" xmlns="" id="{08ED28D3-3425-4EB5-A87F-9F30A4BBD4EF}"/>
              </a:ext>
            </a:extLst>
          </p:cNvPr>
          <p:cNvGrpSpPr/>
          <p:nvPr/>
        </p:nvGrpSpPr>
        <p:grpSpPr>
          <a:xfrm rot="16200000">
            <a:off x="6073139" y="739139"/>
            <a:ext cx="45719" cy="12192001"/>
            <a:chOff x="0" y="1905000"/>
            <a:chExt cx="400050" cy="2971800"/>
          </a:xfrm>
        </p:grpSpPr>
        <p:sp>
          <p:nvSpPr>
            <p:cNvPr id="30" name="矩形 29">
              <a:extLst>
                <a:ext uri="{FF2B5EF4-FFF2-40B4-BE49-F238E27FC236}">
                  <a16:creationId xmlns:a16="http://schemas.microsoft.com/office/drawing/2014/main" xmlns="" id="{01B83ECD-E9D6-4F97-BC58-E3F9F53DF243}"/>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xmlns="" id="{1F71194B-35E6-4277-AB85-C3DF3D087EB2}"/>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xmlns="" id="{83CDBA3B-B764-4781-8730-19A5671B0B8A}"/>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xmlns="" id="{1F6FF70F-220E-48CD-99AF-4038508E4AE2}"/>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A99D8B21-7658-4D22-BB03-6E9BE335591F}"/>
              </a:ext>
            </a:extLst>
          </p:cNvPr>
          <p:cNvGrpSpPr/>
          <p:nvPr/>
        </p:nvGrpSpPr>
        <p:grpSpPr>
          <a:xfrm>
            <a:off x="1806878" y="244938"/>
            <a:ext cx="7250036" cy="810210"/>
            <a:chOff x="1806878" y="244938"/>
            <a:chExt cx="7250036" cy="810210"/>
          </a:xfrm>
        </p:grpSpPr>
        <p:sp>
          <p:nvSpPr>
            <p:cNvPr id="39" name="文本框 38">
              <a:extLst>
                <a:ext uri="{FF2B5EF4-FFF2-40B4-BE49-F238E27FC236}">
                  <a16:creationId xmlns:a16="http://schemas.microsoft.com/office/drawing/2014/main" xmlns="" id="{074D8FAE-265A-4321-BE2E-78481B7DE908}"/>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40" name="文本框 39">
              <a:extLst>
                <a:ext uri="{FF2B5EF4-FFF2-40B4-BE49-F238E27FC236}">
                  <a16:creationId xmlns:a16="http://schemas.microsoft.com/office/drawing/2014/main" xmlns="" id="{78DCA9B8-4302-4041-B12C-DFB7730F28F2}"/>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sp>
        <p:nvSpPr>
          <p:cNvPr id="57" name="矩形 56">
            <a:extLst>
              <a:ext uri="{FF2B5EF4-FFF2-40B4-BE49-F238E27FC236}">
                <a16:creationId xmlns:a16="http://schemas.microsoft.com/office/drawing/2014/main" xmlns="" id="{E3BC82CD-3FB9-44C9-89B1-3225443344F1}"/>
              </a:ext>
            </a:extLst>
          </p:cNvPr>
          <p:cNvSpPr/>
          <p:nvPr/>
        </p:nvSpPr>
        <p:spPr>
          <a:xfrm>
            <a:off x="1130573" y="488221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sp>
        <p:nvSpPr>
          <p:cNvPr id="58" name="矩形 57">
            <a:extLst>
              <a:ext uri="{FF2B5EF4-FFF2-40B4-BE49-F238E27FC236}">
                <a16:creationId xmlns:a16="http://schemas.microsoft.com/office/drawing/2014/main" xmlns="" id="{5DDCA929-AB9F-4A01-8139-980C7D243F17}"/>
              </a:ext>
            </a:extLst>
          </p:cNvPr>
          <p:cNvSpPr/>
          <p:nvPr/>
        </p:nvSpPr>
        <p:spPr>
          <a:xfrm>
            <a:off x="3695855" y="488221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sp>
        <p:nvSpPr>
          <p:cNvPr id="59" name="矩形 58">
            <a:extLst>
              <a:ext uri="{FF2B5EF4-FFF2-40B4-BE49-F238E27FC236}">
                <a16:creationId xmlns:a16="http://schemas.microsoft.com/office/drawing/2014/main" xmlns="" id="{146F61F2-07AF-4A39-AEB3-BAECEC8BB275}"/>
              </a:ext>
            </a:extLst>
          </p:cNvPr>
          <p:cNvSpPr/>
          <p:nvPr/>
        </p:nvSpPr>
        <p:spPr>
          <a:xfrm>
            <a:off x="6266776" y="488221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sp>
        <p:nvSpPr>
          <p:cNvPr id="60" name="矩形 59">
            <a:extLst>
              <a:ext uri="{FF2B5EF4-FFF2-40B4-BE49-F238E27FC236}">
                <a16:creationId xmlns:a16="http://schemas.microsoft.com/office/drawing/2014/main" xmlns="" id="{A61A99B3-5E80-49B0-B307-8D6A0B67C174}"/>
              </a:ext>
            </a:extLst>
          </p:cNvPr>
          <p:cNvSpPr/>
          <p:nvPr/>
        </p:nvSpPr>
        <p:spPr>
          <a:xfrm>
            <a:off x="8821778" y="488221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spTree>
    <p:extLst>
      <p:ext uri="{BB962C8B-B14F-4D97-AF65-F5344CB8AC3E}">
        <p14:creationId xmlns:p14="http://schemas.microsoft.com/office/powerpoint/2010/main" val="13740320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vertical)">
                                      <p:cBhvr>
                                        <p:cTn id="7" dur="500"/>
                                        <p:tgtEl>
                                          <p:spTgt spid="52"/>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randombar(vertical)">
                                      <p:cBhvr>
                                        <p:cTn id="11" dur="500"/>
                                        <p:tgtEl>
                                          <p:spTgt spid="44"/>
                                        </p:tgtEl>
                                      </p:cBhvr>
                                    </p:animEffect>
                                  </p:childTnLst>
                                </p:cTn>
                              </p:par>
                            </p:childTnLst>
                          </p:cTn>
                        </p:par>
                        <p:par>
                          <p:cTn id="12" fill="hold">
                            <p:stCondLst>
                              <p:cond delay="1000"/>
                            </p:stCondLst>
                            <p:childTnLst>
                              <p:par>
                                <p:cTn id="13" presetID="14" presetClass="entr" presetSubtype="5"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randombar(vertical)">
                                      <p:cBhvr>
                                        <p:cTn id="15" dur="500"/>
                                        <p:tgtEl>
                                          <p:spTgt spid="46"/>
                                        </p:tgtEl>
                                      </p:cBhvr>
                                    </p:animEffect>
                                  </p:childTnLst>
                                </p:cTn>
                              </p:par>
                            </p:childTnLst>
                          </p:cTn>
                        </p:par>
                        <p:par>
                          <p:cTn id="16" fill="hold">
                            <p:stCondLst>
                              <p:cond delay="1500"/>
                            </p:stCondLst>
                            <p:childTnLst>
                              <p:par>
                                <p:cTn id="17" presetID="14" presetClass="entr" presetSubtype="5"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randombar(vertical)">
                                      <p:cBhvr>
                                        <p:cTn id="19" dur="500"/>
                                        <p:tgtEl>
                                          <p:spTgt spid="56"/>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animEffect transition="in" filter="fade">
                                      <p:cBhvr>
                                        <p:cTn id="25" dur="500"/>
                                        <p:tgtEl>
                                          <p:spTgt spid="5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p:cTn id="33" dur="500" fill="hold"/>
                                        <p:tgtEl>
                                          <p:spTgt spid="59"/>
                                        </p:tgtEl>
                                        <p:attrNameLst>
                                          <p:attrName>ppt_w</p:attrName>
                                        </p:attrNameLst>
                                      </p:cBhvr>
                                      <p:tavLst>
                                        <p:tav tm="0">
                                          <p:val>
                                            <p:fltVal val="0"/>
                                          </p:val>
                                        </p:tav>
                                        <p:tav tm="100000">
                                          <p:val>
                                            <p:strVal val="#ppt_w"/>
                                          </p:val>
                                        </p:tav>
                                      </p:tavLst>
                                    </p:anim>
                                    <p:anim calcmode="lin" valueType="num">
                                      <p:cBhvr>
                                        <p:cTn id="34" dur="500" fill="hold"/>
                                        <p:tgtEl>
                                          <p:spTgt spid="59"/>
                                        </p:tgtEl>
                                        <p:attrNameLst>
                                          <p:attrName>ppt_h</p:attrName>
                                        </p:attrNameLst>
                                      </p:cBhvr>
                                      <p:tavLst>
                                        <p:tav tm="0">
                                          <p:val>
                                            <p:fltVal val="0"/>
                                          </p:val>
                                        </p:tav>
                                        <p:tav tm="100000">
                                          <p:val>
                                            <p:strVal val="#ppt_h"/>
                                          </p:val>
                                        </p:tav>
                                      </p:tavLst>
                                    </p:anim>
                                    <p:animEffect transition="in" filter="fade">
                                      <p:cBhvr>
                                        <p:cTn id="35" dur="500"/>
                                        <p:tgtEl>
                                          <p:spTgt spid="5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p:cTn id="38" dur="500" fill="hold"/>
                                        <p:tgtEl>
                                          <p:spTgt spid="60"/>
                                        </p:tgtEl>
                                        <p:attrNameLst>
                                          <p:attrName>ppt_w</p:attrName>
                                        </p:attrNameLst>
                                      </p:cBhvr>
                                      <p:tavLst>
                                        <p:tav tm="0">
                                          <p:val>
                                            <p:fltVal val="0"/>
                                          </p:val>
                                        </p:tav>
                                        <p:tav tm="100000">
                                          <p:val>
                                            <p:strVal val="#ppt_w"/>
                                          </p:val>
                                        </p:tav>
                                      </p:tavLst>
                                    </p:anim>
                                    <p:anim calcmode="lin" valueType="num">
                                      <p:cBhvr>
                                        <p:cTn id="39" dur="500" fill="hold"/>
                                        <p:tgtEl>
                                          <p:spTgt spid="60"/>
                                        </p:tgtEl>
                                        <p:attrNameLst>
                                          <p:attrName>ppt_h</p:attrName>
                                        </p:attrNameLst>
                                      </p:cBhvr>
                                      <p:tavLst>
                                        <p:tav tm="0">
                                          <p:val>
                                            <p:fltVal val="0"/>
                                          </p:val>
                                        </p:tav>
                                        <p:tav tm="100000">
                                          <p:val>
                                            <p:strVal val="#ppt_h"/>
                                          </p:val>
                                        </p:tav>
                                      </p:tavLst>
                                    </p:anim>
                                    <p:animEffect transition="in" filter="fade">
                                      <p:cBhvr>
                                        <p:cTn id="40" dur="500"/>
                                        <p:tgtEl>
                                          <p:spTgt spid="60"/>
                                        </p:tgtEl>
                                      </p:cBhvr>
                                    </p:animEffect>
                                  </p:childTnLst>
                                </p:cTn>
                              </p:par>
                              <p:par>
                                <p:cTn id="41" presetID="53" presetClass="entr" presetSubtype="16"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par>
                                <p:cTn id="46" presetID="53" presetClass="entr" presetSubtype="16"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par>
                                <p:cTn id="51" presetID="53" presetClass="entr" presetSubtype="1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任意多边形: 形状 44">
            <a:extLst>
              <a:ext uri="{FF2B5EF4-FFF2-40B4-BE49-F238E27FC236}">
                <a16:creationId xmlns:a16="http://schemas.microsoft.com/office/drawing/2014/main" xmlns="" id="{A19356A4-7B11-4837-8B07-34BBB2A39947}"/>
              </a:ext>
            </a:extLst>
          </p:cNvPr>
          <p:cNvSpPr/>
          <p:nvPr/>
        </p:nvSpPr>
        <p:spPr>
          <a:xfrm rot="8100000">
            <a:off x="-1350963" y="3250826"/>
            <a:ext cx="2942215" cy="3321922"/>
          </a:xfrm>
          <a:custGeom>
            <a:avLst/>
            <a:gdLst>
              <a:gd name="connsiteX0" fmla="*/ 0 w 2942215"/>
              <a:gd name="connsiteY0" fmla="*/ 3321922 h 3321922"/>
              <a:gd name="connsiteX1" fmla="*/ 0 w 2942215"/>
              <a:gd name="connsiteY1" fmla="*/ 0 h 3321922"/>
              <a:gd name="connsiteX2" fmla="*/ 2562508 w 2942215"/>
              <a:gd name="connsiteY2" fmla="*/ 0 h 3321922"/>
              <a:gd name="connsiteX3" fmla="*/ 2942215 w 2942215"/>
              <a:gd name="connsiteY3" fmla="*/ 379707 h 3321922"/>
              <a:gd name="connsiteX4" fmla="*/ 2873968 w 2942215"/>
              <a:gd name="connsiteY4" fmla="*/ 447954 h 3321922"/>
              <a:gd name="connsiteX5" fmla="*/ 415122 w 2942215"/>
              <a:gd name="connsiteY5" fmla="*/ 447954 h 3321922"/>
              <a:gd name="connsiteX6" fmla="*/ 415122 w 2942215"/>
              <a:gd name="connsiteY6" fmla="*/ 2906800 h 3321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2215" h="3321922">
                <a:moveTo>
                  <a:pt x="0" y="3321922"/>
                </a:moveTo>
                <a:lnTo>
                  <a:pt x="0" y="0"/>
                </a:lnTo>
                <a:lnTo>
                  <a:pt x="2562508" y="0"/>
                </a:lnTo>
                <a:lnTo>
                  <a:pt x="2942215" y="379707"/>
                </a:lnTo>
                <a:lnTo>
                  <a:pt x="2873968" y="447954"/>
                </a:lnTo>
                <a:lnTo>
                  <a:pt x="415122" y="447954"/>
                </a:lnTo>
                <a:lnTo>
                  <a:pt x="415122" y="2906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43" name="任意多边形: 形状 42">
            <a:extLst>
              <a:ext uri="{FF2B5EF4-FFF2-40B4-BE49-F238E27FC236}">
                <a16:creationId xmlns:a16="http://schemas.microsoft.com/office/drawing/2014/main" xmlns="" id="{069B5B00-3E86-4F19-BF05-E28B88250BE5}"/>
              </a:ext>
            </a:extLst>
          </p:cNvPr>
          <p:cNvSpPr/>
          <p:nvPr/>
        </p:nvSpPr>
        <p:spPr>
          <a:xfrm rot="8100000">
            <a:off x="-1042623" y="3986931"/>
            <a:ext cx="2057043" cy="2057043"/>
          </a:xfrm>
          <a:custGeom>
            <a:avLst/>
            <a:gdLst>
              <a:gd name="connsiteX0" fmla="*/ 0 w 2057043"/>
              <a:gd name="connsiteY0" fmla="*/ 2057043 h 2057043"/>
              <a:gd name="connsiteX1" fmla="*/ 0 w 2057043"/>
              <a:gd name="connsiteY1" fmla="*/ 0 h 2057043"/>
              <a:gd name="connsiteX2" fmla="*/ 2057043 w 2057043"/>
              <a:gd name="connsiteY2" fmla="*/ 0 h 2057043"/>
              <a:gd name="connsiteX3" fmla="*/ 1634311 w 2057043"/>
              <a:gd name="connsiteY3" fmla="*/ 422732 h 2057043"/>
              <a:gd name="connsiteX4" fmla="*/ 400698 w 2057043"/>
              <a:gd name="connsiteY4" fmla="*/ 422732 h 2057043"/>
              <a:gd name="connsiteX5" fmla="*/ 400698 w 2057043"/>
              <a:gd name="connsiteY5" fmla="*/ 1656345 h 2057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7043" h="2057043">
                <a:moveTo>
                  <a:pt x="0" y="2057043"/>
                </a:moveTo>
                <a:lnTo>
                  <a:pt x="0" y="0"/>
                </a:lnTo>
                <a:lnTo>
                  <a:pt x="2057043" y="0"/>
                </a:lnTo>
                <a:lnTo>
                  <a:pt x="1634311" y="422732"/>
                </a:lnTo>
                <a:lnTo>
                  <a:pt x="400698" y="422732"/>
                </a:lnTo>
                <a:lnTo>
                  <a:pt x="400698" y="165634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47" name="任意多边形: 形状 46">
            <a:extLst>
              <a:ext uri="{FF2B5EF4-FFF2-40B4-BE49-F238E27FC236}">
                <a16:creationId xmlns:a16="http://schemas.microsoft.com/office/drawing/2014/main" xmlns="" id="{54AB21F3-18A4-48F7-A690-DC57E9E4725C}"/>
              </a:ext>
            </a:extLst>
          </p:cNvPr>
          <p:cNvSpPr/>
          <p:nvPr/>
        </p:nvSpPr>
        <p:spPr>
          <a:xfrm rot="2700000">
            <a:off x="295089" y="3291424"/>
            <a:ext cx="9973829" cy="275153"/>
          </a:xfrm>
          <a:custGeom>
            <a:avLst/>
            <a:gdLst>
              <a:gd name="connsiteX0" fmla="*/ 0 w 9973829"/>
              <a:gd name="connsiteY0" fmla="*/ 275153 h 275153"/>
              <a:gd name="connsiteX1" fmla="*/ 275153 w 9973829"/>
              <a:gd name="connsiteY1" fmla="*/ 0 h 275153"/>
              <a:gd name="connsiteX2" fmla="*/ 9973829 w 9973829"/>
              <a:gd name="connsiteY2" fmla="*/ 0 h 275153"/>
              <a:gd name="connsiteX3" fmla="*/ 9698676 w 9973829"/>
              <a:gd name="connsiteY3" fmla="*/ 275153 h 275153"/>
            </a:gdLst>
            <a:ahLst/>
            <a:cxnLst>
              <a:cxn ang="0">
                <a:pos x="connsiteX0" y="connsiteY0"/>
              </a:cxn>
              <a:cxn ang="0">
                <a:pos x="connsiteX1" y="connsiteY1"/>
              </a:cxn>
              <a:cxn ang="0">
                <a:pos x="connsiteX2" y="connsiteY2"/>
              </a:cxn>
              <a:cxn ang="0">
                <a:pos x="connsiteX3" y="connsiteY3"/>
              </a:cxn>
            </a:cxnLst>
            <a:rect l="l" t="t" r="r" b="b"/>
            <a:pathLst>
              <a:path w="9973829" h="275153">
                <a:moveTo>
                  <a:pt x="0" y="275153"/>
                </a:moveTo>
                <a:lnTo>
                  <a:pt x="275153" y="0"/>
                </a:lnTo>
                <a:lnTo>
                  <a:pt x="9973829" y="0"/>
                </a:lnTo>
                <a:lnTo>
                  <a:pt x="9698676" y="2751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37" name="任意多边形: 形状 36">
            <a:extLst>
              <a:ext uri="{FF2B5EF4-FFF2-40B4-BE49-F238E27FC236}">
                <a16:creationId xmlns:a16="http://schemas.microsoft.com/office/drawing/2014/main" xmlns="" id="{8C1152FC-C31E-41A6-BF40-18BD490ACCD4}"/>
              </a:ext>
            </a:extLst>
          </p:cNvPr>
          <p:cNvSpPr/>
          <p:nvPr/>
        </p:nvSpPr>
        <p:spPr>
          <a:xfrm>
            <a:off x="0" y="0"/>
            <a:ext cx="2320751" cy="2882224"/>
          </a:xfrm>
          <a:custGeom>
            <a:avLst/>
            <a:gdLst>
              <a:gd name="connsiteX0" fmla="*/ 0 w 2320751"/>
              <a:gd name="connsiteY0" fmla="*/ 0 h 2882224"/>
              <a:gd name="connsiteX1" fmla="*/ 1307254 w 2320751"/>
              <a:gd name="connsiteY1" fmla="*/ 0 h 2882224"/>
              <a:gd name="connsiteX2" fmla="*/ 2320751 w 2320751"/>
              <a:gd name="connsiteY2" fmla="*/ 1013498 h 2882224"/>
              <a:gd name="connsiteX3" fmla="*/ 452025 w 2320751"/>
              <a:gd name="connsiteY3" fmla="*/ 2882224 h 2882224"/>
              <a:gd name="connsiteX4" fmla="*/ 0 w 2320751"/>
              <a:gd name="connsiteY4" fmla="*/ 2430200 h 2882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0751" h="2882224">
                <a:moveTo>
                  <a:pt x="0" y="0"/>
                </a:moveTo>
                <a:lnTo>
                  <a:pt x="1307254" y="0"/>
                </a:lnTo>
                <a:lnTo>
                  <a:pt x="2320751" y="1013498"/>
                </a:lnTo>
                <a:lnTo>
                  <a:pt x="452025" y="2882224"/>
                </a:lnTo>
                <a:lnTo>
                  <a:pt x="0" y="2430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pic>
        <p:nvPicPr>
          <p:cNvPr id="53" name="图片占位符 52">
            <a:extLst>
              <a:ext uri="{FF2B5EF4-FFF2-40B4-BE49-F238E27FC236}">
                <a16:creationId xmlns:a16="http://schemas.microsoft.com/office/drawing/2014/main" xmlns="" id="{EAF29547-A7DE-4790-B8A9-AA6086184D46}"/>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2424" b="12424"/>
          <a:stretch>
            <a:fillRect/>
          </a:stretch>
        </p:blipFill>
        <p:spPr/>
      </p:pic>
      <p:pic>
        <p:nvPicPr>
          <p:cNvPr id="57" name="图片占位符 56">
            <a:extLst>
              <a:ext uri="{FF2B5EF4-FFF2-40B4-BE49-F238E27FC236}">
                <a16:creationId xmlns:a16="http://schemas.microsoft.com/office/drawing/2014/main" xmlns="" id="{CA2E666F-59BA-4261-8741-414D806303A2}"/>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2516" r="12516"/>
          <a:stretch>
            <a:fillRect/>
          </a:stretch>
        </p:blipFill>
        <p:spPr/>
      </p:pic>
      <p:grpSp>
        <p:nvGrpSpPr>
          <p:cNvPr id="58" name="组合 57">
            <a:extLst>
              <a:ext uri="{FF2B5EF4-FFF2-40B4-BE49-F238E27FC236}">
                <a16:creationId xmlns:a16="http://schemas.microsoft.com/office/drawing/2014/main" xmlns="" id="{64718C47-618B-4A49-9D40-39C4D6DC3FD6}"/>
              </a:ext>
            </a:extLst>
          </p:cNvPr>
          <p:cNvGrpSpPr/>
          <p:nvPr/>
        </p:nvGrpSpPr>
        <p:grpSpPr>
          <a:xfrm>
            <a:off x="6294387" y="920639"/>
            <a:ext cx="4852987" cy="2640264"/>
            <a:chOff x="6462712" y="2116001"/>
            <a:chExt cx="4852987" cy="2640264"/>
          </a:xfrm>
        </p:grpSpPr>
        <p:sp>
          <p:nvSpPr>
            <p:cNvPr id="59" name="矩形 58">
              <a:extLst>
                <a:ext uri="{FF2B5EF4-FFF2-40B4-BE49-F238E27FC236}">
                  <a16:creationId xmlns:a16="http://schemas.microsoft.com/office/drawing/2014/main" xmlns="" id="{C225FBAC-E25A-47A3-9EC3-C33E54E304E0}"/>
                </a:ext>
              </a:extLst>
            </p:cNvPr>
            <p:cNvSpPr/>
            <p:nvPr/>
          </p:nvSpPr>
          <p:spPr>
            <a:xfrm>
              <a:off x="6462712" y="2763412"/>
              <a:ext cx="4852987" cy="1992853"/>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60" name="矩形 59">
              <a:extLst>
                <a:ext uri="{FF2B5EF4-FFF2-40B4-BE49-F238E27FC236}">
                  <a16:creationId xmlns:a16="http://schemas.microsoft.com/office/drawing/2014/main" xmlns="" id="{79F2E189-8923-4234-996D-8A0C1D10ADBC}"/>
                </a:ext>
              </a:extLst>
            </p:cNvPr>
            <p:cNvSpPr/>
            <p:nvPr/>
          </p:nvSpPr>
          <p:spPr>
            <a:xfrm>
              <a:off x="6462713" y="2116001"/>
              <a:ext cx="336844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8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0232566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0-#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500"/>
                                        <p:tgtEl>
                                          <p:spTgt spid="57"/>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childTnLst>
                          </p:cTn>
                        </p:par>
                        <p:par>
                          <p:cTn id="29" fill="hold">
                            <p:stCondLst>
                              <p:cond delay="2500"/>
                            </p:stCondLst>
                            <p:childTnLst>
                              <p:par>
                                <p:cTn id="30" presetID="14" presetClass="entr" presetSubtype="1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randombar(horizontal)">
                                      <p:cBhvr>
                                        <p:cTn id="3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3" grpId="0" animBg="1"/>
      <p:bldP spid="47" grpId="0" animBg="1"/>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a:extLst>
              <a:ext uri="{FF2B5EF4-FFF2-40B4-BE49-F238E27FC236}">
                <a16:creationId xmlns:a16="http://schemas.microsoft.com/office/drawing/2014/main" xmlns="" id="{EFF35EE5-954D-4F46-9099-9DBE72ED41B8}"/>
              </a:ext>
            </a:extLst>
          </p:cNvPr>
          <p:cNvGrpSpPr/>
          <p:nvPr/>
        </p:nvGrpSpPr>
        <p:grpSpPr>
          <a:xfrm>
            <a:off x="1539570" y="1886385"/>
            <a:ext cx="9112860" cy="2394219"/>
            <a:chOff x="1262624" y="1781610"/>
            <a:chExt cx="9112860" cy="2394219"/>
          </a:xfrm>
        </p:grpSpPr>
        <p:grpSp>
          <p:nvGrpSpPr>
            <p:cNvPr id="42" name="组合 41">
              <a:extLst>
                <a:ext uri="{FF2B5EF4-FFF2-40B4-BE49-F238E27FC236}">
                  <a16:creationId xmlns:a16="http://schemas.microsoft.com/office/drawing/2014/main" xmlns="" id="{D95593DC-C259-471B-9B85-E75C2F3BFEB9}"/>
                </a:ext>
              </a:extLst>
            </p:cNvPr>
            <p:cNvGrpSpPr/>
            <p:nvPr/>
          </p:nvGrpSpPr>
          <p:grpSpPr>
            <a:xfrm>
              <a:off x="1262624" y="1781610"/>
              <a:ext cx="1800000" cy="2316669"/>
              <a:chOff x="1262624" y="1781610"/>
              <a:chExt cx="1800000" cy="2316669"/>
            </a:xfrm>
          </p:grpSpPr>
          <p:sp>
            <p:nvSpPr>
              <p:cNvPr id="4" name="Oval 1">
                <a:extLst>
                  <a:ext uri="{FF2B5EF4-FFF2-40B4-BE49-F238E27FC236}">
                    <a16:creationId xmlns:a16="http://schemas.microsoft.com/office/drawing/2014/main" xmlns="" id="{B69E5A81-EA90-471A-8B7E-26B11255ACBC}"/>
                  </a:ext>
                </a:extLst>
              </p:cNvPr>
              <p:cNvSpPr>
                <a:spLocks noChangeAspect="1"/>
              </p:cNvSpPr>
              <p:nvPr/>
            </p:nvSpPr>
            <p:spPr>
              <a:xfrm>
                <a:off x="1262624" y="1781610"/>
                <a:ext cx="1800000" cy="1800000"/>
              </a:xfrm>
              <a:prstGeom prst="ellipse">
                <a:avLst/>
              </a:prstGeom>
              <a:solidFill>
                <a:schemeClr val="accent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6">
                <a:extLst>
                  <a:ext uri="{FF2B5EF4-FFF2-40B4-BE49-F238E27FC236}">
                    <a16:creationId xmlns:a16="http://schemas.microsoft.com/office/drawing/2014/main" xmlns="" id="{5FFFE332-FD0D-4663-8928-0737AF606738}"/>
                  </a:ext>
                </a:extLst>
              </p:cNvPr>
              <p:cNvCxnSpPr/>
              <p:nvPr/>
            </p:nvCxnSpPr>
            <p:spPr>
              <a:xfrm>
                <a:off x="2161847" y="3690475"/>
                <a:ext cx="0" cy="407804"/>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1" name="组合 40">
              <a:extLst>
                <a:ext uri="{FF2B5EF4-FFF2-40B4-BE49-F238E27FC236}">
                  <a16:creationId xmlns:a16="http://schemas.microsoft.com/office/drawing/2014/main" xmlns="" id="{09D8AD38-DB13-476C-A104-826418C2F3D1}"/>
                </a:ext>
              </a:extLst>
            </p:cNvPr>
            <p:cNvGrpSpPr/>
            <p:nvPr/>
          </p:nvGrpSpPr>
          <p:grpSpPr>
            <a:xfrm>
              <a:off x="3700244" y="1781610"/>
              <a:ext cx="1800000" cy="2355109"/>
              <a:chOff x="3229312" y="1781610"/>
              <a:chExt cx="1800000" cy="2355109"/>
            </a:xfrm>
          </p:grpSpPr>
          <p:sp>
            <p:nvSpPr>
              <p:cNvPr id="5" name="Oval 2">
                <a:extLst>
                  <a:ext uri="{FF2B5EF4-FFF2-40B4-BE49-F238E27FC236}">
                    <a16:creationId xmlns:a16="http://schemas.microsoft.com/office/drawing/2014/main" xmlns="" id="{9BB15688-27A1-4AD1-8323-2E03A329D6DD}"/>
                  </a:ext>
                </a:extLst>
              </p:cNvPr>
              <p:cNvSpPr>
                <a:spLocks noChangeAspect="1"/>
              </p:cNvSpPr>
              <p:nvPr/>
            </p:nvSpPr>
            <p:spPr>
              <a:xfrm>
                <a:off x="3229312" y="1781610"/>
                <a:ext cx="1800000" cy="1800000"/>
              </a:xfrm>
              <a:prstGeom prst="ellipse">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0" name="Straight Connector 8">
                <a:extLst>
                  <a:ext uri="{FF2B5EF4-FFF2-40B4-BE49-F238E27FC236}">
                    <a16:creationId xmlns:a16="http://schemas.microsoft.com/office/drawing/2014/main" xmlns="" id="{A81513E0-539B-46E2-96AD-7503F316565B}"/>
                  </a:ext>
                </a:extLst>
              </p:cNvPr>
              <p:cNvCxnSpPr/>
              <p:nvPr/>
            </p:nvCxnSpPr>
            <p:spPr>
              <a:xfrm>
                <a:off x="4128535" y="3728915"/>
                <a:ext cx="0" cy="407804"/>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0" name="组合 39">
              <a:extLst>
                <a:ext uri="{FF2B5EF4-FFF2-40B4-BE49-F238E27FC236}">
                  <a16:creationId xmlns:a16="http://schemas.microsoft.com/office/drawing/2014/main" xmlns="" id="{F12603EC-6E9E-40AC-8627-C6FD918DFE89}"/>
                </a:ext>
              </a:extLst>
            </p:cNvPr>
            <p:cNvGrpSpPr/>
            <p:nvPr/>
          </p:nvGrpSpPr>
          <p:grpSpPr>
            <a:xfrm>
              <a:off x="6137864" y="1781610"/>
              <a:ext cx="1800000" cy="2355109"/>
              <a:chOff x="5196000" y="1781610"/>
              <a:chExt cx="1800000" cy="2355109"/>
            </a:xfrm>
          </p:grpSpPr>
          <p:sp>
            <p:nvSpPr>
              <p:cNvPr id="6" name="Oval 3">
                <a:extLst>
                  <a:ext uri="{FF2B5EF4-FFF2-40B4-BE49-F238E27FC236}">
                    <a16:creationId xmlns:a16="http://schemas.microsoft.com/office/drawing/2014/main" xmlns="" id="{6B9EEFD9-703E-4262-8607-E98A85054595}"/>
                  </a:ext>
                </a:extLst>
              </p:cNvPr>
              <p:cNvSpPr>
                <a:spLocks noChangeAspect="1"/>
              </p:cNvSpPr>
              <p:nvPr/>
            </p:nvSpPr>
            <p:spPr>
              <a:xfrm>
                <a:off x="5196000" y="1781610"/>
                <a:ext cx="1800000" cy="1800000"/>
              </a:xfrm>
              <a:prstGeom prst="ellipse">
                <a:avLst/>
              </a:prstGeom>
              <a:solidFill>
                <a:schemeClr val="accent3"/>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1" name="Straight Connector 10">
                <a:extLst>
                  <a:ext uri="{FF2B5EF4-FFF2-40B4-BE49-F238E27FC236}">
                    <a16:creationId xmlns:a16="http://schemas.microsoft.com/office/drawing/2014/main" xmlns="" id="{582FFD24-96E8-4A36-81DF-271E3ACBB7A4}"/>
                  </a:ext>
                </a:extLst>
              </p:cNvPr>
              <p:cNvCxnSpPr/>
              <p:nvPr/>
            </p:nvCxnSpPr>
            <p:spPr>
              <a:xfrm>
                <a:off x="6093670" y="3728915"/>
                <a:ext cx="0" cy="407804"/>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9" name="组合 38">
              <a:extLst>
                <a:ext uri="{FF2B5EF4-FFF2-40B4-BE49-F238E27FC236}">
                  <a16:creationId xmlns:a16="http://schemas.microsoft.com/office/drawing/2014/main" xmlns="" id="{546760A5-511D-4C91-BE00-ABBDB7DC6CB4}"/>
                </a:ext>
              </a:extLst>
            </p:cNvPr>
            <p:cNvGrpSpPr/>
            <p:nvPr/>
          </p:nvGrpSpPr>
          <p:grpSpPr>
            <a:xfrm>
              <a:off x="8575484" y="1781610"/>
              <a:ext cx="1800000" cy="2394219"/>
              <a:chOff x="7162688" y="1781610"/>
              <a:chExt cx="1800000" cy="2394219"/>
            </a:xfrm>
          </p:grpSpPr>
          <p:sp>
            <p:nvSpPr>
              <p:cNvPr id="7" name="Oval 4">
                <a:extLst>
                  <a:ext uri="{FF2B5EF4-FFF2-40B4-BE49-F238E27FC236}">
                    <a16:creationId xmlns:a16="http://schemas.microsoft.com/office/drawing/2014/main" xmlns="" id="{E0127917-9EF1-4422-AA43-5A8968076B37}"/>
                  </a:ext>
                </a:extLst>
              </p:cNvPr>
              <p:cNvSpPr>
                <a:spLocks noChangeAspect="1"/>
              </p:cNvSpPr>
              <p:nvPr/>
            </p:nvSpPr>
            <p:spPr>
              <a:xfrm>
                <a:off x="7162688" y="1781610"/>
                <a:ext cx="1800000" cy="1800000"/>
              </a:xfrm>
              <a:prstGeom prst="ellipse">
                <a:avLst/>
              </a:prstGeom>
              <a:solidFill>
                <a:schemeClr val="accent5"/>
              </a:solidFill>
              <a:ln w="63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2" name="Straight Connector 12">
                <a:extLst>
                  <a:ext uri="{FF2B5EF4-FFF2-40B4-BE49-F238E27FC236}">
                    <a16:creationId xmlns:a16="http://schemas.microsoft.com/office/drawing/2014/main" xmlns="" id="{200A7487-39A7-4D8A-9406-7D9D0FDAF6B1}"/>
                  </a:ext>
                </a:extLst>
              </p:cNvPr>
              <p:cNvCxnSpPr/>
              <p:nvPr/>
            </p:nvCxnSpPr>
            <p:spPr>
              <a:xfrm>
                <a:off x="8058804" y="3768025"/>
                <a:ext cx="0" cy="407804"/>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29" name="组合 28">
            <a:extLst>
              <a:ext uri="{FF2B5EF4-FFF2-40B4-BE49-F238E27FC236}">
                <a16:creationId xmlns:a16="http://schemas.microsoft.com/office/drawing/2014/main" xmlns="" id="{378E24EA-5220-436D-896A-241E084B47C9}"/>
              </a:ext>
            </a:extLst>
          </p:cNvPr>
          <p:cNvGrpSpPr/>
          <p:nvPr/>
        </p:nvGrpSpPr>
        <p:grpSpPr>
          <a:xfrm>
            <a:off x="408863" y="0"/>
            <a:ext cx="1253284" cy="1048361"/>
            <a:chOff x="408863" y="0"/>
            <a:chExt cx="1253284" cy="1048361"/>
          </a:xfrm>
        </p:grpSpPr>
        <p:sp>
          <p:nvSpPr>
            <p:cNvPr id="30" name="等腰三角形 29">
              <a:extLst>
                <a:ext uri="{FF2B5EF4-FFF2-40B4-BE49-F238E27FC236}">
                  <a16:creationId xmlns:a16="http://schemas.microsoft.com/office/drawing/2014/main" xmlns="" id="{6771702D-0E78-42C6-8AA9-37608CAB0EB6}"/>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等腰三角形 30">
              <a:extLst>
                <a:ext uri="{FF2B5EF4-FFF2-40B4-BE49-F238E27FC236}">
                  <a16:creationId xmlns:a16="http://schemas.microsoft.com/office/drawing/2014/main" xmlns="" id="{B27D4C92-67F3-4A3C-AA75-045FF16A8832}"/>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2" name="等腰三角形 31">
              <a:extLst>
                <a:ext uri="{FF2B5EF4-FFF2-40B4-BE49-F238E27FC236}">
                  <a16:creationId xmlns:a16="http://schemas.microsoft.com/office/drawing/2014/main" xmlns="" id="{254141F0-B388-49A8-84C5-8F8E8A86B15E}"/>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等腰三角形 32">
              <a:extLst>
                <a:ext uri="{FF2B5EF4-FFF2-40B4-BE49-F238E27FC236}">
                  <a16:creationId xmlns:a16="http://schemas.microsoft.com/office/drawing/2014/main" xmlns="" id="{27EC1291-0215-4FAF-BEF3-54158B2D2977}"/>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4" name="组合 33">
            <a:extLst>
              <a:ext uri="{FF2B5EF4-FFF2-40B4-BE49-F238E27FC236}">
                <a16:creationId xmlns:a16="http://schemas.microsoft.com/office/drawing/2014/main" xmlns="" id="{0ABC8A74-7A8C-4BDD-B663-775DA316D75B}"/>
              </a:ext>
            </a:extLst>
          </p:cNvPr>
          <p:cNvGrpSpPr/>
          <p:nvPr/>
        </p:nvGrpSpPr>
        <p:grpSpPr>
          <a:xfrm rot="16200000">
            <a:off x="6073139" y="739139"/>
            <a:ext cx="45719" cy="12192001"/>
            <a:chOff x="0" y="1905000"/>
            <a:chExt cx="400050" cy="2971800"/>
          </a:xfrm>
        </p:grpSpPr>
        <p:sp>
          <p:nvSpPr>
            <p:cNvPr id="35" name="矩形 34">
              <a:extLst>
                <a:ext uri="{FF2B5EF4-FFF2-40B4-BE49-F238E27FC236}">
                  <a16:creationId xmlns:a16="http://schemas.microsoft.com/office/drawing/2014/main" xmlns="" id="{AF3D1F56-B109-4869-9A03-5FB6F6276064}"/>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xmlns="" id="{B5081D02-70E7-4E88-B58A-D2BBB90AB9EF}"/>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xmlns="" id="{87D82684-E5EB-4216-BA19-80A53EBB1A84}"/>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xmlns="" id="{32D25A0F-8F79-4580-8F87-719D3BE28956}"/>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9" name="图片占位符 48">
            <a:extLst>
              <a:ext uri="{FF2B5EF4-FFF2-40B4-BE49-F238E27FC236}">
                <a16:creationId xmlns:a16="http://schemas.microsoft.com/office/drawing/2014/main" xmlns="" id="{61514017-DEEC-4D45-AE04-C2C5567E7CF9}"/>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88" r="16688"/>
          <a:stretch>
            <a:fillRect/>
          </a:stretch>
        </p:blipFill>
        <p:spPr/>
      </p:pic>
      <p:pic>
        <p:nvPicPr>
          <p:cNvPr id="51" name="图片占位符 50">
            <a:extLst>
              <a:ext uri="{FF2B5EF4-FFF2-40B4-BE49-F238E27FC236}">
                <a16:creationId xmlns:a16="http://schemas.microsoft.com/office/drawing/2014/main" xmlns="" id="{02B035A2-DE11-4003-A751-2E507898AFF0}"/>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750" r="16750"/>
          <a:stretch>
            <a:fillRect/>
          </a:stretch>
        </p:blipFill>
        <p:spPr/>
      </p:pic>
      <p:pic>
        <p:nvPicPr>
          <p:cNvPr id="53" name="图片占位符 52">
            <a:extLst>
              <a:ext uri="{FF2B5EF4-FFF2-40B4-BE49-F238E27FC236}">
                <a16:creationId xmlns:a16="http://schemas.microsoft.com/office/drawing/2014/main" xmlns="" id="{7DFF6B6D-C4F7-4301-A7A1-A877190E544B}"/>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88" r="16688"/>
          <a:stretch>
            <a:fillRect/>
          </a:stretch>
        </p:blipFill>
        <p:spPr/>
      </p:pic>
      <p:pic>
        <p:nvPicPr>
          <p:cNvPr id="55" name="图片占位符 54">
            <a:extLst>
              <a:ext uri="{FF2B5EF4-FFF2-40B4-BE49-F238E27FC236}">
                <a16:creationId xmlns:a16="http://schemas.microsoft.com/office/drawing/2014/main" xmlns="" id="{34273FDB-FA6D-450D-843E-562190671FEC}"/>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88" r="16688"/>
          <a:stretch>
            <a:fillRect/>
          </a:stretch>
        </p:blipFill>
        <p:spPr/>
      </p:pic>
      <p:grpSp>
        <p:nvGrpSpPr>
          <p:cNvPr id="56" name="组合 55">
            <a:extLst>
              <a:ext uri="{FF2B5EF4-FFF2-40B4-BE49-F238E27FC236}">
                <a16:creationId xmlns:a16="http://schemas.microsoft.com/office/drawing/2014/main" xmlns="" id="{A7636A07-5C77-4997-A0C8-389B28991561}"/>
              </a:ext>
            </a:extLst>
          </p:cNvPr>
          <p:cNvGrpSpPr/>
          <p:nvPr/>
        </p:nvGrpSpPr>
        <p:grpSpPr>
          <a:xfrm>
            <a:off x="1806878" y="244938"/>
            <a:ext cx="7250036" cy="810210"/>
            <a:chOff x="1806878" y="244938"/>
            <a:chExt cx="7250036" cy="810210"/>
          </a:xfrm>
        </p:grpSpPr>
        <p:sp>
          <p:nvSpPr>
            <p:cNvPr id="57" name="文本框 56">
              <a:extLst>
                <a:ext uri="{FF2B5EF4-FFF2-40B4-BE49-F238E27FC236}">
                  <a16:creationId xmlns:a16="http://schemas.microsoft.com/office/drawing/2014/main" xmlns="" id="{B150E2CC-E3E6-4F3C-94BC-31CB7AF60388}"/>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58" name="文本框 57">
              <a:extLst>
                <a:ext uri="{FF2B5EF4-FFF2-40B4-BE49-F238E27FC236}">
                  <a16:creationId xmlns:a16="http://schemas.microsoft.com/office/drawing/2014/main" xmlns="" id="{05D4D5E6-7A7F-427A-9ACD-8DEE0DF99A7D}"/>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59" name="组合 58">
            <a:extLst>
              <a:ext uri="{FF2B5EF4-FFF2-40B4-BE49-F238E27FC236}">
                <a16:creationId xmlns:a16="http://schemas.microsoft.com/office/drawing/2014/main" xmlns="" id="{B45AAD8E-A81E-4FD5-849E-A2196824AAB7}"/>
              </a:ext>
            </a:extLst>
          </p:cNvPr>
          <p:cNvGrpSpPr/>
          <p:nvPr/>
        </p:nvGrpSpPr>
        <p:grpSpPr>
          <a:xfrm>
            <a:off x="1317806" y="4380720"/>
            <a:ext cx="2241974" cy="1220554"/>
            <a:chOff x="7005544" y="2410788"/>
            <a:chExt cx="2241974" cy="1220554"/>
          </a:xfrm>
        </p:grpSpPr>
        <p:sp>
          <p:nvSpPr>
            <p:cNvPr id="60" name="矩形 59">
              <a:extLst>
                <a:ext uri="{FF2B5EF4-FFF2-40B4-BE49-F238E27FC236}">
                  <a16:creationId xmlns:a16="http://schemas.microsoft.com/office/drawing/2014/main" xmlns="" id="{81139447-D3BD-4C88-9F60-E9220A260046}"/>
                </a:ext>
              </a:extLst>
            </p:cNvPr>
            <p:cNvSpPr/>
            <p:nvPr/>
          </p:nvSpPr>
          <p:spPr>
            <a:xfrm>
              <a:off x="7005544" y="27634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61" name="矩形 60">
              <a:extLst>
                <a:ext uri="{FF2B5EF4-FFF2-40B4-BE49-F238E27FC236}">
                  <a16:creationId xmlns:a16="http://schemas.microsoft.com/office/drawing/2014/main" xmlns="" id="{19852D67-876E-452D-98E2-B9CE493D9FE2}"/>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62" name="组合 61">
            <a:extLst>
              <a:ext uri="{FF2B5EF4-FFF2-40B4-BE49-F238E27FC236}">
                <a16:creationId xmlns:a16="http://schemas.microsoft.com/office/drawing/2014/main" xmlns="" id="{D8C546CC-BAD4-423D-A05A-03401EF2B21A}"/>
              </a:ext>
            </a:extLst>
          </p:cNvPr>
          <p:cNvGrpSpPr/>
          <p:nvPr/>
        </p:nvGrpSpPr>
        <p:grpSpPr>
          <a:xfrm>
            <a:off x="3755426" y="4380720"/>
            <a:ext cx="2241974" cy="1220554"/>
            <a:chOff x="7005544" y="2410788"/>
            <a:chExt cx="2241974" cy="1220554"/>
          </a:xfrm>
        </p:grpSpPr>
        <p:sp>
          <p:nvSpPr>
            <p:cNvPr id="63" name="矩形 62">
              <a:extLst>
                <a:ext uri="{FF2B5EF4-FFF2-40B4-BE49-F238E27FC236}">
                  <a16:creationId xmlns:a16="http://schemas.microsoft.com/office/drawing/2014/main" xmlns="" id="{26933FF6-E2E1-4958-8514-27F5DE6AE762}"/>
                </a:ext>
              </a:extLst>
            </p:cNvPr>
            <p:cNvSpPr/>
            <p:nvPr/>
          </p:nvSpPr>
          <p:spPr>
            <a:xfrm>
              <a:off x="7005544" y="27634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64" name="矩形 63">
              <a:extLst>
                <a:ext uri="{FF2B5EF4-FFF2-40B4-BE49-F238E27FC236}">
                  <a16:creationId xmlns:a16="http://schemas.microsoft.com/office/drawing/2014/main" xmlns="" id="{187F83E7-1FBD-4844-98F1-E7836617C373}"/>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65" name="组合 64">
            <a:extLst>
              <a:ext uri="{FF2B5EF4-FFF2-40B4-BE49-F238E27FC236}">
                <a16:creationId xmlns:a16="http://schemas.microsoft.com/office/drawing/2014/main" xmlns="" id="{C46E643E-E889-4FAD-A25E-2B10CDC0CDAD}"/>
              </a:ext>
            </a:extLst>
          </p:cNvPr>
          <p:cNvGrpSpPr/>
          <p:nvPr/>
        </p:nvGrpSpPr>
        <p:grpSpPr>
          <a:xfrm>
            <a:off x="6193046" y="4380720"/>
            <a:ext cx="2241974" cy="1220554"/>
            <a:chOff x="7005544" y="2410788"/>
            <a:chExt cx="2241974" cy="1220554"/>
          </a:xfrm>
        </p:grpSpPr>
        <p:sp>
          <p:nvSpPr>
            <p:cNvPr id="66" name="矩形 65">
              <a:extLst>
                <a:ext uri="{FF2B5EF4-FFF2-40B4-BE49-F238E27FC236}">
                  <a16:creationId xmlns:a16="http://schemas.microsoft.com/office/drawing/2014/main" xmlns="" id="{73BB3E0B-CD0A-442C-83E2-CF555115E3DF}"/>
                </a:ext>
              </a:extLst>
            </p:cNvPr>
            <p:cNvSpPr/>
            <p:nvPr/>
          </p:nvSpPr>
          <p:spPr>
            <a:xfrm>
              <a:off x="7005544" y="27634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67" name="矩形 66">
              <a:extLst>
                <a:ext uri="{FF2B5EF4-FFF2-40B4-BE49-F238E27FC236}">
                  <a16:creationId xmlns:a16="http://schemas.microsoft.com/office/drawing/2014/main" xmlns="" id="{8096D08A-6A11-4BF2-945A-281651194FF6}"/>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68" name="组合 67">
            <a:extLst>
              <a:ext uri="{FF2B5EF4-FFF2-40B4-BE49-F238E27FC236}">
                <a16:creationId xmlns:a16="http://schemas.microsoft.com/office/drawing/2014/main" xmlns="" id="{55A9DA78-061B-4693-9B34-C85052EC6FD3}"/>
              </a:ext>
            </a:extLst>
          </p:cNvPr>
          <p:cNvGrpSpPr/>
          <p:nvPr/>
        </p:nvGrpSpPr>
        <p:grpSpPr>
          <a:xfrm>
            <a:off x="8630666" y="4380720"/>
            <a:ext cx="2241974" cy="1220554"/>
            <a:chOff x="7005544" y="2410788"/>
            <a:chExt cx="2241974" cy="1220554"/>
          </a:xfrm>
        </p:grpSpPr>
        <p:sp>
          <p:nvSpPr>
            <p:cNvPr id="69" name="矩形 68">
              <a:extLst>
                <a:ext uri="{FF2B5EF4-FFF2-40B4-BE49-F238E27FC236}">
                  <a16:creationId xmlns:a16="http://schemas.microsoft.com/office/drawing/2014/main" xmlns="" id="{356596F8-22F9-4CFC-A322-69DE98621191}"/>
                </a:ext>
              </a:extLst>
            </p:cNvPr>
            <p:cNvSpPr/>
            <p:nvPr/>
          </p:nvSpPr>
          <p:spPr>
            <a:xfrm>
              <a:off x="7005544" y="27634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70" name="矩形 69">
              <a:extLst>
                <a:ext uri="{FF2B5EF4-FFF2-40B4-BE49-F238E27FC236}">
                  <a16:creationId xmlns:a16="http://schemas.microsoft.com/office/drawing/2014/main" xmlns="" id="{53C4B1F9-A054-4A79-A3D3-0AB84DBAEFCE}"/>
                </a:ext>
              </a:extLst>
            </p:cNvPr>
            <p:cNvSpPr/>
            <p:nvPr/>
          </p:nvSpPr>
          <p:spPr>
            <a:xfrm>
              <a:off x="7005544" y="24107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5548417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par>
                                <p:cTn id="16" presetID="53" presetClass="entr" presetSubtype="16"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par>
                                <p:cTn id="26" presetID="53" presetClass="entr" presetSubtype="16"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childTnLst>
                          </p:cTn>
                        </p:par>
                        <p:par>
                          <p:cTn id="31" fill="hold">
                            <p:stCondLst>
                              <p:cond delay="1500"/>
                            </p:stCondLst>
                            <p:childTnLst>
                              <p:par>
                                <p:cTn id="32" presetID="12" presetClass="entr" presetSubtype="4"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p:tgtEl>
                                          <p:spTgt spid="59"/>
                                        </p:tgtEl>
                                        <p:attrNameLst>
                                          <p:attrName>ppt_y</p:attrName>
                                        </p:attrNameLst>
                                      </p:cBhvr>
                                      <p:tavLst>
                                        <p:tav tm="0">
                                          <p:val>
                                            <p:strVal val="#ppt_y+#ppt_h*1.125000"/>
                                          </p:val>
                                        </p:tav>
                                        <p:tav tm="100000">
                                          <p:val>
                                            <p:strVal val="#ppt_y"/>
                                          </p:val>
                                        </p:tav>
                                      </p:tavLst>
                                    </p:anim>
                                    <p:animEffect transition="in" filter="wipe(up)">
                                      <p:cBhvr>
                                        <p:cTn id="35" dur="500"/>
                                        <p:tgtEl>
                                          <p:spTgt spid="59"/>
                                        </p:tgtEl>
                                      </p:cBhvr>
                                    </p:animEffect>
                                  </p:childTnLst>
                                </p:cTn>
                              </p:par>
                            </p:childTnLst>
                          </p:cTn>
                        </p:par>
                        <p:par>
                          <p:cTn id="36" fill="hold">
                            <p:stCondLst>
                              <p:cond delay="2000"/>
                            </p:stCondLst>
                            <p:childTnLst>
                              <p:par>
                                <p:cTn id="37" presetID="12" presetClass="entr" presetSubtype="4"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p:tgtEl>
                                          <p:spTgt spid="62"/>
                                        </p:tgtEl>
                                        <p:attrNameLst>
                                          <p:attrName>ppt_y</p:attrName>
                                        </p:attrNameLst>
                                      </p:cBhvr>
                                      <p:tavLst>
                                        <p:tav tm="0">
                                          <p:val>
                                            <p:strVal val="#ppt_y+#ppt_h*1.125000"/>
                                          </p:val>
                                        </p:tav>
                                        <p:tav tm="100000">
                                          <p:val>
                                            <p:strVal val="#ppt_y"/>
                                          </p:val>
                                        </p:tav>
                                      </p:tavLst>
                                    </p:anim>
                                    <p:animEffect transition="in" filter="wipe(up)">
                                      <p:cBhvr>
                                        <p:cTn id="40" dur="500"/>
                                        <p:tgtEl>
                                          <p:spTgt spid="62"/>
                                        </p:tgtEl>
                                      </p:cBhvr>
                                    </p:animEffect>
                                  </p:childTnLst>
                                </p:cTn>
                              </p:par>
                            </p:childTnLst>
                          </p:cTn>
                        </p:par>
                        <p:par>
                          <p:cTn id="41" fill="hold">
                            <p:stCondLst>
                              <p:cond delay="2500"/>
                            </p:stCondLst>
                            <p:childTnLst>
                              <p:par>
                                <p:cTn id="42" presetID="12" presetClass="entr" presetSubtype="4" fill="hold" nodeType="after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500"/>
                                        <p:tgtEl>
                                          <p:spTgt spid="65"/>
                                        </p:tgtEl>
                                        <p:attrNameLst>
                                          <p:attrName>ppt_y</p:attrName>
                                        </p:attrNameLst>
                                      </p:cBhvr>
                                      <p:tavLst>
                                        <p:tav tm="0">
                                          <p:val>
                                            <p:strVal val="#ppt_y+#ppt_h*1.125000"/>
                                          </p:val>
                                        </p:tav>
                                        <p:tav tm="100000">
                                          <p:val>
                                            <p:strVal val="#ppt_y"/>
                                          </p:val>
                                        </p:tav>
                                      </p:tavLst>
                                    </p:anim>
                                    <p:animEffect transition="in" filter="wipe(up)">
                                      <p:cBhvr>
                                        <p:cTn id="45" dur="500"/>
                                        <p:tgtEl>
                                          <p:spTgt spid="65"/>
                                        </p:tgtEl>
                                      </p:cBhvr>
                                    </p:animEffect>
                                  </p:childTnLst>
                                </p:cTn>
                              </p:par>
                            </p:childTnLst>
                          </p:cTn>
                        </p:par>
                        <p:par>
                          <p:cTn id="46" fill="hold">
                            <p:stCondLst>
                              <p:cond delay="3000"/>
                            </p:stCondLst>
                            <p:childTnLst>
                              <p:par>
                                <p:cTn id="47" presetID="12" presetClass="entr" presetSubtype="4" fill="hold" nodeType="afterEffect">
                                  <p:stCondLst>
                                    <p:cond delay="0"/>
                                  </p:stCondLst>
                                  <p:childTnLst>
                                    <p:set>
                                      <p:cBhvr>
                                        <p:cTn id="48" dur="1" fill="hold">
                                          <p:stCondLst>
                                            <p:cond delay="0"/>
                                          </p:stCondLst>
                                        </p:cTn>
                                        <p:tgtEl>
                                          <p:spTgt spid="68"/>
                                        </p:tgtEl>
                                        <p:attrNameLst>
                                          <p:attrName>style.visibility</p:attrName>
                                        </p:attrNameLst>
                                      </p:cBhvr>
                                      <p:to>
                                        <p:strVal val="visible"/>
                                      </p:to>
                                    </p:set>
                                    <p:anim calcmode="lin" valueType="num">
                                      <p:cBhvr additive="base">
                                        <p:cTn id="49" dur="500"/>
                                        <p:tgtEl>
                                          <p:spTgt spid="68"/>
                                        </p:tgtEl>
                                        <p:attrNameLst>
                                          <p:attrName>ppt_y</p:attrName>
                                        </p:attrNameLst>
                                      </p:cBhvr>
                                      <p:tavLst>
                                        <p:tav tm="0">
                                          <p:val>
                                            <p:strVal val="#ppt_y+#ppt_h*1.125000"/>
                                          </p:val>
                                        </p:tav>
                                        <p:tav tm="100000">
                                          <p:val>
                                            <p:strVal val="#ppt_y"/>
                                          </p:val>
                                        </p:tav>
                                      </p:tavLst>
                                    </p:anim>
                                    <p:animEffect transition="in" filter="wipe(up)">
                                      <p:cBhvr>
                                        <p:cTn id="5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a:extLst>
              <a:ext uri="{FF2B5EF4-FFF2-40B4-BE49-F238E27FC236}">
                <a16:creationId xmlns:a16="http://schemas.microsoft.com/office/drawing/2014/main" xmlns="" id="{E506CCFE-FA2C-454E-9B7A-FE4863C1CE7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778" r="12778"/>
          <a:stretch>
            <a:fillRect/>
          </a:stretch>
        </p:blipFill>
        <p:spPr/>
      </p:pic>
      <p:pic>
        <p:nvPicPr>
          <p:cNvPr id="19" name="图片占位符 18">
            <a:extLst>
              <a:ext uri="{FF2B5EF4-FFF2-40B4-BE49-F238E27FC236}">
                <a16:creationId xmlns:a16="http://schemas.microsoft.com/office/drawing/2014/main" xmlns="" id="{294A3A90-3D60-4F81-AC4A-355539B4944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504" r="6504"/>
          <a:stretch>
            <a:fillRect/>
          </a:stretch>
        </p:blipFill>
        <p:spPr/>
      </p:pic>
      <p:sp>
        <p:nvSpPr>
          <p:cNvPr id="2" name="等腰三角形 1">
            <a:extLst>
              <a:ext uri="{FF2B5EF4-FFF2-40B4-BE49-F238E27FC236}">
                <a16:creationId xmlns:a16="http://schemas.microsoft.com/office/drawing/2014/main" xmlns="" id="{E665AD5F-3CAD-47D5-A96F-26C1A667CDD7}"/>
              </a:ext>
            </a:extLst>
          </p:cNvPr>
          <p:cNvSpPr/>
          <p:nvPr/>
        </p:nvSpPr>
        <p:spPr>
          <a:xfrm flipV="1">
            <a:off x="4436539" y="0"/>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等腰三角形 2">
            <a:extLst>
              <a:ext uri="{FF2B5EF4-FFF2-40B4-BE49-F238E27FC236}">
                <a16:creationId xmlns:a16="http://schemas.microsoft.com/office/drawing/2014/main" xmlns="" id="{0353301C-A941-4A27-88EE-B0B2C2629624}"/>
              </a:ext>
            </a:extLst>
          </p:cNvPr>
          <p:cNvSpPr/>
          <p:nvPr/>
        </p:nvSpPr>
        <p:spPr>
          <a:xfrm>
            <a:off x="4714390" y="524181"/>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等腰三角形 3">
            <a:extLst>
              <a:ext uri="{FF2B5EF4-FFF2-40B4-BE49-F238E27FC236}">
                <a16:creationId xmlns:a16="http://schemas.microsoft.com/office/drawing/2014/main" xmlns="" id="{53E55178-963D-4D7A-852F-C88AECD71BF1}"/>
              </a:ext>
            </a:extLst>
          </p:cNvPr>
          <p:cNvSpPr/>
          <p:nvPr/>
        </p:nvSpPr>
        <p:spPr>
          <a:xfrm flipV="1">
            <a:off x="3807094" y="1572542"/>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等腰三角形 5">
            <a:extLst>
              <a:ext uri="{FF2B5EF4-FFF2-40B4-BE49-F238E27FC236}">
                <a16:creationId xmlns:a16="http://schemas.microsoft.com/office/drawing/2014/main" xmlns="" id="{16B875A4-D4A1-46C9-BBD2-8D29F00AE38D}"/>
              </a:ext>
            </a:extLst>
          </p:cNvPr>
          <p:cNvSpPr/>
          <p:nvPr/>
        </p:nvSpPr>
        <p:spPr>
          <a:xfrm>
            <a:off x="4150627" y="3189903"/>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等腰三角形 6">
            <a:extLst>
              <a:ext uri="{FF2B5EF4-FFF2-40B4-BE49-F238E27FC236}">
                <a16:creationId xmlns:a16="http://schemas.microsoft.com/office/drawing/2014/main" xmlns="" id="{405ACBD8-D28F-465A-8256-318770F0840E}"/>
              </a:ext>
            </a:extLst>
          </p:cNvPr>
          <p:cNvSpPr/>
          <p:nvPr/>
        </p:nvSpPr>
        <p:spPr>
          <a:xfrm>
            <a:off x="2388027" y="3189903"/>
            <a:ext cx="1216099" cy="10483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等腰三角形 8">
            <a:extLst>
              <a:ext uri="{FF2B5EF4-FFF2-40B4-BE49-F238E27FC236}">
                <a16:creationId xmlns:a16="http://schemas.microsoft.com/office/drawing/2014/main" xmlns="" id="{18636F18-27BB-4605-A70A-518A6327917E}"/>
              </a:ext>
            </a:extLst>
          </p:cNvPr>
          <p:cNvSpPr/>
          <p:nvPr/>
        </p:nvSpPr>
        <p:spPr>
          <a:xfrm flipV="1">
            <a:off x="731510" y="5006459"/>
            <a:ext cx="1216099" cy="10483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等腰三角形 9">
            <a:extLst>
              <a:ext uri="{FF2B5EF4-FFF2-40B4-BE49-F238E27FC236}">
                <a16:creationId xmlns:a16="http://schemas.microsoft.com/office/drawing/2014/main" xmlns="" id="{C468FB37-840F-464D-B0BC-5631C384C47A}"/>
              </a:ext>
            </a:extLst>
          </p:cNvPr>
          <p:cNvSpPr/>
          <p:nvPr/>
        </p:nvSpPr>
        <p:spPr>
          <a:xfrm flipV="1">
            <a:off x="3498291" y="4550030"/>
            <a:ext cx="1216099" cy="10483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等腰三角形 10">
            <a:extLst>
              <a:ext uri="{FF2B5EF4-FFF2-40B4-BE49-F238E27FC236}">
                <a16:creationId xmlns:a16="http://schemas.microsoft.com/office/drawing/2014/main" xmlns="" id="{B92F5149-BD9A-4614-81D5-0A17FE19F0D1}"/>
              </a:ext>
            </a:extLst>
          </p:cNvPr>
          <p:cNvSpPr/>
          <p:nvPr/>
        </p:nvSpPr>
        <p:spPr>
          <a:xfrm flipV="1">
            <a:off x="1948864" y="5285458"/>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等腰三角形 11">
            <a:extLst>
              <a:ext uri="{FF2B5EF4-FFF2-40B4-BE49-F238E27FC236}">
                <a16:creationId xmlns:a16="http://schemas.microsoft.com/office/drawing/2014/main" xmlns="" id="{5760170B-64E6-456C-ADF1-B01F931C7890}"/>
              </a:ext>
            </a:extLst>
          </p:cNvPr>
          <p:cNvSpPr/>
          <p:nvPr/>
        </p:nvSpPr>
        <p:spPr>
          <a:xfrm>
            <a:off x="848880" y="5809639"/>
            <a:ext cx="1216099" cy="10483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a:extLst>
              <a:ext uri="{FF2B5EF4-FFF2-40B4-BE49-F238E27FC236}">
                <a16:creationId xmlns:a16="http://schemas.microsoft.com/office/drawing/2014/main" xmlns="" id="{AA228536-E06C-4246-9921-5981D42A0643}"/>
              </a:ext>
            </a:extLst>
          </p:cNvPr>
          <p:cNvSpPr txBox="1"/>
          <p:nvPr/>
        </p:nvSpPr>
        <p:spPr>
          <a:xfrm>
            <a:off x="7940899" y="3601661"/>
            <a:ext cx="2954655" cy="646331"/>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000000">
                    <a:lumMod val="75000"/>
                    <a:lumOff val="25000"/>
                  </a:srgbClr>
                </a:solidFill>
                <a:effectLst/>
                <a:uLnTx/>
                <a:uFillTx/>
                <a:latin typeface="时尚中黑简体" panose="01010104010101010101" pitchFamily="2" charset="-122"/>
                <a:ea typeface="时尚中黑简体" panose="01010104010101010101" pitchFamily="2" charset="-122"/>
                <a:cs typeface="+mn-cs"/>
              </a:rPr>
              <a:t>标题文字添加</a:t>
            </a:r>
          </a:p>
        </p:txBody>
      </p:sp>
      <p:sp>
        <p:nvSpPr>
          <p:cNvPr id="21" name="文本框 20">
            <a:extLst>
              <a:ext uri="{FF2B5EF4-FFF2-40B4-BE49-F238E27FC236}">
                <a16:creationId xmlns:a16="http://schemas.microsoft.com/office/drawing/2014/main" xmlns="" id="{5D6626E2-178C-4D68-965A-3C6116D39E80}"/>
              </a:ext>
            </a:extLst>
          </p:cNvPr>
          <p:cNvSpPr txBox="1"/>
          <p:nvPr/>
        </p:nvSpPr>
        <p:spPr>
          <a:xfrm>
            <a:off x="5930489" y="4352275"/>
            <a:ext cx="4946015" cy="738664"/>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65000"/>
                  </a:srgbClr>
                </a:solidFill>
                <a:effectLst/>
                <a:uLnTx/>
                <a:uFillTx/>
                <a:latin typeface="Arial"/>
                <a:ea typeface="时尚中黑简体" panose="01010104010101010101" pitchFamily="2" charset="-122"/>
                <a:cs typeface="+mn-cs"/>
              </a:rPr>
              <a:t>The user can demonstrate on a projector or computer, or print the presentation and make it into a film to be used in a wider field</a:t>
            </a:r>
          </a:p>
        </p:txBody>
      </p:sp>
      <p:sp>
        <p:nvSpPr>
          <p:cNvPr id="22" name="文本框 21">
            <a:extLst>
              <a:ext uri="{FF2B5EF4-FFF2-40B4-BE49-F238E27FC236}">
                <a16:creationId xmlns:a16="http://schemas.microsoft.com/office/drawing/2014/main" xmlns="" id="{241B40FC-AF12-4F69-9B18-F1E03889576A}"/>
              </a:ext>
            </a:extLst>
          </p:cNvPr>
          <p:cNvSpPr txBox="1"/>
          <p:nvPr/>
        </p:nvSpPr>
        <p:spPr>
          <a:xfrm>
            <a:off x="8644201" y="2430162"/>
            <a:ext cx="2254528" cy="707886"/>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rPr>
              <a:t>PART 05</a:t>
            </a:r>
            <a:endParaRPr kumimoji="0" lang="zh-CN" altLang="en-US" sz="4000" b="1" i="0" u="none" strike="noStrike" kern="1200" cap="none" spc="0" normalizeH="0" baseline="0" noProof="0" dirty="0">
              <a:ln>
                <a:noFill/>
              </a:ln>
              <a:solidFill>
                <a:srgbClr val="F33B48"/>
              </a:solidFill>
              <a:effectLst/>
              <a:uLnTx/>
              <a:uFillTx/>
              <a:latin typeface="Arial"/>
              <a:ea typeface="时尚中黑简体" panose="01010104010101010101" pitchFamily="2" charset="-122"/>
              <a:cs typeface="+mn-cs"/>
            </a:endParaRPr>
          </a:p>
        </p:txBody>
      </p:sp>
      <p:cxnSp>
        <p:nvCxnSpPr>
          <p:cNvPr id="24" name="直接连接符 23">
            <a:extLst>
              <a:ext uri="{FF2B5EF4-FFF2-40B4-BE49-F238E27FC236}">
                <a16:creationId xmlns:a16="http://schemas.microsoft.com/office/drawing/2014/main" xmlns="" id="{172E9323-792A-4A30-8917-B3C88FBE79C9}"/>
              </a:ext>
            </a:extLst>
          </p:cNvPr>
          <p:cNvCxnSpPr>
            <a:cxnSpLocks/>
          </p:cNvCxnSpPr>
          <p:nvPr/>
        </p:nvCxnSpPr>
        <p:spPr>
          <a:xfrm>
            <a:off x="10057387" y="3355003"/>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7295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ppt_h/2"/>
                                          </p:val>
                                        </p:tav>
                                        <p:tav tm="100000">
                                          <p:val>
                                            <p:strVal val="#ppt_y"/>
                                          </p:val>
                                        </p:tav>
                                      </p:tavLst>
                                    </p:anim>
                                    <p:anim calcmode="lin" valueType="num">
                                      <p:cBhvr>
                                        <p:cTn id="15" dur="500" fill="hold"/>
                                        <p:tgtEl>
                                          <p:spTgt spid="3"/>
                                        </p:tgtEl>
                                        <p:attrNameLst>
                                          <p:attrName>ppt_w</p:attrName>
                                        </p:attrNameLst>
                                      </p:cBhvr>
                                      <p:tavLst>
                                        <p:tav tm="0">
                                          <p:val>
                                            <p:strVal val="#ppt_w"/>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17" presetClass="entr" presetSubtype="1"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ppt_h/2"/>
                                          </p:val>
                                        </p:tav>
                                        <p:tav tm="100000">
                                          <p:val>
                                            <p:strVal val="#ppt_y"/>
                                          </p:val>
                                        </p:tav>
                                      </p:tavLst>
                                    </p:anim>
                                    <p:anim calcmode="lin" valueType="num">
                                      <p:cBhvr>
                                        <p:cTn id="21" dur="500" fill="hold"/>
                                        <p:tgtEl>
                                          <p:spTgt spid="4"/>
                                        </p:tgtEl>
                                        <p:attrNameLst>
                                          <p:attrName>ppt_w</p:attrName>
                                        </p:attrNameLst>
                                      </p:cBhvr>
                                      <p:tavLst>
                                        <p:tav tm="0">
                                          <p:val>
                                            <p:strVal val="#ppt_w"/>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ppt_h/2"/>
                                          </p:val>
                                        </p:tav>
                                        <p:tav tm="100000">
                                          <p:val>
                                            <p:strVal val="#ppt_y"/>
                                          </p:val>
                                        </p:tav>
                                      </p:tavLst>
                                    </p:anim>
                                    <p:anim calcmode="lin" valueType="num">
                                      <p:cBhvr>
                                        <p:cTn id="27" dur="500" fill="hold"/>
                                        <p:tgtEl>
                                          <p:spTgt spid="17"/>
                                        </p:tgtEl>
                                        <p:attrNameLst>
                                          <p:attrName>ppt_w</p:attrName>
                                        </p:attrNameLst>
                                      </p:cBhvr>
                                      <p:tavLst>
                                        <p:tav tm="0">
                                          <p:val>
                                            <p:strVal val="#ppt_w"/>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1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ppt_h/2"/>
                                          </p:val>
                                        </p:tav>
                                        <p:tav tm="100000">
                                          <p:val>
                                            <p:strVal val="#ppt_y"/>
                                          </p:val>
                                        </p:tav>
                                      </p:tavLst>
                                    </p:anim>
                                    <p:anim calcmode="lin" valueType="num">
                                      <p:cBhvr>
                                        <p:cTn id="33" dur="500" fill="hold"/>
                                        <p:tgtEl>
                                          <p:spTgt spid="6"/>
                                        </p:tgtEl>
                                        <p:attrNameLst>
                                          <p:attrName>ppt_w</p:attrName>
                                        </p:attrNameLst>
                                      </p:cBhvr>
                                      <p:tavLst>
                                        <p:tav tm="0">
                                          <p:val>
                                            <p:strVal val="#ppt_w"/>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par>
                                <p:cTn id="35" presetID="17" presetClass="entr" presetSubtype="4" fill="hold" grpId="0" nodeType="withEffect">
                                  <p:stCondLst>
                                    <p:cond delay="125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ppt_h/2"/>
                                          </p:val>
                                        </p:tav>
                                        <p:tav tm="100000">
                                          <p:val>
                                            <p:strVal val="#ppt_y"/>
                                          </p:val>
                                        </p:tav>
                                      </p:tavLst>
                                    </p:anim>
                                    <p:anim calcmode="lin" valueType="num">
                                      <p:cBhvr>
                                        <p:cTn id="39" dur="500" fill="hold"/>
                                        <p:tgtEl>
                                          <p:spTgt spid="7"/>
                                        </p:tgtEl>
                                        <p:attrNameLst>
                                          <p:attrName>ppt_w</p:attrName>
                                        </p:attrNameLst>
                                      </p:cBhvr>
                                      <p:tavLst>
                                        <p:tav tm="0">
                                          <p:val>
                                            <p:strVal val="#ppt_w"/>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childTnLst>
                                </p:cTn>
                              </p:par>
                              <p:par>
                                <p:cTn id="41" presetID="17" presetClass="entr" presetSubtype="1" fill="hold" nodeType="withEffect">
                                  <p:stCondLst>
                                    <p:cond delay="1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ppt_h/2"/>
                                          </p:val>
                                        </p:tav>
                                        <p:tav tm="100000">
                                          <p:val>
                                            <p:strVal val="#ppt_y"/>
                                          </p:val>
                                        </p:tav>
                                      </p:tavLst>
                                    </p:anim>
                                    <p:anim calcmode="lin" valueType="num">
                                      <p:cBhvr>
                                        <p:cTn id="45" dur="500" fill="hold"/>
                                        <p:tgtEl>
                                          <p:spTgt spid="19"/>
                                        </p:tgtEl>
                                        <p:attrNameLst>
                                          <p:attrName>ppt_w</p:attrName>
                                        </p:attrNameLst>
                                      </p:cBhvr>
                                      <p:tavLst>
                                        <p:tav tm="0">
                                          <p:val>
                                            <p:strVal val="#ppt_w"/>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childTnLst>
                                </p:cTn>
                              </p:par>
                              <p:par>
                                <p:cTn id="47" presetID="17" presetClass="entr" presetSubtype="1" fill="hold" grpId="0" nodeType="withEffect">
                                  <p:stCondLst>
                                    <p:cond delay="175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ppt_h/2"/>
                                          </p:val>
                                        </p:tav>
                                        <p:tav tm="100000">
                                          <p:val>
                                            <p:strVal val="#ppt_y"/>
                                          </p:val>
                                        </p:tav>
                                      </p:tavLst>
                                    </p:anim>
                                    <p:anim calcmode="lin" valueType="num">
                                      <p:cBhvr>
                                        <p:cTn id="51" dur="500" fill="hold"/>
                                        <p:tgtEl>
                                          <p:spTgt spid="9"/>
                                        </p:tgtEl>
                                        <p:attrNameLst>
                                          <p:attrName>ppt_w</p:attrName>
                                        </p:attrNameLst>
                                      </p:cBhvr>
                                      <p:tavLst>
                                        <p:tav tm="0">
                                          <p:val>
                                            <p:strVal val="#ppt_w"/>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childTnLst>
                                </p:cTn>
                              </p:par>
                              <p:par>
                                <p:cTn id="53" presetID="17" presetClass="entr" presetSubtype="4" fill="hold" grpId="0" nodeType="withEffect">
                                  <p:stCondLst>
                                    <p:cond delay="20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ppt_h/2"/>
                                          </p:val>
                                        </p:tav>
                                        <p:tav tm="100000">
                                          <p:val>
                                            <p:strVal val="#ppt_y"/>
                                          </p:val>
                                        </p:tav>
                                      </p:tavLst>
                                    </p:anim>
                                    <p:anim calcmode="lin" valueType="num">
                                      <p:cBhvr>
                                        <p:cTn id="57" dur="500" fill="hold"/>
                                        <p:tgtEl>
                                          <p:spTgt spid="12"/>
                                        </p:tgtEl>
                                        <p:attrNameLst>
                                          <p:attrName>ppt_w</p:attrName>
                                        </p:attrNameLst>
                                      </p:cBhvr>
                                      <p:tavLst>
                                        <p:tav tm="0">
                                          <p:val>
                                            <p:strVal val="#ppt_w"/>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17" presetClass="entr" presetSubtype="1" fill="hold" grpId="0" nodeType="withEffect">
                                  <p:stCondLst>
                                    <p:cond delay="225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ppt_h/2"/>
                                          </p:val>
                                        </p:tav>
                                        <p:tav tm="100000">
                                          <p:val>
                                            <p:strVal val="#ppt_y"/>
                                          </p:val>
                                        </p:tav>
                                      </p:tavLst>
                                    </p:anim>
                                    <p:anim calcmode="lin" valueType="num">
                                      <p:cBhvr>
                                        <p:cTn id="63" dur="500" fill="hold"/>
                                        <p:tgtEl>
                                          <p:spTgt spid="11"/>
                                        </p:tgtEl>
                                        <p:attrNameLst>
                                          <p:attrName>ppt_w</p:attrName>
                                        </p:attrNameLst>
                                      </p:cBhvr>
                                      <p:tavLst>
                                        <p:tav tm="0">
                                          <p:val>
                                            <p:strVal val="#ppt_w"/>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par>
                                <p:cTn id="65" presetID="17" presetClass="entr" presetSubtype="1" fill="hold" grpId="0" nodeType="withEffect">
                                  <p:stCondLst>
                                    <p:cond delay="250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ppt_x"/>
                                          </p:val>
                                        </p:tav>
                                        <p:tav tm="100000">
                                          <p:val>
                                            <p:strVal val="#ppt_x"/>
                                          </p:val>
                                        </p:tav>
                                      </p:tavLst>
                                    </p:anim>
                                    <p:anim calcmode="lin" valueType="num">
                                      <p:cBhvr>
                                        <p:cTn id="68" dur="500" fill="hold"/>
                                        <p:tgtEl>
                                          <p:spTgt spid="10"/>
                                        </p:tgtEl>
                                        <p:attrNameLst>
                                          <p:attrName>ppt_y</p:attrName>
                                        </p:attrNameLst>
                                      </p:cBhvr>
                                      <p:tavLst>
                                        <p:tav tm="0">
                                          <p:val>
                                            <p:strVal val="#ppt_y-#ppt_h/2"/>
                                          </p:val>
                                        </p:tav>
                                        <p:tav tm="100000">
                                          <p:val>
                                            <p:strVal val="#ppt_y"/>
                                          </p:val>
                                        </p:tav>
                                      </p:tavLst>
                                    </p:anim>
                                    <p:anim calcmode="lin" valueType="num">
                                      <p:cBhvr>
                                        <p:cTn id="69" dur="500" fill="hold"/>
                                        <p:tgtEl>
                                          <p:spTgt spid="10"/>
                                        </p:tgtEl>
                                        <p:attrNameLst>
                                          <p:attrName>ppt_w</p:attrName>
                                        </p:attrNameLst>
                                      </p:cBhvr>
                                      <p:tavLst>
                                        <p:tav tm="0">
                                          <p:val>
                                            <p:strVal val="#ppt_w"/>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right)">
                                      <p:cBhvr>
                                        <p:cTn id="80" dur="500"/>
                                        <p:tgtEl>
                                          <p:spTgt spid="24"/>
                                        </p:tgtEl>
                                      </p:cBhvr>
                                    </p:animEffect>
                                  </p:childTnLst>
                                </p:cTn>
                              </p:par>
                            </p:childTnLst>
                          </p:cTn>
                        </p:par>
                        <p:par>
                          <p:cTn id="81" fill="hold">
                            <p:stCondLst>
                              <p:cond delay="4500"/>
                            </p:stCondLst>
                            <p:childTnLst>
                              <p:par>
                                <p:cTn id="82" presetID="12" presetClass="entr" presetSubtype="1"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childTnLst>
                          </p:cTn>
                        </p:par>
                        <p:par>
                          <p:cTn id="86" fill="hold">
                            <p:stCondLst>
                              <p:cond delay="5000"/>
                            </p:stCondLst>
                            <p:childTnLst>
                              <p:par>
                                <p:cTn id="87" presetID="14" presetClass="entr" presetSubtype="1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randombar(horizontal)">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1" grpId="0" animBg="1"/>
      <p:bldP spid="12" grpId="0" animBg="1"/>
      <p:bldP spid="20"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30">
            <a:extLst>
              <a:ext uri="{FF2B5EF4-FFF2-40B4-BE49-F238E27FC236}">
                <a16:creationId xmlns:a16="http://schemas.microsoft.com/office/drawing/2014/main" xmlns="" id="{B4DFB201-DBF2-4C0B-A1FB-873E9116D6F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3269" r="3269"/>
          <a:stretch>
            <a:fillRect/>
          </a:stretch>
        </p:blipFill>
        <p:spPr/>
      </p:pic>
      <p:grpSp>
        <p:nvGrpSpPr>
          <p:cNvPr id="25" name="组合 24">
            <a:extLst>
              <a:ext uri="{FF2B5EF4-FFF2-40B4-BE49-F238E27FC236}">
                <a16:creationId xmlns:a16="http://schemas.microsoft.com/office/drawing/2014/main" xmlns="" id="{38CB25A3-A37A-4918-BB92-F001C41A5760}"/>
              </a:ext>
            </a:extLst>
          </p:cNvPr>
          <p:cNvGrpSpPr/>
          <p:nvPr/>
        </p:nvGrpSpPr>
        <p:grpSpPr>
          <a:xfrm>
            <a:off x="6519186" y="1947692"/>
            <a:ext cx="4482189" cy="1260003"/>
            <a:chOff x="6528712" y="1833393"/>
            <a:chExt cx="2379036" cy="1005840"/>
          </a:xfrm>
        </p:grpSpPr>
        <p:cxnSp>
          <p:nvCxnSpPr>
            <p:cNvPr id="4" name="直接连接符 3">
              <a:extLst>
                <a:ext uri="{FF2B5EF4-FFF2-40B4-BE49-F238E27FC236}">
                  <a16:creationId xmlns:a16="http://schemas.microsoft.com/office/drawing/2014/main" xmlns="" id="{76B74BDA-D088-4B08-9FD4-0B5B5FCB7BD9}"/>
                </a:ext>
              </a:extLst>
            </p:cNvPr>
            <p:cNvCxnSpPr/>
            <p:nvPr/>
          </p:nvCxnSpPr>
          <p:spPr>
            <a:xfrm>
              <a:off x="6528712" y="1833393"/>
              <a:ext cx="0" cy="1005840"/>
            </a:xfrm>
            <a:prstGeom prst="line">
              <a:avLst/>
            </a:prstGeom>
            <a:ln w="12700" cap="rnd">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C69099B4-F6F3-49EC-A089-6AB87BF79A73}"/>
                </a:ext>
              </a:extLst>
            </p:cNvPr>
            <p:cNvSpPr/>
            <p:nvPr/>
          </p:nvSpPr>
          <p:spPr>
            <a:xfrm>
              <a:off x="6621748" y="1833394"/>
              <a:ext cx="1828800" cy="251530"/>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r>
                <a:rPr lang="en-US" sz="1400" b="1" dirty="0">
                  <a:solidFill>
                    <a:schemeClr val="bg1">
                      <a:lumMod val="100000"/>
                    </a:schemeClr>
                  </a:solidFill>
                </a:rPr>
                <a:t>90%</a:t>
              </a:r>
            </a:p>
          </p:txBody>
        </p:sp>
        <p:sp>
          <p:nvSpPr>
            <p:cNvPr id="6" name="矩形 5">
              <a:extLst>
                <a:ext uri="{FF2B5EF4-FFF2-40B4-BE49-F238E27FC236}">
                  <a16:creationId xmlns:a16="http://schemas.microsoft.com/office/drawing/2014/main" xmlns="" id="{5E59A3DF-7495-4BD5-9E94-5E20B69395A4}"/>
                </a:ext>
              </a:extLst>
            </p:cNvPr>
            <p:cNvSpPr/>
            <p:nvPr/>
          </p:nvSpPr>
          <p:spPr>
            <a:xfrm>
              <a:off x="8450548" y="1833394"/>
              <a:ext cx="45720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矩形 6">
              <a:extLst>
                <a:ext uri="{FF2B5EF4-FFF2-40B4-BE49-F238E27FC236}">
                  <a16:creationId xmlns:a16="http://schemas.microsoft.com/office/drawing/2014/main" xmlns="" id="{7BB84C9C-E5E2-4011-9B81-8BEB54023A11}"/>
                </a:ext>
              </a:extLst>
            </p:cNvPr>
            <p:cNvSpPr/>
            <p:nvPr/>
          </p:nvSpPr>
          <p:spPr>
            <a:xfrm>
              <a:off x="6621748" y="2194901"/>
              <a:ext cx="1188720" cy="251530"/>
            </a:xfrm>
            <a:prstGeom prst="rect">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r>
                <a:rPr lang="en-US" sz="1400" b="1">
                  <a:solidFill>
                    <a:schemeClr val="bg1">
                      <a:lumMod val="100000"/>
                    </a:schemeClr>
                  </a:solidFill>
                </a:rPr>
                <a:t>50%</a:t>
              </a:r>
            </a:p>
          </p:txBody>
        </p:sp>
        <p:sp>
          <p:nvSpPr>
            <p:cNvPr id="8" name="矩形 7">
              <a:extLst>
                <a:ext uri="{FF2B5EF4-FFF2-40B4-BE49-F238E27FC236}">
                  <a16:creationId xmlns:a16="http://schemas.microsoft.com/office/drawing/2014/main" xmlns="" id="{C43AEB6C-C1EF-4905-8A3F-75AFF1A55121}"/>
                </a:ext>
              </a:extLst>
            </p:cNvPr>
            <p:cNvSpPr/>
            <p:nvPr/>
          </p:nvSpPr>
          <p:spPr>
            <a:xfrm>
              <a:off x="7810468" y="2194901"/>
              <a:ext cx="109728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a:extLst>
                <a:ext uri="{FF2B5EF4-FFF2-40B4-BE49-F238E27FC236}">
                  <a16:creationId xmlns:a16="http://schemas.microsoft.com/office/drawing/2014/main" xmlns="" id="{9562B089-D98F-4A27-8648-8EA8E7AE39AD}"/>
                </a:ext>
              </a:extLst>
            </p:cNvPr>
            <p:cNvSpPr/>
            <p:nvPr/>
          </p:nvSpPr>
          <p:spPr>
            <a:xfrm>
              <a:off x="6621748" y="2556408"/>
              <a:ext cx="457200" cy="251530"/>
            </a:xfrm>
            <a:prstGeom prst="rect">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r>
                <a:rPr lang="en-US" sz="1400" b="1">
                  <a:solidFill>
                    <a:schemeClr val="bg1">
                      <a:lumMod val="100000"/>
                    </a:schemeClr>
                  </a:solidFill>
                </a:rPr>
                <a:t>10%</a:t>
              </a:r>
            </a:p>
          </p:txBody>
        </p:sp>
        <p:sp>
          <p:nvSpPr>
            <p:cNvPr id="10" name="矩形 9">
              <a:extLst>
                <a:ext uri="{FF2B5EF4-FFF2-40B4-BE49-F238E27FC236}">
                  <a16:creationId xmlns:a16="http://schemas.microsoft.com/office/drawing/2014/main" xmlns="" id="{1E4AD078-8620-4789-A929-EF634BEB4585}"/>
                </a:ext>
              </a:extLst>
            </p:cNvPr>
            <p:cNvSpPr/>
            <p:nvPr/>
          </p:nvSpPr>
          <p:spPr>
            <a:xfrm>
              <a:off x="7078948" y="2556408"/>
              <a:ext cx="182880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矩形 10">
            <a:extLst>
              <a:ext uri="{FF2B5EF4-FFF2-40B4-BE49-F238E27FC236}">
                <a16:creationId xmlns:a16="http://schemas.microsoft.com/office/drawing/2014/main" xmlns="" id="{841749D4-A0BE-40FE-89F0-3A4C0343467A}"/>
              </a:ext>
            </a:extLst>
          </p:cNvPr>
          <p:cNvSpPr/>
          <p:nvPr/>
        </p:nvSpPr>
        <p:spPr>
          <a:xfrm>
            <a:off x="6586567" y="3434979"/>
            <a:ext cx="1731932" cy="640303"/>
          </a:xfrm>
          <a:prstGeom prst="rect">
            <a:avLst/>
          </a:prstGeom>
        </p:spPr>
        <p:txBody>
          <a:bodyPr wrap="square">
            <a:normAutofit lnSpcReduction="10000"/>
            <a:scene3d>
              <a:camera prst="orthographicFront"/>
              <a:lightRig rig="threePt" dir="t"/>
            </a:scene3d>
            <a:sp3d contourW="12700"/>
          </a:bodyPr>
          <a:lstStyle/>
          <a:p>
            <a:r>
              <a:rPr lang="en-US" sz="4000" b="1" dirty="0">
                <a:solidFill>
                  <a:schemeClr val="accent1"/>
                </a:solidFill>
              </a:rPr>
              <a:t>75%</a:t>
            </a:r>
          </a:p>
        </p:txBody>
      </p:sp>
      <p:sp>
        <p:nvSpPr>
          <p:cNvPr id="12" name="矩形 11">
            <a:extLst>
              <a:ext uri="{FF2B5EF4-FFF2-40B4-BE49-F238E27FC236}">
                <a16:creationId xmlns:a16="http://schemas.microsoft.com/office/drawing/2014/main" xmlns="" id="{832E8ACE-6E58-4134-A477-A827B8AC043B}"/>
              </a:ext>
            </a:extLst>
          </p:cNvPr>
          <p:cNvSpPr/>
          <p:nvPr/>
        </p:nvSpPr>
        <p:spPr>
          <a:xfrm>
            <a:off x="1155062" y="1947694"/>
            <a:ext cx="5143499" cy="3673551"/>
          </a:xfrm>
          <a:prstGeom prst="rect">
            <a:avLst/>
          </a:prstGeom>
          <a:solidFill>
            <a:schemeClr val="tx2">
              <a:alpha val="50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组合 14">
            <a:extLst>
              <a:ext uri="{FF2B5EF4-FFF2-40B4-BE49-F238E27FC236}">
                <a16:creationId xmlns:a16="http://schemas.microsoft.com/office/drawing/2014/main" xmlns="" id="{C383D0FA-0C1D-440C-B797-2CF5D1AA5581}"/>
              </a:ext>
            </a:extLst>
          </p:cNvPr>
          <p:cNvGrpSpPr/>
          <p:nvPr/>
        </p:nvGrpSpPr>
        <p:grpSpPr>
          <a:xfrm>
            <a:off x="408863" y="0"/>
            <a:ext cx="1253284" cy="1048361"/>
            <a:chOff x="408863" y="0"/>
            <a:chExt cx="1253284" cy="1048361"/>
          </a:xfrm>
        </p:grpSpPr>
        <p:sp>
          <p:nvSpPr>
            <p:cNvPr id="16" name="等腰三角形 15">
              <a:extLst>
                <a:ext uri="{FF2B5EF4-FFF2-40B4-BE49-F238E27FC236}">
                  <a16:creationId xmlns:a16="http://schemas.microsoft.com/office/drawing/2014/main" xmlns="" id="{E5523394-8670-49C1-B20D-3A6CF040DB89}"/>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等腰三角形 16">
              <a:extLst>
                <a:ext uri="{FF2B5EF4-FFF2-40B4-BE49-F238E27FC236}">
                  <a16:creationId xmlns:a16="http://schemas.microsoft.com/office/drawing/2014/main" xmlns="" id="{6DB86303-7E44-4751-9D73-A46F422E7ADE}"/>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等腰三角形 17">
              <a:extLst>
                <a:ext uri="{FF2B5EF4-FFF2-40B4-BE49-F238E27FC236}">
                  <a16:creationId xmlns:a16="http://schemas.microsoft.com/office/drawing/2014/main" xmlns="" id="{CBDECAAB-5F06-4BD1-AD95-8EC96A9F33C2}"/>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等腰三角形 18">
              <a:extLst>
                <a:ext uri="{FF2B5EF4-FFF2-40B4-BE49-F238E27FC236}">
                  <a16:creationId xmlns:a16="http://schemas.microsoft.com/office/drawing/2014/main" xmlns="" id="{6D12B70B-E98F-4082-97D2-F4526C8F7F0E}"/>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0" name="组合 19">
            <a:extLst>
              <a:ext uri="{FF2B5EF4-FFF2-40B4-BE49-F238E27FC236}">
                <a16:creationId xmlns:a16="http://schemas.microsoft.com/office/drawing/2014/main" xmlns="" id="{52D159FD-9212-4D9B-AB4E-60C8270D1528}"/>
              </a:ext>
            </a:extLst>
          </p:cNvPr>
          <p:cNvGrpSpPr/>
          <p:nvPr/>
        </p:nvGrpSpPr>
        <p:grpSpPr>
          <a:xfrm rot="16200000">
            <a:off x="6073139" y="739139"/>
            <a:ext cx="45719" cy="12192001"/>
            <a:chOff x="0" y="1905000"/>
            <a:chExt cx="400050" cy="2971800"/>
          </a:xfrm>
        </p:grpSpPr>
        <p:sp>
          <p:nvSpPr>
            <p:cNvPr id="21" name="矩形 20">
              <a:extLst>
                <a:ext uri="{FF2B5EF4-FFF2-40B4-BE49-F238E27FC236}">
                  <a16:creationId xmlns:a16="http://schemas.microsoft.com/office/drawing/2014/main" xmlns="" id="{D8A955B1-AE17-4571-AB3A-C71E95FC18D4}"/>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E86373C9-AD80-47B4-8649-F0C4E5FEE843}"/>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9F51FC98-8A6F-4216-8AF8-43317E1BE32B}"/>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9BA7F904-ED33-4C09-908D-5B3F0E1C8458}"/>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a:extLst>
              <a:ext uri="{FF2B5EF4-FFF2-40B4-BE49-F238E27FC236}">
                <a16:creationId xmlns:a16="http://schemas.microsoft.com/office/drawing/2014/main" xmlns="" id="{E0C4F5B8-A89D-4C88-9AB4-48648B67A018}"/>
              </a:ext>
            </a:extLst>
          </p:cNvPr>
          <p:cNvGrpSpPr/>
          <p:nvPr/>
        </p:nvGrpSpPr>
        <p:grpSpPr>
          <a:xfrm>
            <a:off x="1806878" y="244938"/>
            <a:ext cx="7250036" cy="810210"/>
            <a:chOff x="1806878" y="244938"/>
            <a:chExt cx="7250036" cy="810210"/>
          </a:xfrm>
        </p:grpSpPr>
        <p:sp>
          <p:nvSpPr>
            <p:cNvPr id="28" name="文本框 27">
              <a:extLst>
                <a:ext uri="{FF2B5EF4-FFF2-40B4-BE49-F238E27FC236}">
                  <a16:creationId xmlns:a16="http://schemas.microsoft.com/office/drawing/2014/main" xmlns="" id="{DF7B9D52-A7E5-41DA-AF49-6D275B2A3CD5}"/>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29" name="文本框 28">
              <a:extLst>
                <a:ext uri="{FF2B5EF4-FFF2-40B4-BE49-F238E27FC236}">
                  <a16:creationId xmlns:a16="http://schemas.microsoft.com/office/drawing/2014/main" xmlns="" id="{1B107602-0B00-4255-B75A-1AD547A20F15}"/>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32" name="组合 31">
            <a:extLst>
              <a:ext uri="{FF2B5EF4-FFF2-40B4-BE49-F238E27FC236}">
                <a16:creationId xmlns:a16="http://schemas.microsoft.com/office/drawing/2014/main" xmlns="" id="{9CDB53BB-9778-4146-8C2E-06B9EE8A048B}"/>
              </a:ext>
            </a:extLst>
          </p:cNvPr>
          <p:cNvGrpSpPr/>
          <p:nvPr/>
        </p:nvGrpSpPr>
        <p:grpSpPr>
          <a:xfrm>
            <a:off x="6573867" y="4193721"/>
            <a:ext cx="4465608" cy="1456772"/>
            <a:chOff x="6462713" y="2410788"/>
            <a:chExt cx="4465608" cy="1456772"/>
          </a:xfrm>
        </p:grpSpPr>
        <p:sp>
          <p:nvSpPr>
            <p:cNvPr id="33" name="矩形 32">
              <a:extLst>
                <a:ext uri="{FF2B5EF4-FFF2-40B4-BE49-F238E27FC236}">
                  <a16:creationId xmlns:a16="http://schemas.microsoft.com/office/drawing/2014/main" xmlns="" id="{5E23396D-CC42-4B8E-9152-A107F0ABF6C6}"/>
                </a:ext>
              </a:extLst>
            </p:cNvPr>
            <p:cNvSpPr/>
            <p:nvPr/>
          </p:nvSpPr>
          <p:spPr>
            <a:xfrm>
              <a:off x="6462713" y="2763412"/>
              <a:ext cx="4465608"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34" name="矩形 33">
              <a:extLst>
                <a:ext uri="{FF2B5EF4-FFF2-40B4-BE49-F238E27FC236}">
                  <a16:creationId xmlns:a16="http://schemas.microsoft.com/office/drawing/2014/main" xmlns="" id="{C7A84BF7-5514-4FDF-9E0C-35C17E205370}"/>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7780672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a:extLst>
              <a:ext uri="{FF2B5EF4-FFF2-40B4-BE49-F238E27FC236}">
                <a16:creationId xmlns:a16="http://schemas.microsoft.com/office/drawing/2014/main" xmlns="" id="{44470DD4-FD59-4ECD-9F5D-A51102A5757E}"/>
              </a:ext>
            </a:extLst>
          </p:cNvPr>
          <p:cNvGrpSpPr/>
          <p:nvPr/>
        </p:nvGrpSpPr>
        <p:grpSpPr>
          <a:xfrm>
            <a:off x="408863" y="0"/>
            <a:ext cx="1253284" cy="1048361"/>
            <a:chOff x="408863" y="0"/>
            <a:chExt cx="1253284" cy="1048361"/>
          </a:xfrm>
        </p:grpSpPr>
        <p:sp>
          <p:nvSpPr>
            <p:cNvPr id="70" name="等腰三角形 69">
              <a:extLst>
                <a:ext uri="{FF2B5EF4-FFF2-40B4-BE49-F238E27FC236}">
                  <a16:creationId xmlns:a16="http://schemas.microsoft.com/office/drawing/2014/main" xmlns="" id="{3AE69545-7B54-44FA-9EF1-E61E4E038471}"/>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1" name="等腰三角形 70">
              <a:extLst>
                <a:ext uri="{FF2B5EF4-FFF2-40B4-BE49-F238E27FC236}">
                  <a16:creationId xmlns:a16="http://schemas.microsoft.com/office/drawing/2014/main" xmlns="" id="{0AB74F29-BF9A-4224-B9C0-B4BD027CD897}"/>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2" name="等腰三角形 71">
              <a:extLst>
                <a:ext uri="{FF2B5EF4-FFF2-40B4-BE49-F238E27FC236}">
                  <a16:creationId xmlns:a16="http://schemas.microsoft.com/office/drawing/2014/main" xmlns="" id="{F93828F4-7DB2-4C54-B000-F062F01B4129}"/>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3" name="等腰三角形 72">
              <a:extLst>
                <a:ext uri="{FF2B5EF4-FFF2-40B4-BE49-F238E27FC236}">
                  <a16:creationId xmlns:a16="http://schemas.microsoft.com/office/drawing/2014/main" xmlns="" id="{84F680ED-1282-4047-A487-7779D62B5258}"/>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74" name="组合 73">
            <a:extLst>
              <a:ext uri="{FF2B5EF4-FFF2-40B4-BE49-F238E27FC236}">
                <a16:creationId xmlns:a16="http://schemas.microsoft.com/office/drawing/2014/main" xmlns="" id="{702A6E6A-432C-4532-8E54-550B583B8257}"/>
              </a:ext>
            </a:extLst>
          </p:cNvPr>
          <p:cNvGrpSpPr/>
          <p:nvPr/>
        </p:nvGrpSpPr>
        <p:grpSpPr>
          <a:xfrm rot="16200000">
            <a:off x="6073139" y="739139"/>
            <a:ext cx="45719" cy="12192001"/>
            <a:chOff x="0" y="1905000"/>
            <a:chExt cx="400050" cy="2971800"/>
          </a:xfrm>
        </p:grpSpPr>
        <p:sp>
          <p:nvSpPr>
            <p:cNvPr id="75" name="矩形 74">
              <a:extLst>
                <a:ext uri="{FF2B5EF4-FFF2-40B4-BE49-F238E27FC236}">
                  <a16:creationId xmlns:a16="http://schemas.microsoft.com/office/drawing/2014/main" xmlns="" id="{B0B8F7FE-6E91-4164-8079-A6876933F188}"/>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xmlns="" id="{FD59AB0B-5267-41EB-9F58-FC2C3DE7BCB3}"/>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a:extLst>
                <a:ext uri="{FF2B5EF4-FFF2-40B4-BE49-F238E27FC236}">
                  <a16:creationId xmlns:a16="http://schemas.microsoft.com/office/drawing/2014/main" xmlns="" id="{01311FA2-24CC-4E64-A8E0-0AA048CCE722}"/>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a:extLst>
                <a:ext uri="{FF2B5EF4-FFF2-40B4-BE49-F238E27FC236}">
                  <a16:creationId xmlns:a16="http://schemas.microsoft.com/office/drawing/2014/main" xmlns="" id="{0235C59E-F615-4C27-BC58-F56F91E218BD}"/>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a:extLst>
              <a:ext uri="{FF2B5EF4-FFF2-40B4-BE49-F238E27FC236}">
                <a16:creationId xmlns:a16="http://schemas.microsoft.com/office/drawing/2014/main" xmlns="" id="{F07967E8-5AEC-4C2A-B9C3-912C1E38A7CC}"/>
              </a:ext>
            </a:extLst>
          </p:cNvPr>
          <p:cNvGrpSpPr/>
          <p:nvPr/>
        </p:nvGrpSpPr>
        <p:grpSpPr>
          <a:xfrm>
            <a:off x="1806878" y="244938"/>
            <a:ext cx="7250036" cy="810210"/>
            <a:chOff x="1806878" y="244938"/>
            <a:chExt cx="7250036" cy="810210"/>
          </a:xfrm>
        </p:grpSpPr>
        <p:sp>
          <p:nvSpPr>
            <p:cNvPr id="80" name="文本框 79">
              <a:extLst>
                <a:ext uri="{FF2B5EF4-FFF2-40B4-BE49-F238E27FC236}">
                  <a16:creationId xmlns:a16="http://schemas.microsoft.com/office/drawing/2014/main" xmlns="" id="{E03479B4-FEDF-4044-A744-90CA3D9994D8}"/>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81" name="文本框 80">
              <a:extLst>
                <a:ext uri="{FF2B5EF4-FFF2-40B4-BE49-F238E27FC236}">
                  <a16:creationId xmlns:a16="http://schemas.microsoft.com/office/drawing/2014/main" xmlns="" id="{61CCE3E1-F8E2-4A88-B077-D133F4B6B7ED}"/>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sp>
        <p:nvSpPr>
          <p:cNvPr id="83" name="矩形 82">
            <a:extLst>
              <a:ext uri="{FF2B5EF4-FFF2-40B4-BE49-F238E27FC236}">
                <a16:creationId xmlns:a16="http://schemas.microsoft.com/office/drawing/2014/main" xmlns="" id="{6EA61E07-60A3-40F4-B834-E04E5145618C}"/>
              </a:ext>
            </a:extLst>
          </p:cNvPr>
          <p:cNvSpPr/>
          <p:nvPr/>
        </p:nvSpPr>
        <p:spPr>
          <a:xfrm>
            <a:off x="8702352" y="2566392"/>
            <a:ext cx="221700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grpSp>
        <p:nvGrpSpPr>
          <p:cNvPr id="91" name="组合 90">
            <a:extLst>
              <a:ext uri="{FF2B5EF4-FFF2-40B4-BE49-F238E27FC236}">
                <a16:creationId xmlns:a16="http://schemas.microsoft.com/office/drawing/2014/main" xmlns="" id="{D8519644-A1FF-47A0-AAA5-3795593E60B0}"/>
              </a:ext>
            </a:extLst>
          </p:cNvPr>
          <p:cNvGrpSpPr/>
          <p:nvPr/>
        </p:nvGrpSpPr>
        <p:grpSpPr>
          <a:xfrm>
            <a:off x="3442158" y="2277691"/>
            <a:ext cx="5395910" cy="3023344"/>
            <a:chOff x="3442158" y="2277691"/>
            <a:chExt cx="5395910" cy="3023344"/>
          </a:xfrm>
        </p:grpSpPr>
        <p:grpSp>
          <p:nvGrpSpPr>
            <p:cNvPr id="24" name="Group 2">
              <a:extLst>
                <a:ext uri="{FF2B5EF4-FFF2-40B4-BE49-F238E27FC236}">
                  <a16:creationId xmlns:a16="http://schemas.microsoft.com/office/drawing/2014/main" xmlns="" id="{0FCE2B64-328F-4449-974C-97D6EF2D4CBF}"/>
                </a:ext>
              </a:extLst>
            </p:cNvPr>
            <p:cNvGrpSpPr>
              <a:grpSpLocks noChangeAspect="1"/>
            </p:cNvGrpSpPr>
            <p:nvPr/>
          </p:nvGrpSpPr>
          <p:grpSpPr bwMode="auto">
            <a:xfrm rot="5400000">
              <a:off x="4628441" y="1091408"/>
              <a:ext cx="3023344" cy="5395910"/>
              <a:chOff x="2689" y="825"/>
              <a:chExt cx="2311" cy="3300"/>
            </a:xfrm>
          </p:grpSpPr>
          <p:sp>
            <p:nvSpPr>
              <p:cNvPr id="29" name="Freeform: Shape 7">
                <a:extLst>
                  <a:ext uri="{FF2B5EF4-FFF2-40B4-BE49-F238E27FC236}">
                    <a16:creationId xmlns:a16="http://schemas.microsoft.com/office/drawing/2014/main" xmlns="" id="{7BF76DB9-B3B5-4998-8DB4-8C1BA24CB245}"/>
                  </a:ext>
                </a:extLst>
              </p:cNvPr>
              <p:cNvSpPr>
                <a:spLocks/>
              </p:cNvSpPr>
              <p:nvPr/>
            </p:nvSpPr>
            <p:spPr bwMode="auto">
              <a:xfrm>
                <a:off x="4311" y="1179"/>
                <a:ext cx="462" cy="2068"/>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Freeform: Shape 8">
                <a:extLst>
                  <a:ext uri="{FF2B5EF4-FFF2-40B4-BE49-F238E27FC236}">
                    <a16:creationId xmlns:a16="http://schemas.microsoft.com/office/drawing/2014/main" xmlns="" id="{F79FDDC9-8A40-4E0E-BFB1-17A468B0CE22}"/>
                  </a:ext>
                </a:extLst>
              </p:cNvPr>
              <p:cNvSpPr>
                <a:spLocks/>
              </p:cNvSpPr>
              <p:nvPr/>
            </p:nvSpPr>
            <p:spPr bwMode="auto">
              <a:xfrm>
                <a:off x="4311" y="1179"/>
                <a:ext cx="462" cy="2068"/>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Freeform: Shape 9">
                <a:extLst>
                  <a:ext uri="{FF2B5EF4-FFF2-40B4-BE49-F238E27FC236}">
                    <a16:creationId xmlns:a16="http://schemas.microsoft.com/office/drawing/2014/main" xmlns="" id="{40747FDC-28B3-4020-8836-D3DCE1591963}"/>
                  </a:ext>
                </a:extLst>
              </p:cNvPr>
              <p:cNvSpPr>
                <a:spLocks/>
              </p:cNvSpPr>
              <p:nvPr/>
            </p:nvSpPr>
            <p:spPr bwMode="auto">
              <a:xfrm>
                <a:off x="4084" y="825"/>
                <a:ext cx="916" cy="395"/>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Freeform: Shape 10">
                <a:extLst>
                  <a:ext uri="{FF2B5EF4-FFF2-40B4-BE49-F238E27FC236}">
                    <a16:creationId xmlns:a16="http://schemas.microsoft.com/office/drawing/2014/main" xmlns="" id="{DB840E9B-5D97-4851-87B7-198ED7E0A31F}"/>
                  </a:ext>
                </a:extLst>
              </p:cNvPr>
              <p:cNvSpPr>
                <a:spLocks/>
              </p:cNvSpPr>
              <p:nvPr/>
            </p:nvSpPr>
            <p:spPr bwMode="auto">
              <a:xfrm>
                <a:off x="4084" y="825"/>
                <a:ext cx="916" cy="395"/>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Freeform: Shape 11">
                <a:extLst>
                  <a:ext uri="{FF2B5EF4-FFF2-40B4-BE49-F238E27FC236}">
                    <a16:creationId xmlns:a16="http://schemas.microsoft.com/office/drawing/2014/main" xmlns="" id="{4699FB68-96B5-4A1D-9156-32D11A07FDF6}"/>
                  </a:ext>
                </a:extLst>
              </p:cNvPr>
              <p:cNvSpPr>
                <a:spLocks/>
              </p:cNvSpPr>
              <p:nvPr/>
            </p:nvSpPr>
            <p:spPr bwMode="auto">
              <a:xfrm>
                <a:off x="4084" y="825"/>
                <a:ext cx="458" cy="395"/>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Freeform: Shape 12">
                <a:extLst>
                  <a:ext uri="{FF2B5EF4-FFF2-40B4-BE49-F238E27FC236}">
                    <a16:creationId xmlns:a16="http://schemas.microsoft.com/office/drawing/2014/main" xmlns="" id="{87983A76-CE2A-43B0-8FA7-6640C8D02781}"/>
                  </a:ext>
                </a:extLst>
              </p:cNvPr>
              <p:cNvSpPr>
                <a:spLocks/>
              </p:cNvSpPr>
              <p:nvPr/>
            </p:nvSpPr>
            <p:spPr bwMode="auto">
              <a:xfrm>
                <a:off x="4084" y="825"/>
                <a:ext cx="458" cy="395"/>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Freeform: Shape 13">
                <a:extLst>
                  <a:ext uri="{FF2B5EF4-FFF2-40B4-BE49-F238E27FC236}">
                    <a16:creationId xmlns:a16="http://schemas.microsoft.com/office/drawing/2014/main" xmlns="" id="{E978337A-9B12-4FFA-BD5A-571A4F4EBD60}"/>
                  </a:ext>
                </a:extLst>
              </p:cNvPr>
              <p:cNvSpPr>
                <a:spLocks/>
              </p:cNvSpPr>
              <p:nvPr/>
            </p:nvSpPr>
            <p:spPr bwMode="auto">
              <a:xfrm>
                <a:off x="4542" y="825"/>
                <a:ext cx="458" cy="395"/>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close/>
                  </a:path>
                </a:pathLst>
              </a:custGeom>
              <a:solidFill>
                <a:srgbClr val="AEAD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Freeform: Shape 14">
                <a:extLst>
                  <a:ext uri="{FF2B5EF4-FFF2-40B4-BE49-F238E27FC236}">
                    <a16:creationId xmlns:a16="http://schemas.microsoft.com/office/drawing/2014/main" xmlns="" id="{FBCE0E89-1D44-45C9-9C4A-C11C7EC43D75}"/>
                  </a:ext>
                </a:extLst>
              </p:cNvPr>
              <p:cNvSpPr>
                <a:spLocks/>
              </p:cNvSpPr>
              <p:nvPr/>
            </p:nvSpPr>
            <p:spPr bwMode="auto">
              <a:xfrm>
                <a:off x="4542" y="825"/>
                <a:ext cx="458" cy="395"/>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Freeform: Shape 15">
                <a:extLst>
                  <a:ext uri="{FF2B5EF4-FFF2-40B4-BE49-F238E27FC236}">
                    <a16:creationId xmlns:a16="http://schemas.microsoft.com/office/drawing/2014/main" xmlns="" id="{DBCC9F92-C3D9-4F62-8BE5-4F42897700F1}"/>
                  </a:ext>
                </a:extLst>
              </p:cNvPr>
              <p:cNvSpPr>
                <a:spLocks/>
              </p:cNvSpPr>
              <p:nvPr/>
            </p:nvSpPr>
            <p:spPr bwMode="auto">
              <a:xfrm>
                <a:off x="4311" y="1220"/>
                <a:ext cx="462" cy="2027"/>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Freeform: Shape 16">
                <a:extLst>
                  <a:ext uri="{FF2B5EF4-FFF2-40B4-BE49-F238E27FC236}">
                    <a16:creationId xmlns:a16="http://schemas.microsoft.com/office/drawing/2014/main" xmlns="" id="{DA0F495F-7C69-4E1E-BA93-70C38600F619}"/>
                  </a:ext>
                </a:extLst>
              </p:cNvPr>
              <p:cNvSpPr>
                <a:spLocks/>
              </p:cNvSpPr>
              <p:nvPr/>
            </p:nvSpPr>
            <p:spPr bwMode="auto">
              <a:xfrm>
                <a:off x="4311" y="1220"/>
                <a:ext cx="462" cy="2027"/>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17">
                <a:extLst>
                  <a:ext uri="{FF2B5EF4-FFF2-40B4-BE49-F238E27FC236}">
                    <a16:creationId xmlns:a16="http://schemas.microsoft.com/office/drawing/2014/main" xmlns="" id="{CC338025-2A38-4325-8A81-5DA72A392038}"/>
                  </a:ext>
                </a:extLst>
              </p:cNvPr>
              <p:cNvSpPr>
                <a:spLocks/>
              </p:cNvSpPr>
              <p:nvPr/>
            </p:nvSpPr>
            <p:spPr bwMode="auto">
              <a:xfrm>
                <a:off x="4084" y="825"/>
                <a:ext cx="916" cy="395"/>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Freeform: Shape 18">
                <a:extLst>
                  <a:ext uri="{FF2B5EF4-FFF2-40B4-BE49-F238E27FC236}">
                    <a16:creationId xmlns:a16="http://schemas.microsoft.com/office/drawing/2014/main" xmlns="" id="{1E6E0CEE-F40F-4C1C-98F2-AA6549B9FFF0}"/>
                  </a:ext>
                </a:extLst>
              </p:cNvPr>
              <p:cNvSpPr>
                <a:spLocks/>
              </p:cNvSpPr>
              <p:nvPr/>
            </p:nvSpPr>
            <p:spPr bwMode="auto">
              <a:xfrm>
                <a:off x="4084" y="825"/>
                <a:ext cx="916" cy="395"/>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Freeform: Shape 19">
                <a:extLst>
                  <a:ext uri="{FF2B5EF4-FFF2-40B4-BE49-F238E27FC236}">
                    <a16:creationId xmlns:a16="http://schemas.microsoft.com/office/drawing/2014/main" xmlns="" id="{1AC3C35C-5600-4DED-A36B-80E67F71F6A6}"/>
                  </a:ext>
                </a:extLst>
              </p:cNvPr>
              <p:cNvSpPr>
                <a:spLocks/>
              </p:cNvSpPr>
              <p:nvPr/>
            </p:nvSpPr>
            <p:spPr bwMode="auto">
              <a:xfrm>
                <a:off x="3844" y="1950"/>
                <a:ext cx="467" cy="1532"/>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Freeform: Shape 20">
                <a:extLst>
                  <a:ext uri="{FF2B5EF4-FFF2-40B4-BE49-F238E27FC236}">
                    <a16:creationId xmlns:a16="http://schemas.microsoft.com/office/drawing/2014/main" xmlns="" id="{5B3D78AE-25E1-4132-A8FD-439962878094}"/>
                  </a:ext>
                </a:extLst>
              </p:cNvPr>
              <p:cNvSpPr>
                <a:spLocks/>
              </p:cNvSpPr>
              <p:nvPr/>
            </p:nvSpPr>
            <p:spPr bwMode="auto">
              <a:xfrm>
                <a:off x="3844" y="1950"/>
                <a:ext cx="467" cy="1532"/>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Freeform: Shape 21">
                <a:extLst>
                  <a:ext uri="{FF2B5EF4-FFF2-40B4-BE49-F238E27FC236}">
                    <a16:creationId xmlns:a16="http://schemas.microsoft.com/office/drawing/2014/main" xmlns="" id="{0065FA5D-6CD7-4D25-AA70-BA4C4E9579EA}"/>
                  </a:ext>
                </a:extLst>
              </p:cNvPr>
              <p:cNvSpPr>
                <a:spLocks/>
              </p:cNvSpPr>
              <p:nvPr/>
            </p:nvSpPr>
            <p:spPr bwMode="auto">
              <a:xfrm>
                <a:off x="3617" y="3441"/>
                <a:ext cx="917" cy="396"/>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Freeform: Shape 22">
                <a:extLst>
                  <a:ext uri="{FF2B5EF4-FFF2-40B4-BE49-F238E27FC236}">
                    <a16:creationId xmlns:a16="http://schemas.microsoft.com/office/drawing/2014/main" xmlns="" id="{D25E0F78-2971-4A6E-9C85-6762D10DB9FB}"/>
                  </a:ext>
                </a:extLst>
              </p:cNvPr>
              <p:cNvSpPr>
                <a:spLocks/>
              </p:cNvSpPr>
              <p:nvPr/>
            </p:nvSpPr>
            <p:spPr bwMode="auto">
              <a:xfrm>
                <a:off x="3617" y="3441"/>
                <a:ext cx="917" cy="396"/>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Freeform: Shape 23">
                <a:extLst>
                  <a:ext uri="{FF2B5EF4-FFF2-40B4-BE49-F238E27FC236}">
                    <a16:creationId xmlns:a16="http://schemas.microsoft.com/office/drawing/2014/main" xmlns="" id="{98219631-F95E-419E-A250-A98F26D4A0B8}"/>
                  </a:ext>
                </a:extLst>
              </p:cNvPr>
              <p:cNvSpPr>
                <a:spLocks/>
              </p:cNvSpPr>
              <p:nvPr/>
            </p:nvSpPr>
            <p:spPr bwMode="auto">
              <a:xfrm>
                <a:off x="3617" y="3441"/>
                <a:ext cx="917" cy="396"/>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Freeform: Shape 24">
                <a:extLst>
                  <a:ext uri="{FF2B5EF4-FFF2-40B4-BE49-F238E27FC236}">
                    <a16:creationId xmlns:a16="http://schemas.microsoft.com/office/drawing/2014/main" xmlns="" id="{43880A85-9EAF-4297-A168-C9F51ADB2D87}"/>
                  </a:ext>
                </a:extLst>
              </p:cNvPr>
              <p:cNvSpPr>
                <a:spLocks/>
              </p:cNvSpPr>
              <p:nvPr/>
            </p:nvSpPr>
            <p:spPr bwMode="auto">
              <a:xfrm>
                <a:off x="3617" y="3441"/>
                <a:ext cx="917" cy="396"/>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Freeform: Shape 25">
                <a:extLst>
                  <a:ext uri="{FF2B5EF4-FFF2-40B4-BE49-F238E27FC236}">
                    <a16:creationId xmlns:a16="http://schemas.microsoft.com/office/drawing/2014/main" xmlns="" id="{5D02524D-1DBB-4131-8EF9-A4E04CC60B1E}"/>
                  </a:ext>
                </a:extLst>
              </p:cNvPr>
              <p:cNvSpPr>
                <a:spLocks/>
              </p:cNvSpPr>
              <p:nvPr/>
            </p:nvSpPr>
            <p:spPr bwMode="auto">
              <a:xfrm>
                <a:off x="3617" y="1950"/>
                <a:ext cx="917" cy="1491"/>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close/>
                    <a:moveTo>
                      <a:pt x="227" y="0"/>
                    </a:moveTo>
                    <a:lnTo>
                      <a:pt x="227" y="0"/>
                    </a:lnTo>
                    <a:lnTo>
                      <a:pt x="694" y="366"/>
                    </a:lnTo>
                    <a:lnTo>
                      <a:pt x="694" y="1491"/>
                    </a:lnTo>
                    <a:lnTo>
                      <a:pt x="917" y="1491"/>
                    </a:lnTo>
                    <a:lnTo>
                      <a:pt x="917" y="1491"/>
                    </a:lnTo>
                    <a:lnTo>
                      <a:pt x="694" y="1491"/>
                    </a:lnTo>
                    <a:lnTo>
                      <a:pt x="694" y="366"/>
                    </a:lnTo>
                    <a:lnTo>
                      <a:pt x="227"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Freeform: Shape 26">
                <a:extLst>
                  <a:ext uri="{FF2B5EF4-FFF2-40B4-BE49-F238E27FC236}">
                    <a16:creationId xmlns:a16="http://schemas.microsoft.com/office/drawing/2014/main" xmlns="" id="{18F532F2-83FA-4445-A8F2-36A55539F715}"/>
                  </a:ext>
                </a:extLst>
              </p:cNvPr>
              <p:cNvSpPr>
                <a:spLocks/>
              </p:cNvSpPr>
              <p:nvPr/>
            </p:nvSpPr>
            <p:spPr bwMode="auto">
              <a:xfrm>
                <a:off x="3617" y="1950"/>
                <a:ext cx="917" cy="1491"/>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moveTo>
                      <a:pt x="227" y="0"/>
                    </a:moveTo>
                    <a:lnTo>
                      <a:pt x="227" y="0"/>
                    </a:lnTo>
                    <a:lnTo>
                      <a:pt x="694" y="366"/>
                    </a:lnTo>
                    <a:lnTo>
                      <a:pt x="694" y="1491"/>
                    </a:lnTo>
                    <a:lnTo>
                      <a:pt x="917" y="1491"/>
                    </a:lnTo>
                    <a:lnTo>
                      <a:pt x="917" y="1491"/>
                    </a:lnTo>
                    <a:lnTo>
                      <a:pt x="694" y="1491"/>
                    </a:lnTo>
                    <a:lnTo>
                      <a:pt x="694" y="366"/>
                    </a:lnTo>
                    <a:lnTo>
                      <a:pt x="2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Freeform: Shape 27">
                <a:extLst>
                  <a:ext uri="{FF2B5EF4-FFF2-40B4-BE49-F238E27FC236}">
                    <a16:creationId xmlns:a16="http://schemas.microsoft.com/office/drawing/2014/main" xmlns="" id="{E824233F-DB1C-4572-BAAB-6B023AB13DFB}"/>
                  </a:ext>
                </a:extLst>
              </p:cNvPr>
              <p:cNvSpPr>
                <a:spLocks/>
              </p:cNvSpPr>
              <p:nvPr/>
            </p:nvSpPr>
            <p:spPr bwMode="auto">
              <a:xfrm>
                <a:off x="3844" y="1950"/>
                <a:ext cx="467" cy="1491"/>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Freeform: Shape 28">
                <a:extLst>
                  <a:ext uri="{FF2B5EF4-FFF2-40B4-BE49-F238E27FC236}">
                    <a16:creationId xmlns:a16="http://schemas.microsoft.com/office/drawing/2014/main" xmlns="" id="{46975956-DA73-4B3A-8494-A16FC385936E}"/>
                  </a:ext>
                </a:extLst>
              </p:cNvPr>
              <p:cNvSpPr>
                <a:spLocks/>
              </p:cNvSpPr>
              <p:nvPr/>
            </p:nvSpPr>
            <p:spPr bwMode="auto">
              <a:xfrm>
                <a:off x="3844" y="1950"/>
                <a:ext cx="467" cy="1491"/>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29">
                <a:extLst>
                  <a:ext uri="{FF2B5EF4-FFF2-40B4-BE49-F238E27FC236}">
                    <a16:creationId xmlns:a16="http://schemas.microsoft.com/office/drawing/2014/main" xmlns="" id="{1202BB33-DB57-4501-B138-7A71CB300755}"/>
                  </a:ext>
                </a:extLst>
              </p:cNvPr>
              <p:cNvSpPr>
                <a:spLocks/>
              </p:cNvSpPr>
              <p:nvPr/>
            </p:nvSpPr>
            <p:spPr bwMode="auto">
              <a:xfrm>
                <a:off x="3617" y="3441"/>
                <a:ext cx="917" cy="396"/>
              </a:xfrm>
              <a:custGeom>
                <a:avLst/>
                <a:gdLst>
                  <a:gd name="T0" fmla="*/ 917 w 917"/>
                  <a:gd name="T1" fmla="*/ 0 h 396"/>
                  <a:gd name="T2" fmla="*/ 694 w 917"/>
                  <a:gd name="T3" fmla="*/ 0 h 396"/>
                  <a:gd name="T4" fmla="*/ 458 w 917"/>
                  <a:gd name="T5" fmla="*/ 0 h 396"/>
                  <a:gd name="T6" fmla="*/ 227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694" y="0"/>
                    </a:lnTo>
                    <a:lnTo>
                      <a:pt x="458" y="0"/>
                    </a:lnTo>
                    <a:lnTo>
                      <a:pt x="227"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Freeform: Shape 30">
                <a:extLst>
                  <a:ext uri="{FF2B5EF4-FFF2-40B4-BE49-F238E27FC236}">
                    <a16:creationId xmlns:a16="http://schemas.microsoft.com/office/drawing/2014/main" xmlns="" id="{21BBF25B-69AB-4ED4-9E24-4D91484A3764}"/>
                  </a:ext>
                </a:extLst>
              </p:cNvPr>
              <p:cNvSpPr>
                <a:spLocks/>
              </p:cNvSpPr>
              <p:nvPr/>
            </p:nvSpPr>
            <p:spPr bwMode="auto">
              <a:xfrm>
                <a:off x="3378" y="1426"/>
                <a:ext cx="466" cy="1591"/>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Freeform: Shape 31">
                <a:extLst>
                  <a:ext uri="{FF2B5EF4-FFF2-40B4-BE49-F238E27FC236}">
                    <a16:creationId xmlns:a16="http://schemas.microsoft.com/office/drawing/2014/main" xmlns="" id="{3AF10D94-9085-448E-88C8-5F8402B91EFF}"/>
                  </a:ext>
                </a:extLst>
              </p:cNvPr>
              <p:cNvSpPr>
                <a:spLocks/>
              </p:cNvSpPr>
              <p:nvPr/>
            </p:nvSpPr>
            <p:spPr bwMode="auto">
              <a:xfrm>
                <a:off x="3378" y="1426"/>
                <a:ext cx="466" cy="1591"/>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Freeform: Shape 32">
                <a:extLst>
                  <a:ext uri="{FF2B5EF4-FFF2-40B4-BE49-F238E27FC236}">
                    <a16:creationId xmlns:a16="http://schemas.microsoft.com/office/drawing/2014/main" xmlns="" id="{1F74E722-666B-43C9-B835-C05F7D9F2811}"/>
                  </a:ext>
                </a:extLst>
              </p:cNvPr>
              <p:cNvSpPr>
                <a:spLocks/>
              </p:cNvSpPr>
              <p:nvPr/>
            </p:nvSpPr>
            <p:spPr bwMode="auto">
              <a:xfrm>
                <a:off x="3151" y="1072"/>
                <a:ext cx="920" cy="396"/>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Freeform: Shape 33">
                <a:extLst>
                  <a:ext uri="{FF2B5EF4-FFF2-40B4-BE49-F238E27FC236}">
                    <a16:creationId xmlns:a16="http://schemas.microsoft.com/office/drawing/2014/main" xmlns="" id="{CDA468D3-9AF1-473E-B29E-1C8E4402A302}"/>
                  </a:ext>
                </a:extLst>
              </p:cNvPr>
              <p:cNvSpPr>
                <a:spLocks/>
              </p:cNvSpPr>
              <p:nvPr/>
            </p:nvSpPr>
            <p:spPr bwMode="auto">
              <a:xfrm>
                <a:off x="3151" y="1072"/>
                <a:ext cx="920" cy="396"/>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Freeform: Shape 34">
                <a:extLst>
                  <a:ext uri="{FF2B5EF4-FFF2-40B4-BE49-F238E27FC236}">
                    <a16:creationId xmlns:a16="http://schemas.microsoft.com/office/drawing/2014/main" xmlns="" id="{43F86DAE-A01B-4440-95C3-A35B94C1BC34}"/>
                  </a:ext>
                </a:extLst>
              </p:cNvPr>
              <p:cNvSpPr>
                <a:spLocks/>
              </p:cNvSpPr>
              <p:nvPr/>
            </p:nvSpPr>
            <p:spPr bwMode="auto">
              <a:xfrm>
                <a:off x="3378" y="1468"/>
                <a:ext cx="466" cy="1549"/>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Freeform: Shape 35">
                <a:extLst>
                  <a:ext uri="{FF2B5EF4-FFF2-40B4-BE49-F238E27FC236}">
                    <a16:creationId xmlns:a16="http://schemas.microsoft.com/office/drawing/2014/main" xmlns="" id="{6B3309C4-2441-45AD-98B3-B14FF8DD221A}"/>
                  </a:ext>
                </a:extLst>
              </p:cNvPr>
              <p:cNvSpPr>
                <a:spLocks/>
              </p:cNvSpPr>
              <p:nvPr/>
            </p:nvSpPr>
            <p:spPr bwMode="auto">
              <a:xfrm>
                <a:off x="3378" y="1468"/>
                <a:ext cx="466" cy="1549"/>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Freeform: Shape 36">
                <a:extLst>
                  <a:ext uri="{FF2B5EF4-FFF2-40B4-BE49-F238E27FC236}">
                    <a16:creationId xmlns:a16="http://schemas.microsoft.com/office/drawing/2014/main" xmlns="" id="{5CF08872-CA13-4B6E-B1AB-1A243A0E6883}"/>
                  </a:ext>
                </a:extLst>
              </p:cNvPr>
              <p:cNvSpPr>
                <a:spLocks/>
              </p:cNvSpPr>
              <p:nvPr/>
            </p:nvSpPr>
            <p:spPr bwMode="auto">
              <a:xfrm>
                <a:off x="3151" y="1072"/>
                <a:ext cx="920" cy="396"/>
              </a:xfrm>
              <a:custGeom>
                <a:avLst/>
                <a:gdLst>
                  <a:gd name="T0" fmla="*/ 462 w 920"/>
                  <a:gd name="T1" fmla="*/ 0 h 396"/>
                  <a:gd name="T2" fmla="*/ 0 w 920"/>
                  <a:gd name="T3" fmla="*/ 396 h 396"/>
                  <a:gd name="T4" fmla="*/ 227 w 920"/>
                  <a:gd name="T5" fmla="*/ 396 h 396"/>
                  <a:gd name="T6" fmla="*/ 462 w 920"/>
                  <a:gd name="T7" fmla="*/ 396 h 396"/>
                  <a:gd name="T8" fmla="*/ 693 w 920"/>
                  <a:gd name="T9" fmla="*/ 396 h 396"/>
                  <a:gd name="T10" fmla="*/ 920 w 920"/>
                  <a:gd name="T11" fmla="*/ 396 h 396"/>
                  <a:gd name="T12" fmla="*/ 462 w 92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20" h="396">
                    <a:moveTo>
                      <a:pt x="462" y="0"/>
                    </a:moveTo>
                    <a:lnTo>
                      <a:pt x="0" y="396"/>
                    </a:lnTo>
                    <a:lnTo>
                      <a:pt x="227" y="396"/>
                    </a:lnTo>
                    <a:lnTo>
                      <a:pt x="462" y="396"/>
                    </a:lnTo>
                    <a:lnTo>
                      <a:pt x="693"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Freeform: Shape 37">
                <a:extLst>
                  <a:ext uri="{FF2B5EF4-FFF2-40B4-BE49-F238E27FC236}">
                    <a16:creationId xmlns:a16="http://schemas.microsoft.com/office/drawing/2014/main" xmlns="" id="{0F722481-381A-4E38-BFE8-4CB048515862}"/>
                  </a:ext>
                </a:extLst>
              </p:cNvPr>
              <p:cNvSpPr>
                <a:spLocks/>
              </p:cNvSpPr>
              <p:nvPr/>
            </p:nvSpPr>
            <p:spPr bwMode="auto">
              <a:xfrm>
                <a:off x="2916" y="2007"/>
                <a:ext cx="462" cy="1768"/>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Freeform: Shape 38">
                <a:extLst>
                  <a:ext uri="{FF2B5EF4-FFF2-40B4-BE49-F238E27FC236}">
                    <a16:creationId xmlns:a16="http://schemas.microsoft.com/office/drawing/2014/main" xmlns="" id="{978A7C65-51E0-4C78-8557-3C9ECBA92219}"/>
                  </a:ext>
                </a:extLst>
              </p:cNvPr>
              <p:cNvSpPr>
                <a:spLocks/>
              </p:cNvSpPr>
              <p:nvPr/>
            </p:nvSpPr>
            <p:spPr bwMode="auto">
              <a:xfrm>
                <a:off x="2916" y="2007"/>
                <a:ext cx="462" cy="1768"/>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Freeform: Shape 39">
                <a:extLst>
                  <a:ext uri="{FF2B5EF4-FFF2-40B4-BE49-F238E27FC236}">
                    <a16:creationId xmlns:a16="http://schemas.microsoft.com/office/drawing/2014/main" xmlns="" id="{0D67C474-B884-4696-A47A-A23FCA21CAC0}"/>
                  </a:ext>
                </a:extLst>
              </p:cNvPr>
              <p:cNvSpPr>
                <a:spLocks/>
              </p:cNvSpPr>
              <p:nvPr/>
            </p:nvSpPr>
            <p:spPr bwMode="auto">
              <a:xfrm>
                <a:off x="2689" y="3729"/>
                <a:ext cx="916" cy="396"/>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Freeform: Shape 40">
                <a:extLst>
                  <a:ext uri="{FF2B5EF4-FFF2-40B4-BE49-F238E27FC236}">
                    <a16:creationId xmlns:a16="http://schemas.microsoft.com/office/drawing/2014/main" xmlns="" id="{A6D27F40-82C0-42C5-8A78-A30462DE7231}"/>
                  </a:ext>
                </a:extLst>
              </p:cNvPr>
              <p:cNvSpPr>
                <a:spLocks/>
              </p:cNvSpPr>
              <p:nvPr/>
            </p:nvSpPr>
            <p:spPr bwMode="auto">
              <a:xfrm>
                <a:off x="2689" y="3729"/>
                <a:ext cx="916" cy="396"/>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Freeform: Shape 41">
                <a:extLst>
                  <a:ext uri="{FF2B5EF4-FFF2-40B4-BE49-F238E27FC236}">
                    <a16:creationId xmlns:a16="http://schemas.microsoft.com/office/drawing/2014/main" xmlns="" id="{C6269385-002C-4F75-9269-71F67C76A520}"/>
                  </a:ext>
                </a:extLst>
              </p:cNvPr>
              <p:cNvSpPr>
                <a:spLocks/>
              </p:cNvSpPr>
              <p:nvPr/>
            </p:nvSpPr>
            <p:spPr bwMode="auto">
              <a:xfrm>
                <a:off x="3147" y="3729"/>
                <a:ext cx="458" cy="396"/>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Freeform: Shape 42">
                <a:extLst>
                  <a:ext uri="{FF2B5EF4-FFF2-40B4-BE49-F238E27FC236}">
                    <a16:creationId xmlns:a16="http://schemas.microsoft.com/office/drawing/2014/main" xmlns="" id="{B576FFB6-1779-431B-8CA2-6293FD2F9C9C}"/>
                  </a:ext>
                </a:extLst>
              </p:cNvPr>
              <p:cNvSpPr>
                <a:spLocks/>
              </p:cNvSpPr>
              <p:nvPr/>
            </p:nvSpPr>
            <p:spPr bwMode="auto">
              <a:xfrm>
                <a:off x="3147" y="3729"/>
                <a:ext cx="458" cy="396"/>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Freeform: Shape 43">
                <a:extLst>
                  <a:ext uri="{FF2B5EF4-FFF2-40B4-BE49-F238E27FC236}">
                    <a16:creationId xmlns:a16="http://schemas.microsoft.com/office/drawing/2014/main" xmlns="" id="{53E133A8-80E6-4A86-A722-5098A1AA37A9}"/>
                  </a:ext>
                </a:extLst>
              </p:cNvPr>
              <p:cNvSpPr>
                <a:spLocks/>
              </p:cNvSpPr>
              <p:nvPr/>
            </p:nvSpPr>
            <p:spPr bwMode="auto">
              <a:xfrm>
                <a:off x="2916" y="2007"/>
                <a:ext cx="462" cy="1722"/>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Freeform: Shape 44">
                <a:extLst>
                  <a:ext uri="{FF2B5EF4-FFF2-40B4-BE49-F238E27FC236}">
                    <a16:creationId xmlns:a16="http://schemas.microsoft.com/office/drawing/2014/main" xmlns="" id="{27746ED1-3D55-463A-9302-4D147C0BF7F6}"/>
                  </a:ext>
                </a:extLst>
              </p:cNvPr>
              <p:cNvSpPr>
                <a:spLocks/>
              </p:cNvSpPr>
              <p:nvPr/>
            </p:nvSpPr>
            <p:spPr bwMode="auto">
              <a:xfrm>
                <a:off x="2916" y="2007"/>
                <a:ext cx="462" cy="1722"/>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Freeform: Shape 45">
                <a:extLst>
                  <a:ext uri="{FF2B5EF4-FFF2-40B4-BE49-F238E27FC236}">
                    <a16:creationId xmlns:a16="http://schemas.microsoft.com/office/drawing/2014/main" xmlns="" id="{0DAFF162-C6DF-4EA5-B551-77747068CD5F}"/>
                  </a:ext>
                </a:extLst>
              </p:cNvPr>
              <p:cNvSpPr>
                <a:spLocks/>
              </p:cNvSpPr>
              <p:nvPr/>
            </p:nvSpPr>
            <p:spPr bwMode="auto">
              <a:xfrm>
                <a:off x="2689" y="3729"/>
                <a:ext cx="916" cy="396"/>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Freeform: Shape 46">
                <a:extLst>
                  <a:ext uri="{FF2B5EF4-FFF2-40B4-BE49-F238E27FC236}">
                    <a16:creationId xmlns:a16="http://schemas.microsoft.com/office/drawing/2014/main" xmlns="" id="{90B1F981-6B75-42FD-8CA6-0DC2C7E381E1}"/>
                  </a:ext>
                </a:extLst>
              </p:cNvPr>
              <p:cNvSpPr>
                <a:spLocks/>
              </p:cNvSpPr>
              <p:nvPr/>
            </p:nvSpPr>
            <p:spPr bwMode="auto">
              <a:xfrm>
                <a:off x="2689" y="3729"/>
                <a:ext cx="916" cy="396"/>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84" name="矩形 83">
              <a:extLst>
                <a:ext uri="{FF2B5EF4-FFF2-40B4-BE49-F238E27FC236}">
                  <a16:creationId xmlns:a16="http://schemas.microsoft.com/office/drawing/2014/main" xmlns="" id="{16036F8C-060D-4C9C-9E5C-185723E8EBB1}"/>
                </a:ext>
              </a:extLst>
            </p:cNvPr>
            <p:cNvSpPr/>
            <p:nvPr/>
          </p:nvSpPr>
          <p:spPr>
            <a:xfrm>
              <a:off x="4173814" y="267296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5" name="矩形 84">
              <a:extLst>
                <a:ext uri="{FF2B5EF4-FFF2-40B4-BE49-F238E27FC236}">
                  <a16:creationId xmlns:a16="http://schemas.microsoft.com/office/drawing/2014/main" xmlns="" id="{6544DF4E-F67F-4D7F-89F1-EBE99CB736EE}"/>
                </a:ext>
              </a:extLst>
            </p:cNvPr>
            <p:cNvSpPr/>
            <p:nvPr/>
          </p:nvSpPr>
          <p:spPr>
            <a:xfrm>
              <a:off x="4173814" y="3849907"/>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6" name="矩形 85">
              <a:extLst>
                <a:ext uri="{FF2B5EF4-FFF2-40B4-BE49-F238E27FC236}">
                  <a16:creationId xmlns:a16="http://schemas.microsoft.com/office/drawing/2014/main" xmlns="" id="{D2987350-C3BA-4DDF-A44A-04450D6DB812}"/>
                </a:ext>
              </a:extLst>
            </p:cNvPr>
            <p:cNvSpPr/>
            <p:nvPr/>
          </p:nvSpPr>
          <p:spPr>
            <a:xfrm>
              <a:off x="5579047" y="3277649"/>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7" name="矩形 86">
              <a:extLst>
                <a:ext uri="{FF2B5EF4-FFF2-40B4-BE49-F238E27FC236}">
                  <a16:creationId xmlns:a16="http://schemas.microsoft.com/office/drawing/2014/main" xmlns="" id="{690DD37D-6B8F-4519-A3C3-4FFB54F20D4E}"/>
                </a:ext>
              </a:extLst>
            </p:cNvPr>
            <p:cNvSpPr/>
            <p:nvPr/>
          </p:nvSpPr>
          <p:spPr>
            <a:xfrm>
              <a:off x="5579047" y="4496753"/>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
        <p:nvSpPr>
          <p:cNvPr id="88" name="矩形 87">
            <a:extLst>
              <a:ext uri="{FF2B5EF4-FFF2-40B4-BE49-F238E27FC236}">
                <a16:creationId xmlns:a16="http://schemas.microsoft.com/office/drawing/2014/main" xmlns="" id="{D9FC6E06-8AAE-4862-BDAD-205C6BF9DD07}"/>
              </a:ext>
            </a:extLst>
          </p:cNvPr>
          <p:cNvSpPr/>
          <p:nvPr/>
        </p:nvSpPr>
        <p:spPr>
          <a:xfrm>
            <a:off x="8702352" y="5045971"/>
            <a:ext cx="221700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89" name="矩形 88">
            <a:extLst>
              <a:ext uri="{FF2B5EF4-FFF2-40B4-BE49-F238E27FC236}">
                <a16:creationId xmlns:a16="http://schemas.microsoft.com/office/drawing/2014/main" xmlns="" id="{5306171B-CBCC-419D-90BD-0C296016F6C4}"/>
              </a:ext>
            </a:extLst>
          </p:cNvPr>
          <p:cNvSpPr/>
          <p:nvPr/>
        </p:nvSpPr>
        <p:spPr>
          <a:xfrm>
            <a:off x="1298795" y="1661853"/>
            <a:ext cx="2217007"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90" name="矩形 89">
            <a:extLst>
              <a:ext uri="{FF2B5EF4-FFF2-40B4-BE49-F238E27FC236}">
                <a16:creationId xmlns:a16="http://schemas.microsoft.com/office/drawing/2014/main" xmlns="" id="{D9CB9182-2957-450B-9243-6487CC69FB37}"/>
              </a:ext>
            </a:extLst>
          </p:cNvPr>
          <p:cNvSpPr/>
          <p:nvPr/>
        </p:nvSpPr>
        <p:spPr>
          <a:xfrm>
            <a:off x="1298795" y="4141432"/>
            <a:ext cx="2217007"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Tree>
    <p:extLst>
      <p:ext uri="{BB962C8B-B14F-4D97-AF65-F5344CB8AC3E}">
        <p14:creationId xmlns:p14="http://schemas.microsoft.com/office/powerpoint/2010/main" val="18167286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0" fill="hold"/>
                                        <p:tgtEl>
                                          <p:spTgt spid="91"/>
                                        </p:tgtEl>
                                        <p:attrNameLst>
                                          <p:attrName>ppt_w</p:attrName>
                                        </p:attrNameLst>
                                      </p:cBhvr>
                                      <p:tavLst>
                                        <p:tav tm="0">
                                          <p:val>
                                            <p:fltVal val="0"/>
                                          </p:val>
                                        </p:tav>
                                        <p:tav tm="100000">
                                          <p:val>
                                            <p:strVal val="#ppt_w"/>
                                          </p:val>
                                        </p:tav>
                                      </p:tavLst>
                                    </p:anim>
                                    <p:anim calcmode="lin" valueType="num">
                                      <p:cBhvr>
                                        <p:cTn id="8" dur="1000" fill="hold"/>
                                        <p:tgtEl>
                                          <p:spTgt spid="91"/>
                                        </p:tgtEl>
                                        <p:attrNameLst>
                                          <p:attrName>ppt_h</p:attrName>
                                        </p:attrNameLst>
                                      </p:cBhvr>
                                      <p:tavLst>
                                        <p:tav tm="0">
                                          <p:val>
                                            <p:fltVal val="0"/>
                                          </p:val>
                                        </p:tav>
                                        <p:tav tm="100000">
                                          <p:val>
                                            <p:strVal val="#ppt_h"/>
                                          </p:val>
                                        </p:tav>
                                      </p:tavLst>
                                    </p:anim>
                                    <p:anim calcmode="lin" valueType="num">
                                      <p:cBhvr>
                                        <p:cTn id="9" dur="1000" fill="hold"/>
                                        <p:tgtEl>
                                          <p:spTgt spid="91"/>
                                        </p:tgtEl>
                                        <p:attrNameLst>
                                          <p:attrName>style.rotation</p:attrName>
                                        </p:attrNameLst>
                                      </p:cBhvr>
                                      <p:tavLst>
                                        <p:tav tm="0">
                                          <p:val>
                                            <p:fltVal val="90"/>
                                          </p:val>
                                        </p:tav>
                                        <p:tav tm="100000">
                                          <p:val>
                                            <p:fltVal val="0"/>
                                          </p:val>
                                        </p:tav>
                                      </p:tavLst>
                                    </p:anim>
                                    <p:animEffect transition="in" filter="fade">
                                      <p:cBhvr>
                                        <p:cTn id="10" dur="1000"/>
                                        <p:tgtEl>
                                          <p:spTgt spid="91"/>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89"/>
                                        </p:tgtEl>
                                        <p:attrNameLst>
                                          <p:attrName>style.visibility</p:attrName>
                                        </p:attrNameLst>
                                      </p:cBhvr>
                                      <p:to>
                                        <p:strVal val="visible"/>
                                      </p:to>
                                    </p:set>
                                    <p:anim calcmode="lin" valueType="num">
                                      <p:cBhvr additive="base">
                                        <p:cTn id="14" dur="500" fill="hold"/>
                                        <p:tgtEl>
                                          <p:spTgt spid="89"/>
                                        </p:tgtEl>
                                        <p:attrNameLst>
                                          <p:attrName>ppt_x</p:attrName>
                                        </p:attrNameLst>
                                      </p:cBhvr>
                                      <p:tavLst>
                                        <p:tav tm="0">
                                          <p:val>
                                            <p:strVal val="#ppt_x"/>
                                          </p:val>
                                        </p:tav>
                                        <p:tav tm="100000">
                                          <p:val>
                                            <p:strVal val="#ppt_x"/>
                                          </p:val>
                                        </p:tav>
                                      </p:tavLst>
                                    </p:anim>
                                    <p:anim calcmode="lin" valueType="num">
                                      <p:cBhvr additive="base">
                                        <p:cTn id="15" dur="500" fill="hold"/>
                                        <p:tgtEl>
                                          <p:spTgt spid="8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90"/>
                                        </p:tgtEl>
                                        <p:attrNameLst>
                                          <p:attrName>style.visibility</p:attrName>
                                        </p:attrNameLst>
                                      </p:cBhvr>
                                      <p:to>
                                        <p:strVal val="visible"/>
                                      </p:to>
                                    </p:set>
                                    <p:anim calcmode="lin" valueType="num">
                                      <p:cBhvr additive="base">
                                        <p:cTn id="18" dur="500" fill="hold"/>
                                        <p:tgtEl>
                                          <p:spTgt spid="90"/>
                                        </p:tgtEl>
                                        <p:attrNameLst>
                                          <p:attrName>ppt_x</p:attrName>
                                        </p:attrNameLst>
                                      </p:cBhvr>
                                      <p:tavLst>
                                        <p:tav tm="0">
                                          <p:val>
                                            <p:strVal val="#ppt_x"/>
                                          </p:val>
                                        </p:tav>
                                        <p:tav tm="100000">
                                          <p:val>
                                            <p:strVal val="#ppt_x"/>
                                          </p:val>
                                        </p:tav>
                                      </p:tavLst>
                                    </p:anim>
                                    <p:anim calcmode="lin" valueType="num">
                                      <p:cBhvr additive="base">
                                        <p:cTn id="19" dur="500" fill="hold"/>
                                        <p:tgtEl>
                                          <p:spTgt spid="9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additive="base">
                                        <p:cTn id="22" dur="500" fill="hold"/>
                                        <p:tgtEl>
                                          <p:spTgt spid="83"/>
                                        </p:tgtEl>
                                        <p:attrNameLst>
                                          <p:attrName>ppt_x</p:attrName>
                                        </p:attrNameLst>
                                      </p:cBhvr>
                                      <p:tavLst>
                                        <p:tav tm="0">
                                          <p:val>
                                            <p:strVal val="#ppt_x"/>
                                          </p:val>
                                        </p:tav>
                                        <p:tav tm="100000">
                                          <p:val>
                                            <p:strVal val="#ppt_x"/>
                                          </p:val>
                                        </p:tav>
                                      </p:tavLst>
                                    </p:anim>
                                    <p:anim calcmode="lin" valueType="num">
                                      <p:cBhvr additive="base">
                                        <p:cTn id="23" dur="500" fill="hold"/>
                                        <p:tgtEl>
                                          <p:spTgt spid="8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fill="hold"/>
                                        <p:tgtEl>
                                          <p:spTgt spid="88"/>
                                        </p:tgtEl>
                                        <p:attrNameLst>
                                          <p:attrName>ppt_x</p:attrName>
                                        </p:attrNameLst>
                                      </p:cBhvr>
                                      <p:tavLst>
                                        <p:tav tm="0">
                                          <p:val>
                                            <p:strVal val="#ppt_x"/>
                                          </p:val>
                                        </p:tav>
                                        <p:tav tm="100000">
                                          <p:val>
                                            <p:strVal val="#ppt_x"/>
                                          </p:val>
                                        </p:tav>
                                      </p:tavLst>
                                    </p:anim>
                                    <p:anim calcmode="lin" valueType="num">
                                      <p:cBhvr additive="base">
                                        <p:cTn id="27"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8" grpId="0"/>
      <p:bldP spid="89" grpId="0"/>
      <p:bldP spid="9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87ACDB2B-FE38-4436-80EE-389BB967EEA2}"/>
              </a:ext>
            </a:extLst>
          </p:cNvPr>
          <p:cNvGrpSpPr/>
          <p:nvPr/>
        </p:nvGrpSpPr>
        <p:grpSpPr>
          <a:xfrm>
            <a:off x="1993900" y="1744228"/>
            <a:ext cx="3165990" cy="5084586"/>
            <a:chOff x="3836988" y="2911475"/>
            <a:chExt cx="7091362" cy="11388725"/>
          </a:xfrm>
          <a:solidFill>
            <a:schemeClr val="accent4"/>
          </a:solidFill>
        </p:grpSpPr>
        <p:sp>
          <p:nvSpPr>
            <p:cNvPr id="8" name="任意多边形: 形状 7">
              <a:extLst>
                <a:ext uri="{FF2B5EF4-FFF2-40B4-BE49-F238E27FC236}">
                  <a16:creationId xmlns:a16="http://schemas.microsoft.com/office/drawing/2014/main" xmlns="" id="{1DF71F90-F9F6-491C-B0BB-30EB96E3E1D4}"/>
                </a:ext>
              </a:extLst>
            </p:cNvPr>
            <p:cNvSpPr>
              <a:spLocks/>
            </p:cNvSpPr>
            <p:nvPr/>
          </p:nvSpPr>
          <p:spPr bwMode="auto">
            <a:xfrm>
              <a:off x="4129088" y="8929688"/>
              <a:ext cx="550862" cy="717550"/>
            </a:xfrm>
            <a:custGeom>
              <a:avLst/>
              <a:gdLst>
                <a:gd name="T0" fmla="*/ 38 w 107"/>
                <a:gd name="T1" fmla="*/ 142 h 142"/>
                <a:gd name="T2" fmla="*/ 37 w 107"/>
                <a:gd name="T3" fmla="*/ 127 h 142"/>
                <a:gd name="T4" fmla="*/ 57 w 107"/>
                <a:gd name="T5" fmla="*/ 76 h 142"/>
                <a:gd name="T6" fmla="*/ 94 w 107"/>
                <a:gd name="T7" fmla="*/ 37 h 142"/>
                <a:gd name="T8" fmla="*/ 101 w 107"/>
                <a:gd name="T9" fmla="*/ 31 h 142"/>
                <a:gd name="T10" fmla="*/ 106 w 107"/>
                <a:gd name="T11" fmla="*/ 16 h 142"/>
                <a:gd name="T12" fmla="*/ 92 w 107"/>
                <a:gd name="T13" fmla="*/ 3 h 142"/>
                <a:gd name="T14" fmla="*/ 70 w 107"/>
                <a:gd name="T15" fmla="*/ 0 h 142"/>
                <a:gd name="T16" fmla="*/ 22 w 107"/>
                <a:gd name="T17" fmla="*/ 25 h 142"/>
                <a:gd name="T18" fmla="*/ 11 w 107"/>
                <a:gd name="T19" fmla="*/ 93 h 142"/>
                <a:gd name="T20" fmla="*/ 30 w 107"/>
                <a:gd name="T21" fmla="*/ 129 h 142"/>
                <a:gd name="T22" fmla="*/ 38 w 107"/>
                <a:gd name="T23" fmla="*/ 142 h 142"/>
                <a:gd name="T24" fmla="*/ 28 w 107"/>
                <a:gd name="T25" fmla="*/ 29 h 142"/>
                <a:gd name="T26" fmla="*/ 70 w 107"/>
                <a:gd name="T27" fmla="*/ 8 h 142"/>
                <a:gd name="T28" fmla="*/ 90 w 107"/>
                <a:gd name="T29" fmla="*/ 11 h 142"/>
                <a:gd name="T30" fmla="*/ 98 w 107"/>
                <a:gd name="T31" fmla="*/ 18 h 142"/>
                <a:gd name="T32" fmla="*/ 95 w 107"/>
                <a:gd name="T33" fmla="*/ 25 h 142"/>
                <a:gd name="T34" fmla="*/ 89 w 107"/>
                <a:gd name="T35" fmla="*/ 31 h 142"/>
                <a:gd name="T36" fmla="*/ 51 w 107"/>
                <a:gd name="T37" fmla="*/ 72 h 142"/>
                <a:gd name="T38" fmla="*/ 30 w 107"/>
                <a:gd name="T39" fmla="*/ 115 h 142"/>
                <a:gd name="T40" fmla="*/ 19 w 107"/>
                <a:gd name="T41" fmla="*/ 91 h 142"/>
                <a:gd name="T42" fmla="*/ 28 w 107"/>
                <a:gd name="T43" fmla="*/ 2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42">
                  <a:moveTo>
                    <a:pt x="38" y="142"/>
                  </a:moveTo>
                  <a:cubicBezTo>
                    <a:pt x="37" y="127"/>
                    <a:pt x="37" y="127"/>
                    <a:pt x="37" y="127"/>
                  </a:cubicBezTo>
                  <a:cubicBezTo>
                    <a:pt x="37" y="127"/>
                    <a:pt x="36" y="105"/>
                    <a:pt x="57" y="76"/>
                  </a:cubicBezTo>
                  <a:cubicBezTo>
                    <a:pt x="74" y="54"/>
                    <a:pt x="86" y="44"/>
                    <a:pt x="94" y="37"/>
                  </a:cubicBezTo>
                  <a:cubicBezTo>
                    <a:pt x="97" y="35"/>
                    <a:pt x="99" y="33"/>
                    <a:pt x="101" y="31"/>
                  </a:cubicBezTo>
                  <a:cubicBezTo>
                    <a:pt x="105" y="27"/>
                    <a:pt x="107" y="21"/>
                    <a:pt x="106" y="16"/>
                  </a:cubicBezTo>
                  <a:cubicBezTo>
                    <a:pt x="104" y="10"/>
                    <a:pt x="99" y="6"/>
                    <a:pt x="92" y="3"/>
                  </a:cubicBezTo>
                  <a:cubicBezTo>
                    <a:pt x="88" y="2"/>
                    <a:pt x="80" y="0"/>
                    <a:pt x="70" y="0"/>
                  </a:cubicBezTo>
                  <a:cubicBezTo>
                    <a:pt x="56" y="0"/>
                    <a:pt x="36" y="4"/>
                    <a:pt x="22" y="25"/>
                  </a:cubicBezTo>
                  <a:cubicBezTo>
                    <a:pt x="0" y="56"/>
                    <a:pt x="5" y="77"/>
                    <a:pt x="11" y="93"/>
                  </a:cubicBezTo>
                  <a:cubicBezTo>
                    <a:pt x="17" y="110"/>
                    <a:pt x="29" y="128"/>
                    <a:pt x="30" y="129"/>
                  </a:cubicBezTo>
                  <a:lnTo>
                    <a:pt x="38" y="142"/>
                  </a:lnTo>
                  <a:close/>
                  <a:moveTo>
                    <a:pt x="28" y="29"/>
                  </a:moveTo>
                  <a:cubicBezTo>
                    <a:pt x="38" y="15"/>
                    <a:pt x="52" y="8"/>
                    <a:pt x="70" y="8"/>
                  </a:cubicBezTo>
                  <a:cubicBezTo>
                    <a:pt x="79" y="8"/>
                    <a:pt x="87" y="10"/>
                    <a:pt x="90" y="11"/>
                  </a:cubicBezTo>
                  <a:cubicBezTo>
                    <a:pt x="94" y="12"/>
                    <a:pt x="97" y="15"/>
                    <a:pt x="98" y="18"/>
                  </a:cubicBezTo>
                  <a:cubicBezTo>
                    <a:pt x="98" y="20"/>
                    <a:pt x="97" y="23"/>
                    <a:pt x="95" y="25"/>
                  </a:cubicBezTo>
                  <a:cubicBezTo>
                    <a:pt x="94" y="27"/>
                    <a:pt x="92" y="28"/>
                    <a:pt x="89" y="31"/>
                  </a:cubicBezTo>
                  <a:cubicBezTo>
                    <a:pt x="81" y="38"/>
                    <a:pt x="68" y="48"/>
                    <a:pt x="51" y="72"/>
                  </a:cubicBezTo>
                  <a:cubicBezTo>
                    <a:pt x="38" y="89"/>
                    <a:pt x="33" y="105"/>
                    <a:pt x="30" y="115"/>
                  </a:cubicBezTo>
                  <a:cubicBezTo>
                    <a:pt x="27" y="108"/>
                    <a:pt x="22" y="99"/>
                    <a:pt x="19" y="91"/>
                  </a:cubicBezTo>
                  <a:cubicBezTo>
                    <a:pt x="13" y="74"/>
                    <a:pt x="9" y="57"/>
                    <a:pt x="2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任意多边形: 形状 8">
              <a:extLst>
                <a:ext uri="{FF2B5EF4-FFF2-40B4-BE49-F238E27FC236}">
                  <a16:creationId xmlns:a16="http://schemas.microsoft.com/office/drawing/2014/main" xmlns="" id="{A9113414-557D-4E7C-9146-A80DA2A22E7E}"/>
                </a:ext>
              </a:extLst>
            </p:cNvPr>
            <p:cNvSpPr>
              <a:spLocks/>
            </p:cNvSpPr>
            <p:nvPr/>
          </p:nvSpPr>
          <p:spPr bwMode="auto">
            <a:xfrm>
              <a:off x="4202113" y="9920288"/>
              <a:ext cx="512762" cy="536575"/>
            </a:xfrm>
            <a:custGeom>
              <a:avLst/>
              <a:gdLst>
                <a:gd name="T0" fmla="*/ 83 w 100"/>
                <a:gd name="T1" fmla="*/ 0 h 106"/>
                <a:gd name="T2" fmla="*/ 60 w 100"/>
                <a:gd name="T3" fmla="*/ 3 h 106"/>
                <a:gd name="T4" fmla="*/ 12 w 100"/>
                <a:gd name="T5" fmla="*/ 37 h 106"/>
                <a:gd name="T6" fmla="*/ 14 w 100"/>
                <a:gd name="T7" fmla="*/ 87 h 106"/>
                <a:gd name="T8" fmla="*/ 47 w 100"/>
                <a:gd name="T9" fmla="*/ 105 h 106"/>
                <a:gd name="T10" fmla="*/ 54 w 100"/>
                <a:gd name="T11" fmla="*/ 106 h 106"/>
                <a:gd name="T12" fmla="*/ 61 w 100"/>
                <a:gd name="T13" fmla="*/ 104 h 106"/>
                <a:gd name="T14" fmla="*/ 63 w 100"/>
                <a:gd name="T15" fmla="*/ 93 h 106"/>
                <a:gd name="T16" fmla="*/ 78 w 100"/>
                <a:gd name="T17" fmla="*/ 40 h 106"/>
                <a:gd name="T18" fmla="*/ 93 w 100"/>
                <a:gd name="T19" fmla="*/ 19 h 106"/>
                <a:gd name="T20" fmla="*/ 99 w 100"/>
                <a:gd name="T21" fmla="*/ 7 h 106"/>
                <a:gd name="T22" fmla="*/ 83 w 100"/>
                <a:gd name="T23" fmla="*/ 0 h 106"/>
                <a:gd name="T24" fmla="*/ 87 w 100"/>
                <a:gd name="T25" fmla="*/ 13 h 106"/>
                <a:gd name="T26" fmla="*/ 71 w 100"/>
                <a:gd name="T27" fmla="*/ 36 h 106"/>
                <a:gd name="T28" fmla="*/ 55 w 100"/>
                <a:gd name="T29" fmla="*/ 92 h 106"/>
                <a:gd name="T30" fmla="*/ 55 w 100"/>
                <a:gd name="T31" fmla="*/ 93 h 106"/>
                <a:gd name="T32" fmla="*/ 55 w 100"/>
                <a:gd name="T33" fmla="*/ 93 h 106"/>
                <a:gd name="T34" fmla="*/ 55 w 100"/>
                <a:gd name="T35" fmla="*/ 98 h 106"/>
                <a:gd name="T36" fmla="*/ 51 w 100"/>
                <a:gd name="T37" fmla="*/ 97 h 106"/>
                <a:gd name="T38" fmla="*/ 19 w 100"/>
                <a:gd name="T39" fmla="*/ 80 h 106"/>
                <a:gd name="T40" fmla="*/ 20 w 100"/>
                <a:gd name="T41" fmla="*/ 40 h 106"/>
                <a:gd name="T42" fmla="*/ 61 w 100"/>
                <a:gd name="T43" fmla="*/ 10 h 106"/>
                <a:gd name="T44" fmla="*/ 83 w 100"/>
                <a:gd name="T45" fmla="*/ 8 h 106"/>
                <a:gd name="T46" fmla="*/ 91 w 100"/>
                <a:gd name="T47" fmla="*/ 9 h 106"/>
                <a:gd name="T48" fmla="*/ 87 w 100"/>
                <a:gd name="T49" fmla="*/ 1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106">
                  <a:moveTo>
                    <a:pt x="83" y="0"/>
                  </a:moveTo>
                  <a:cubicBezTo>
                    <a:pt x="77" y="0"/>
                    <a:pt x="69" y="1"/>
                    <a:pt x="60" y="3"/>
                  </a:cubicBezTo>
                  <a:cubicBezTo>
                    <a:pt x="43" y="5"/>
                    <a:pt x="25" y="9"/>
                    <a:pt x="12" y="37"/>
                  </a:cubicBezTo>
                  <a:cubicBezTo>
                    <a:pt x="0" y="66"/>
                    <a:pt x="8" y="82"/>
                    <a:pt x="14" y="87"/>
                  </a:cubicBezTo>
                  <a:cubicBezTo>
                    <a:pt x="20" y="92"/>
                    <a:pt x="40" y="101"/>
                    <a:pt x="47" y="105"/>
                  </a:cubicBezTo>
                  <a:cubicBezTo>
                    <a:pt x="50" y="106"/>
                    <a:pt x="52" y="106"/>
                    <a:pt x="54" y="106"/>
                  </a:cubicBezTo>
                  <a:cubicBezTo>
                    <a:pt x="58" y="106"/>
                    <a:pt x="60" y="105"/>
                    <a:pt x="61" y="104"/>
                  </a:cubicBezTo>
                  <a:cubicBezTo>
                    <a:pt x="63" y="102"/>
                    <a:pt x="64" y="98"/>
                    <a:pt x="63" y="93"/>
                  </a:cubicBezTo>
                  <a:cubicBezTo>
                    <a:pt x="64" y="89"/>
                    <a:pt x="69" y="57"/>
                    <a:pt x="78" y="40"/>
                  </a:cubicBezTo>
                  <a:cubicBezTo>
                    <a:pt x="83" y="30"/>
                    <a:pt x="89" y="23"/>
                    <a:pt x="93" y="19"/>
                  </a:cubicBezTo>
                  <a:cubicBezTo>
                    <a:pt x="97" y="14"/>
                    <a:pt x="100" y="11"/>
                    <a:pt x="99" y="7"/>
                  </a:cubicBezTo>
                  <a:cubicBezTo>
                    <a:pt x="98" y="1"/>
                    <a:pt x="90" y="0"/>
                    <a:pt x="83" y="0"/>
                  </a:cubicBezTo>
                  <a:close/>
                  <a:moveTo>
                    <a:pt x="87" y="13"/>
                  </a:moveTo>
                  <a:cubicBezTo>
                    <a:pt x="83" y="18"/>
                    <a:pt x="77" y="25"/>
                    <a:pt x="71" y="36"/>
                  </a:cubicBezTo>
                  <a:cubicBezTo>
                    <a:pt x="61" y="56"/>
                    <a:pt x="55" y="91"/>
                    <a:pt x="55" y="92"/>
                  </a:cubicBezTo>
                  <a:cubicBezTo>
                    <a:pt x="55" y="93"/>
                    <a:pt x="55" y="93"/>
                    <a:pt x="55" y="93"/>
                  </a:cubicBezTo>
                  <a:cubicBezTo>
                    <a:pt x="55" y="93"/>
                    <a:pt x="55" y="93"/>
                    <a:pt x="55" y="93"/>
                  </a:cubicBezTo>
                  <a:cubicBezTo>
                    <a:pt x="55" y="97"/>
                    <a:pt x="55" y="98"/>
                    <a:pt x="55" y="98"/>
                  </a:cubicBezTo>
                  <a:cubicBezTo>
                    <a:pt x="55" y="98"/>
                    <a:pt x="54" y="99"/>
                    <a:pt x="51" y="97"/>
                  </a:cubicBezTo>
                  <a:cubicBezTo>
                    <a:pt x="42" y="94"/>
                    <a:pt x="24" y="84"/>
                    <a:pt x="19" y="80"/>
                  </a:cubicBezTo>
                  <a:cubicBezTo>
                    <a:pt x="14" y="77"/>
                    <a:pt x="10" y="63"/>
                    <a:pt x="20" y="40"/>
                  </a:cubicBezTo>
                  <a:cubicBezTo>
                    <a:pt x="30" y="16"/>
                    <a:pt x="45" y="13"/>
                    <a:pt x="61" y="10"/>
                  </a:cubicBezTo>
                  <a:cubicBezTo>
                    <a:pt x="70" y="9"/>
                    <a:pt x="78" y="8"/>
                    <a:pt x="83" y="8"/>
                  </a:cubicBezTo>
                  <a:cubicBezTo>
                    <a:pt x="87" y="8"/>
                    <a:pt x="89" y="9"/>
                    <a:pt x="91" y="9"/>
                  </a:cubicBezTo>
                  <a:cubicBezTo>
                    <a:pt x="90" y="10"/>
                    <a:pt x="88" y="12"/>
                    <a:pt x="8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10" name="组合 9">
              <a:extLst>
                <a:ext uri="{FF2B5EF4-FFF2-40B4-BE49-F238E27FC236}">
                  <a16:creationId xmlns:a16="http://schemas.microsoft.com/office/drawing/2014/main" xmlns="" id="{AB9F0DF3-F8FD-4E63-A4AA-D040E465C321}"/>
                </a:ext>
              </a:extLst>
            </p:cNvPr>
            <p:cNvGrpSpPr/>
            <p:nvPr/>
          </p:nvGrpSpPr>
          <p:grpSpPr>
            <a:xfrm>
              <a:off x="3836988" y="2911475"/>
              <a:ext cx="7091362" cy="11388725"/>
              <a:chOff x="3836988" y="2911475"/>
              <a:chExt cx="7091362" cy="11388725"/>
            </a:xfrm>
            <a:grpFill/>
          </p:grpSpPr>
          <p:sp>
            <p:nvSpPr>
              <p:cNvPr id="11" name="椭圆 10">
                <a:extLst>
                  <a:ext uri="{FF2B5EF4-FFF2-40B4-BE49-F238E27FC236}">
                    <a16:creationId xmlns:a16="http://schemas.microsoft.com/office/drawing/2014/main" xmlns="" id="{EE7243F9-FFC5-45E2-ADBC-9AA682F5EF08}"/>
                  </a:ext>
                </a:extLst>
              </p:cNvPr>
              <p:cNvSpPr>
                <a:spLocks/>
              </p:cNvSpPr>
              <p:nvPr/>
            </p:nvSpPr>
            <p:spPr bwMode="auto">
              <a:xfrm>
                <a:off x="6364288" y="3300413"/>
                <a:ext cx="107950" cy="1063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椭圆 11">
                <a:extLst>
                  <a:ext uri="{FF2B5EF4-FFF2-40B4-BE49-F238E27FC236}">
                    <a16:creationId xmlns:a16="http://schemas.microsoft.com/office/drawing/2014/main" xmlns="" id="{3B96D537-D25D-461E-A0E7-86CF19B4F712}"/>
                  </a:ext>
                </a:extLst>
              </p:cNvPr>
              <p:cNvSpPr>
                <a:spLocks/>
              </p:cNvSpPr>
              <p:nvPr/>
            </p:nvSpPr>
            <p:spPr bwMode="auto">
              <a:xfrm>
                <a:off x="6816725" y="3128963"/>
                <a:ext cx="114300" cy="111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任意多边形: 形状 12">
                <a:extLst>
                  <a:ext uri="{FF2B5EF4-FFF2-40B4-BE49-F238E27FC236}">
                    <a16:creationId xmlns:a16="http://schemas.microsoft.com/office/drawing/2014/main" xmlns="" id="{1D82DAC8-B88D-4880-9686-56C1B3BABB89}"/>
                  </a:ext>
                </a:extLst>
              </p:cNvPr>
              <p:cNvSpPr>
                <a:spLocks/>
              </p:cNvSpPr>
              <p:nvPr/>
            </p:nvSpPr>
            <p:spPr bwMode="auto">
              <a:xfrm>
                <a:off x="6559550" y="3316288"/>
                <a:ext cx="592137" cy="76200"/>
              </a:xfrm>
              <a:custGeom>
                <a:avLst/>
                <a:gdLst>
                  <a:gd name="T0" fmla="*/ 8 w 115"/>
                  <a:gd name="T1" fmla="*/ 15 h 15"/>
                  <a:gd name="T2" fmla="*/ 108 w 115"/>
                  <a:gd name="T3" fmla="*/ 15 h 15"/>
                  <a:gd name="T4" fmla="*/ 115 w 115"/>
                  <a:gd name="T5" fmla="*/ 8 h 15"/>
                  <a:gd name="T6" fmla="*/ 115 w 115"/>
                  <a:gd name="T7" fmla="*/ 7 h 15"/>
                  <a:gd name="T8" fmla="*/ 108 w 115"/>
                  <a:gd name="T9" fmla="*/ 0 h 15"/>
                  <a:gd name="T10" fmla="*/ 8 w 115"/>
                  <a:gd name="T11" fmla="*/ 0 h 15"/>
                  <a:gd name="T12" fmla="*/ 0 w 115"/>
                  <a:gd name="T13" fmla="*/ 7 h 15"/>
                  <a:gd name="T14" fmla="*/ 0 w 115"/>
                  <a:gd name="T15" fmla="*/ 8 h 15"/>
                  <a:gd name="T16" fmla="*/ 8 w 115"/>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5">
                    <a:moveTo>
                      <a:pt x="8" y="15"/>
                    </a:moveTo>
                    <a:cubicBezTo>
                      <a:pt x="108" y="15"/>
                      <a:pt x="108" y="15"/>
                      <a:pt x="108" y="15"/>
                    </a:cubicBezTo>
                    <a:cubicBezTo>
                      <a:pt x="112" y="15"/>
                      <a:pt x="115" y="12"/>
                      <a:pt x="115" y="8"/>
                    </a:cubicBezTo>
                    <a:cubicBezTo>
                      <a:pt x="115" y="7"/>
                      <a:pt x="115" y="7"/>
                      <a:pt x="115" y="7"/>
                    </a:cubicBezTo>
                    <a:cubicBezTo>
                      <a:pt x="115" y="3"/>
                      <a:pt x="112" y="0"/>
                      <a:pt x="108" y="0"/>
                    </a:cubicBezTo>
                    <a:cubicBezTo>
                      <a:pt x="8" y="0"/>
                      <a:pt x="8" y="0"/>
                      <a:pt x="8" y="0"/>
                    </a:cubicBezTo>
                    <a:cubicBezTo>
                      <a:pt x="3" y="0"/>
                      <a:pt x="0" y="3"/>
                      <a:pt x="0" y="7"/>
                    </a:cubicBezTo>
                    <a:cubicBezTo>
                      <a:pt x="0" y="8"/>
                      <a:pt x="0" y="8"/>
                      <a:pt x="0" y="8"/>
                    </a:cubicBezTo>
                    <a:cubicBezTo>
                      <a:pt x="0" y="12"/>
                      <a:pt x="3" y="15"/>
                      <a:pt x="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任意多边形: 形状 13">
                <a:extLst>
                  <a:ext uri="{FF2B5EF4-FFF2-40B4-BE49-F238E27FC236}">
                    <a16:creationId xmlns:a16="http://schemas.microsoft.com/office/drawing/2014/main" xmlns="" id="{DD95CE16-A104-4DFC-9E0F-66CDB8796734}"/>
                  </a:ext>
                </a:extLst>
              </p:cNvPr>
              <p:cNvSpPr>
                <a:spLocks/>
              </p:cNvSpPr>
              <p:nvPr/>
            </p:nvSpPr>
            <p:spPr bwMode="auto">
              <a:xfrm>
                <a:off x="3836988" y="2911475"/>
                <a:ext cx="7091362" cy="11388725"/>
              </a:xfrm>
              <a:custGeom>
                <a:avLst/>
                <a:gdLst>
                  <a:gd name="T0" fmla="*/ 1238 w 1380"/>
                  <a:gd name="T1" fmla="*/ 1842 h 2252"/>
                  <a:gd name="T2" fmla="*/ 1302 w 1380"/>
                  <a:gd name="T3" fmla="*/ 1408 h 2252"/>
                  <a:gd name="T4" fmla="*/ 1248 w 1380"/>
                  <a:gd name="T5" fmla="*/ 988 h 2252"/>
                  <a:gd name="T6" fmla="*/ 1153 w 1380"/>
                  <a:gd name="T7" fmla="*/ 788 h 2252"/>
                  <a:gd name="T8" fmla="*/ 1065 w 1380"/>
                  <a:gd name="T9" fmla="*/ 601 h 2252"/>
                  <a:gd name="T10" fmla="*/ 999 w 1380"/>
                  <a:gd name="T11" fmla="*/ 303 h 2252"/>
                  <a:gd name="T12" fmla="*/ 183 w 1380"/>
                  <a:gd name="T13" fmla="*/ 120 h 2252"/>
                  <a:gd name="T14" fmla="*/ 183 w 1380"/>
                  <a:gd name="T15" fmla="*/ 443 h 2252"/>
                  <a:gd name="T16" fmla="*/ 181 w 1380"/>
                  <a:gd name="T17" fmla="*/ 572 h 2252"/>
                  <a:gd name="T18" fmla="*/ 183 w 1380"/>
                  <a:gd name="T19" fmla="*/ 850 h 2252"/>
                  <a:gd name="T20" fmla="*/ 37 w 1380"/>
                  <a:gd name="T21" fmla="*/ 1068 h 2252"/>
                  <a:gd name="T22" fmla="*/ 44 w 1380"/>
                  <a:gd name="T23" fmla="*/ 1328 h 2252"/>
                  <a:gd name="T24" fmla="*/ 18 w 1380"/>
                  <a:gd name="T25" fmla="*/ 1502 h 2252"/>
                  <a:gd name="T26" fmla="*/ 224 w 1380"/>
                  <a:gd name="T27" fmla="*/ 1628 h 2252"/>
                  <a:gd name="T28" fmla="*/ 281 w 1380"/>
                  <a:gd name="T29" fmla="*/ 1720 h 2252"/>
                  <a:gd name="T30" fmla="*/ 447 w 1380"/>
                  <a:gd name="T31" fmla="*/ 1938 h 2252"/>
                  <a:gd name="T32" fmla="*/ 601 w 1380"/>
                  <a:gd name="T33" fmla="*/ 2101 h 2252"/>
                  <a:gd name="T34" fmla="*/ 1348 w 1380"/>
                  <a:gd name="T35" fmla="*/ 2252 h 2252"/>
                  <a:gd name="T36" fmla="*/ 1130 w 1380"/>
                  <a:gd name="T37" fmla="*/ 797 h 2252"/>
                  <a:gd name="T38" fmla="*/ 1101 w 1380"/>
                  <a:gd name="T39" fmla="*/ 649 h 2252"/>
                  <a:gd name="T40" fmla="*/ 972 w 1380"/>
                  <a:gd name="T41" fmla="*/ 120 h 2252"/>
                  <a:gd name="T42" fmla="*/ 223 w 1380"/>
                  <a:gd name="T43" fmla="*/ 985 h 2252"/>
                  <a:gd name="T44" fmla="*/ 948 w 1380"/>
                  <a:gd name="T45" fmla="*/ 918 h 2252"/>
                  <a:gd name="T46" fmla="*/ 231 w 1380"/>
                  <a:gd name="T47" fmla="*/ 1416 h 2252"/>
                  <a:gd name="T48" fmla="*/ 231 w 1380"/>
                  <a:gd name="T49" fmla="*/ 1085 h 2252"/>
                  <a:gd name="T50" fmla="*/ 942 w 1380"/>
                  <a:gd name="T51" fmla="*/ 888 h 2252"/>
                  <a:gd name="T52" fmla="*/ 223 w 1380"/>
                  <a:gd name="T53" fmla="*/ 1109 h 2252"/>
                  <a:gd name="T54" fmla="*/ 183 w 1380"/>
                  <a:gd name="T55" fmla="*/ 596 h 2252"/>
                  <a:gd name="T56" fmla="*/ 182 w 1380"/>
                  <a:gd name="T57" fmla="*/ 875 h 2252"/>
                  <a:gd name="T58" fmla="*/ 207 w 1380"/>
                  <a:gd name="T59" fmla="*/ 1023 h 2252"/>
                  <a:gd name="T60" fmla="*/ 96 w 1380"/>
                  <a:gd name="T61" fmla="*/ 1048 h 2252"/>
                  <a:gd name="T62" fmla="*/ 59 w 1380"/>
                  <a:gd name="T63" fmla="*/ 1036 h 2252"/>
                  <a:gd name="T64" fmla="*/ 67 w 1380"/>
                  <a:gd name="T65" fmla="*/ 1038 h 2252"/>
                  <a:gd name="T66" fmla="*/ 90 w 1380"/>
                  <a:gd name="T67" fmla="*/ 1042 h 2252"/>
                  <a:gd name="T68" fmla="*/ 120 w 1380"/>
                  <a:gd name="T69" fmla="*/ 1166 h 2252"/>
                  <a:gd name="T70" fmla="*/ 213 w 1380"/>
                  <a:gd name="T71" fmla="*/ 1300 h 2252"/>
                  <a:gd name="T72" fmla="*/ 73 w 1380"/>
                  <a:gd name="T73" fmla="*/ 1330 h 2252"/>
                  <a:gd name="T74" fmla="*/ 223 w 1380"/>
                  <a:gd name="T75" fmla="*/ 1351 h 2252"/>
                  <a:gd name="T76" fmla="*/ 47 w 1380"/>
                  <a:gd name="T77" fmla="*/ 1414 h 2252"/>
                  <a:gd name="T78" fmla="*/ 149 w 1380"/>
                  <a:gd name="T79" fmla="*/ 1361 h 2252"/>
                  <a:gd name="T80" fmla="*/ 196 w 1380"/>
                  <a:gd name="T81" fmla="*/ 1505 h 2252"/>
                  <a:gd name="T82" fmla="*/ 200 w 1380"/>
                  <a:gd name="T83" fmla="*/ 1590 h 2252"/>
                  <a:gd name="T84" fmla="*/ 223 w 1380"/>
                  <a:gd name="T85" fmla="*/ 1508 h 2252"/>
                  <a:gd name="T86" fmla="*/ 973 w 1380"/>
                  <a:gd name="T87" fmla="*/ 1011 h 2252"/>
                  <a:gd name="T88" fmla="*/ 972 w 1380"/>
                  <a:gd name="T89" fmla="*/ 1528 h 2252"/>
                  <a:gd name="T90" fmla="*/ 665 w 1380"/>
                  <a:gd name="T91" fmla="*/ 2156 h 2252"/>
                  <a:gd name="T92" fmla="*/ 399 w 1380"/>
                  <a:gd name="T93" fmla="*/ 1842 h 2252"/>
                  <a:gd name="T94" fmla="*/ 280 w 1380"/>
                  <a:gd name="T95" fmla="*/ 1664 h 2252"/>
                  <a:gd name="T96" fmla="*/ 996 w 1380"/>
                  <a:gd name="T97" fmla="*/ 1228 h 2252"/>
                  <a:gd name="T98" fmla="*/ 998 w 1380"/>
                  <a:gd name="T99" fmla="*/ 1139 h 2252"/>
                  <a:gd name="T100" fmla="*/ 1026 w 1380"/>
                  <a:gd name="T101" fmla="*/ 1011 h 2252"/>
                  <a:gd name="T102" fmla="*/ 980 w 1380"/>
                  <a:gd name="T103" fmla="*/ 971 h 2252"/>
                  <a:gd name="T104" fmla="*/ 1093 w 1380"/>
                  <a:gd name="T105" fmla="*/ 640 h 2252"/>
                  <a:gd name="T106" fmla="*/ 1119 w 1380"/>
                  <a:gd name="T107" fmla="*/ 817 h 2252"/>
                  <a:gd name="T108" fmla="*/ 1204 w 1380"/>
                  <a:gd name="T109" fmla="*/ 922 h 2252"/>
                  <a:gd name="T110" fmla="*/ 1224 w 1380"/>
                  <a:gd name="T111" fmla="*/ 1728 h 2252"/>
                  <a:gd name="T112" fmla="*/ 1348 w 1380"/>
                  <a:gd name="T113" fmla="*/ 2228 h 2252"/>
                  <a:gd name="T114" fmla="*/ 1001 w 1380"/>
                  <a:gd name="T115" fmla="*/ 1207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80" h="2252">
                    <a:moveTo>
                      <a:pt x="1371" y="2221"/>
                    </a:moveTo>
                    <a:cubicBezTo>
                      <a:pt x="1371" y="2220"/>
                      <a:pt x="1339" y="2112"/>
                      <a:pt x="1315" y="2039"/>
                    </a:cubicBezTo>
                    <a:cubicBezTo>
                      <a:pt x="1298" y="1988"/>
                      <a:pt x="1273" y="1941"/>
                      <a:pt x="1256" y="1910"/>
                    </a:cubicBezTo>
                    <a:cubicBezTo>
                      <a:pt x="1250" y="1899"/>
                      <a:pt x="1243" y="1886"/>
                      <a:pt x="1242" y="1882"/>
                    </a:cubicBezTo>
                    <a:cubicBezTo>
                      <a:pt x="1240" y="1876"/>
                      <a:pt x="1238" y="1863"/>
                      <a:pt x="1238" y="1842"/>
                    </a:cubicBezTo>
                    <a:cubicBezTo>
                      <a:pt x="1239" y="1810"/>
                      <a:pt x="1239" y="1810"/>
                      <a:pt x="1239" y="1810"/>
                    </a:cubicBezTo>
                    <a:cubicBezTo>
                      <a:pt x="1240" y="1788"/>
                      <a:pt x="1242" y="1762"/>
                      <a:pt x="1248" y="1732"/>
                    </a:cubicBezTo>
                    <a:cubicBezTo>
                      <a:pt x="1253" y="1698"/>
                      <a:pt x="1261" y="1651"/>
                      <a:pt x="1269" y="1600"/>
                    </a:cubicBezTo>
                    <a:cubicBezTo>
                      <a:pt x="1281" y="1525"/>
                      <a:pt x="1293" y="1447"/>
                      <a:pt x="1299" y="1420"/>
                    </a:cubicBezTo>
                    <a:cubicBezTo>
                      <a:pt x="1300" y="1416"/>
                      <a:pt x="1301" y="1412"/>
                      <a:pt x="1302" y="1408"/>
                    </a:cubicBezTo>
                    <a:cubicBezTo>
                      <a:pt x="1312" y="1366"/>
                      <a:pt x="1320" y="1333"/>
                      <a:pt x="1298" y="1240"/>
                    </a:cubicBezTo>
                    <a:cubicBezTo>
                      <a:pt x="1284" y="1179"/>
                      <a:pt x="1276" y="1141"/>
                      <a:pt x="1271" y="1112"/>
                    </a:cubicBezTo>
                    <a:cubicBezTo>
                      <a:pt x="1268" y="1096"/>
                      <a:pt x="1265" y="1083"/>
                      <a:pt x="1262" y="1071"/>
                    </a:cubicBezTo>
                    <a:cubicBezTo>
                      <a:pt x="1253" y="1034"/>
                      <a:pt x="1249" y="1008"/>
                      <a:pt x="1248" y="991"/>
                    </a:cubicBezTo>
                    <a:cubicBezTo>
                      <a:pt x="1248" y="988"/>
                      <a:pt x="1248" y="988"/>
                      <a:pt x="1248" y="988"/>
                    </a:cubicBezTo>
                    <a:cubicBezTo>
                      <a:pt x="1247" y="965"/>
                      <a:pt x="1246" y="941"/>
                      <a:pt x="1224" y="908"/>
                    </a:cubicBezTo>
                    <a:cubicBezTo>
                      <a:pt x="1200" y="872"/>
                      <a:pt x="1183" y="846"/>
                      <a:pt x="1180" y="841"/>
                    </a:cubicBezTo>
                    <a:cubicBezTo>
                      <a:pt x="1178" y="837"/>
                      <a:pt x="1172" y="824"/>
                      <a:pt x="1169" y="817"/>
                    </a:cubicBezTo>
                    <a:cubicBezTo>
                      <a:pt x="1167" y="811"/>
                      <a:pt x="1165" y="806"/>
                      <a:pt x="1163" y="803"/>
                    </a:cubicBezTo>
                    <a:cubicBezTo>
                      <a:pt x="1160" y="797"/>
                      <a:pt x="1156" y="792"/>
                      <a:pt x="1153" y="788"/>
                    </a:cubicBezTo>
                    <a:cubicBezTo>
                      <a:pt x="1148" y="764"/>
                      <a:pt x="1134" y="685"/>
                      <a:pt x="1132" y="670"/>
                    </a:cubicBezTo>
                    <a:cubicBezTo>
                      <a:pt x="1128" y="646"/>
                      <a:pt x="1125" y="635"/>
                      <a:pt x="1117" y="627"/>
                    </a:cubicBezTo>
                    <a:cubicBezTo>
                      <a:pt x="1115" y="625"/>
                      <a:pt x="1112" y="623"/>
                      <a:pt x="1110" y="622"/>
                    </a:cubicBezTo>
                    <a:cubicBezTo>
                      <a:pt x="1102" y="611"/>
                      <a:pt x="1089" y="600"/>
                      <a:pt x="1068" y="600"/>
                    </a:cubicBezTo>
                    <a:cubicBezTo>
                      <a:pt x="1067" y="600"/>
                      <a:pt x="1066" y="601"/>
                      <a:pt x="1065" y="601"/>
                    </a:cubicBezTo>
                    <a:cubicBezTo>
                      <a:pt x="1050" y="601"/>
                      <a:pt x="1031" y="603"/>
                      <a:pt x="1011" y="614"/>
                    </a:cubicBezTo>
                    <a:cubicBezTo>
                      <a:pt x="1006" y="616"/>
                      <a:pt x="1001" y="619"/>
                      <a:pt x="996" y="623"/>
                    </a:cubicBezTo>
                    <a:cubicBezTo>
                      <a:pt x="996" y="384"/>
                      <a:pt x="996" y="384"/>
                      <a:pt x="996" y="384"/>
                    </a:cubicBezTo>
                    <a:cubicBezTo>
                      <a:pt x="998" y="381"/>
                      <a:pt x="999" y="378"/>
                      <a:pt x="999" y="374"/>
                    </a:cubicBezTo>
                    <a:cubicBezTo>
                      <a:pt x="999" y="303"/>
                      <a:pt x="999" y="303"/>
                      <a:pt x="999" y="303"/>
                    </a:cubicBezTo>
                    <a:cubicBezTo>
                      <a:pt x="999" y="299"/>
                      <a:pt x="998" y="296"/>
                      <a:pt x="996" y="294"/>
                    </a:cubicBezTo>
                    <a:cubicBezTo>
                      <a:pt x="996" y="120"/>
                      <a:pt x="996" y="120"/>
                      <a:pt x="996" y="120"/>
                    </a:cubicBezTo>
                    <a:cubicBezTo>
                      <a:pt x="996" y="54"/>
                      <a:pt x="942" y="0"/>
                      <a:pt x="876" y="0"/>
                    </a:cubicBezTo>
                    <a:cubicBezTo>
                      <a:pt x="303" y="0"/>
                      <a:pt x="303" y="0"/>
                      <a:pt x="303" y="0"/>
                    </a:cubicBezTo>
                    <a:cubicBezTo>
                      <a:pt x="236" y="0"/>
                      <a:pt x="183" y="54"/>
                      <a:pt x="183" y="120"/>
                    </a:cubicBezTo>
                    <a:cubicBezTo>
                      <a:pt x="183" y="307"/>
                      <a:pt x="183" y="307"/>
                      <a:pt x="183" y="307"/>
                    </a:cubicBezTo>
                    <a:cubicBezTo>
                      <a:pt x="177" y="309"/>
                      <a:pt x="172" y="315"/>
                      <a:pt x="172" y="322"/>
                    </a:cubicBezTo>
                    <a:cubicBezTo>
                      <a:pt x="172" y="394"/>
                      <a:pt x="172" y="394"/>
                      <a:pt x="172" y="394"/>
                    </a:cubicBezTo>
                    <a:cubicBezTo>
                      <a:pt x="172" y="401"/>
                      <a:pt x="177" y="407"/>
                      <a:pt x="183" y="409"/>
                    </a:cubicBezTo>
                    <a:cubicBezTo>
                      <a:pt x="183" y="443"/>
                      <a:pt x="183" y="443"/>
                      <a:pt x="183" y="443"/>
                    </a:cubicBezTo>
                    <a:cubicBezTo>
                      <a:pt x="177" y="445"/>
                      <a:pt x="172" y="451"/>
                      <a:pt x="172" y="458"/>
                    </a:cubicBezTo>
                    <a:cubicBezTo>
                      <a:pt x="172" y="530"/>
                      <a:pt x="172" y="530"/>
                      <a:pt x="172" y="530"/>
                    </a:cubicBezTo>
                    <a:cubicBezTo>
                      <a:pt x="172" y="537"/>
                      <a:pt x="177" y="543"/>
                      <a:pt x="183" y="545"/>
                    </a:cubicBezTo>
                    <a:cubicBezTo>
                      <a:pt x="183" y="572"/>
                      <a:pt x="183" y="572"/>
                      <a:pt x="183" y="572"/>
                    </a:cubicBezTo>
                    <a:cubicBezTo>
                      <a:pt x="182" y="572"/>
                      <a:pt x="181" y="572"/>
                      <a:pt x="181" y="572"/>
                    </a:cubicBezTo>
                    <a:cubicBezTo>
                      <a:pt x="168" y="572"/>
                      <a:pt x="144" y="573"/>
                      <a:pt x="125" y="575"/>
                    </a:cubicBezTo>
                    <a:cubicBezTo>
                      <a:pt x="105" y="578"/>
                      <a:pt x="43" y="586"/>
                      <a:pt x="23" y="647"/>
                    </a:cubicBezTo>
                    <a:cubicBezTo>
                      <a:pt x="3" y="706"/>
                      <a:pt x="36" y="745"/>
                      <a:pt x="69" y="777"/>
                    </a:cubicBezTo>
                    <a:cubicBezTo>
                      <a:pt x="102" y="810"/>
                      <a:pt x="163" y="827"/>
                      <a:pt x="183" y="832"/>
                    </a:cubicBezTo>
                    <a:cubicBezTo>
                      <a:pt x="183" y="850"/>
                      <a:pt x="183" y="850"/>
                      <a:pt x="183" y="850"/>
                    </a:cubicBezTo>
                    <a:cubicBezTo>
                      <a:pt x="174" y="852"/>
                      <a:pt x="160" y="856"/>
                      <a:pt x="143" y="862"/>
                    </a:cubicBezTo>
                    <a:cubicBezTo>
                      <a:pt x="110" y="873"/>
                      <a:pt x="94" y="896"/>
                      <a:pt x="73" y="926"/>
                    </a:cubicBezTo>
                    <a:cubicBezTo>
                      <a:pt x="70" y="931"/>
                      <a:pt x="67" y="936"/>
                      <a:pt x="63" y="940"/>
                    </a:cubicBezTo>
                    <a:cubicBezTo>
                      <a:pt x="30" y="987"/>
                      <a:pt x="30" y="1018"/>
                      <a:pt x="35" y="1036"/>
                    </a:cubicBezTo>
                    <a:cubicBezTo>
                      <a:pt x="36" y="1040"/>
                      <a:pt x="37" y="1057"/>
                      <a:pt x="37" y="1068"/>
                    </a:cubicBezTo>
                    <a:cubicBezTo>
                      <a:pt x="38" y="1085"/>
                      <a:pt x="38" y="1102"/>
                      <a:pt x="40" y="1116"/>
                    </a:cubicBezTo>
                    <a:cubicBezTo>
                      <a:pt x="42" y="1125"/>
                      <a:pt x="44" y="1132"/>
                      <a:pt x="47" y="1138"/>
                    </a:cubicBezTo>
                    <a:cubicBezTo>
                      <a:pt x="45" y="1140"/>
                      <a:pt x="44" y="1141"/>
                      <a:pt x="42" y="1143"/>
                    </a:cubicBezTo>
                    <a:cubicBezTo>
                      <a:pt x="33" y="1153"/>
                      <a:pt x="17" y="1177"/>
                      <a:pt x="10" y="1229"/>
                    </a:cubicBezTo>
                    <a:cubicBezTo>
                      <a:pt x="4" y="1270"/>
                      <a:pt x="28" y="1305"/>
                      <a:pt x="44" y="1328"/>
                    </a:cubicBezTo>
                    <a:cubicBezTo>
                      <a:pt x="48" y="1335"/>
                      <a:pt x="53" y="1341"/>
                      <a:pt x="54" y="1345"/>
                    </a:cubicBezTo>
                    <a:cubicBezTo>
                      <a:pt x="55" y="1348"/>
                      <a:pt x="57" y="1351"/>
                      <a:pt x="59" y="1354"/>
                    </a:cubicBezTo>
                    <a:cubicBezTo>
                      <a:pt x="45" y="1363"/>
                      <a:pt x="39" y="1375"/>
                      <a:pt x="30" y="1394"/>
                    </a:cubicBezTo>
                    <a:cubicBezTo>
                      <a:pt x="29" y="1397"/>
                      <a:pt x="27" y="1400"/>
                      <a:pt x="26" y="1404"/>
                    </a:cubicBezTo>
                    <a:cubicBezTo>
                      <a:pt x="12" y="1432"/>
                      <a:pt x="0" y="1463"/>
                      <a:pt x="18" y="1502"/>
                    </a:cubicBezTo>
                    <a:cubicBezTo>
                      <a:pt x="32" y="1532"/>
                      <a:pt x="61" y="1546"/>
                      <a:pt x="74" y="1552"/>
                    </a:cubicBezTo>
                    <a:cubicBezTo>
                      <a:pt x="75" y="1553"/>
                      <a:pt x="76" y="1553"/>
                      <a:pt x="76" y="1553"/>
                    </a:cubicBezTo>
                    <a:cubicBezTo>
                      <a:pt x="83" y="1558"/>
                      <a:pt x="108" y="1572"/>
                      <a:pt x="123" y="1575"/>
                    </a:cubicBezTo>
                    <a:cubicBezTo>
                      <a:pt x="132" y="1578"/>
                      <a:pt x="168" y="1597"/>
                      <a:pt x="184" y="1608"/>
                    </a:cubicBezTo>
                    <a:cubicBezTo>
                      <a:pt x="194" y="1615"/>
                      <a:pt x="211" y="1622"/>
                      <a:pt x="224" y="1628"/>
                    </a:cubicBezTo>
                    <a:cubicBezTo>
                      <a:pt x="228" y="1630"/>
                      <a:pt x="233" y="1632"/>
                      <a:pt x="236" y="1633"/>
                    </a:cubicBezTo>
                    <a:cubicBezTo>
                      <a:pt x="239" y="1638"/>
                      <a:pt x="245" y="1650"/>
                      <a:pt x="248" y="1656"/>
                    </a:cubicBezTo>
                    <a:cubicBezTo>
                      <a:pt x="254" y="1667"/>
                      <a:pt x="257" y="1673"/>
                      <a:pt x="260" y="1677"/>
                    </a:cubicBezTo>
                    <a:cubicBezTo>
                      <a:pt x="264" y="1683"/>
                      <a:pt x="272" y="1697"/>
                      <a:pt x="276" y="1705"/>
                    </a:cubicBezTo>
                    <a:cubicBezTo>
                      <a:pt x="277" y="1709"/>
                      <a:pt x="278" y="1715"/>
                      <a:pt x="281" y="1720"/>
                    </a:cubicBezTo>
                    <a:cubicBezTo>
                      <a:pt x="284" y="1727"/>
                      <a:pt x="297" y="1748"/>
                      <a:pt x="324" y="1783"/>
                    </a:cubicBezTo>
                    <a:cubicBezTo>
                      <a:pt x="328" y="1789"/>
                      <a:pt x="328" y="1789"/>
                      <a:pt x="328" y="1789"/>
                    </a:cubicBezTo>
                    <a:cubicBezTo>
                      <a:pt x="333" y="1795"/>
                      <a:pt x="339" y="1802"/>
                      <a:pt x="345" y="1810"/>
                    </a:cubicBezTo>
                    <a:cubicBezTo>
                      <a:pt x="369" y="1842"/>
                      <a:pt x="369" y="1842"/>
                      <a:pt x="369" y="1842"/>
                    </a:cubicBezTo>
                    <a:cubicBezTo>
                      <a:pt x="394" y="1875"/>
                      <a:pt x="424" y="1912"/>
                      <a:pt x="447" y="1938"/>
                    </a:cubicBezTo>
                    <a:cubicBezTo>
                      <a:pt x="478" y="1973"/>
                      <a:pt x="500" y="1989"/>
                      <a:pt x="513" y="1998"/>
                    </a:cubicBezTo>
                    <a:cubicBezTo>
                      <a:pt x="516" y="2001"/>
                      <a:pt x="519" y="2003"/>
                      <a:pt x="521" y="2004"/>
                    </a:cubicBezTo>
                    <a:cubicBezTo>
                      <a:pt x="535" y="2017"/>
                      <a:pt x="581" y="2062"/>
                      <a:pt x="587" y="2071"/>
                    </a:cubicBezTo>
                    <a:cubicBezTo>
                      <a:pt x="589" y="2075"/>
                      <a:pt x="590" y="2079"/>
                      <a:pt x="591" y="2082"/>
                    </a:cubicBezTo>
                    <a:cubicBezTo>
                      <a:pt x="593" y="2088"/>
                      <a:pt x="595" y="2094"/>
                      <a:pt x="601" y="2101"/>
                    </a:cubicBezTo>
                    <a:cubicBezTo>
                      <a:pt x="604" y="2105"/>
                      <a:pt x="626" y="2139"/>
                      <a:pt x="645" y="2169"/>
                    </a:cubicBezTo>
                    <a:cubicBezTo>
                      <a:pt x="655" y="2186"/>
                      <a:pt x="659" y="2216"/>
                      <a:pt x="660" y="2226"/>
                    </a:cubicBezTo>
                    <a:cubicBezTo>
                      <a:pt x="662" y="2248"/>
                      <a:pt x="662" y="2248"/>
                      <a:pt x="662" y="2248"/>
                    </a:cubicBezTo>
                    <a:cubicBezTo>
                      <a:pt x="684" y="2248"/>
                      <a:pt x="684" y="2248"/>
                      <a:pt x="684" y="2248"/>
                    </a:cubicBezTo>
                    <a:cubicBezTo>
                      <a:pt x="1348" y="2252"/>
                      <a:pt x="1348" y="2252"/>
                      <a:pt x="1348" y="2252"/>
                    </a:cubicBezTo>
                    <a:cubicBezTo>
                      <a:pt x="1380" y="2252"/>
                      <a:pt x="1380" y="2252"/>
                      <a:pt x="1380" y="2252"/>
                    </a:cubicBezTo>
                    <a:lnTo>
                      <a:pt x="1371" y="2221"/>
                    </a:lnTo>
                    <a:close/>
                    <a:moveTo>
                      <a:pt x="1102" y="646"/>
                    </a:moveTo>
                    <a:cubicBezTo>
                      <a:pt x="1104" y="650"/>
                      <a:pt x="1106" y="658"/>
                      <a:pt x="1108" y="674"/>
                    </a:cubicBezTo>
                    <a:cubicBezTo>
                      <a:pt x="1111" y="691"/>
                      <a:pt x="1127" y="781"/>
                      <a:pt x="1130" y="797"/>
                    </a:cubicBezTo>
                    <a:cubicBezTo>
                      <a:pt x="1129" y="800"/>
                      <a:pt x="1125" y="808"/>
                      <a:pt x="1120" y="809"/>
                    </a:cubicBezTo>
                    <a:cubicBezTo>
                      <a:pt x="1117" y="809"/>
                      <a:pt x="1115" y="808"/>
                      <a:pt x="1112" y="805"/>
                    </a:cubicBezTo>
                    <a:cubicBezTo>
                      <a:pt x="1097" y="789"/>
                      <a:pt x="1081" y="756"/>
                      <a:pt x="1079" y="742"/>
                    </a:cubicBezTo>
                    <a:cubicBezTo>
                      <a:pt x="1077" y="725"/>
                      <a:pt x="1089" y="694"/>
                      <a:pt x="1092" y="684"/>
                    </a:cubicBezTo>
                    <a:cubicBezTo>
                      <a:pt x="1099" y="668"/>
                      <a:pt x="1101" y="653"/>
                      <a:pt x="1101" y="649"/>
                    </a:cubicBezTo>
                    <a:cubicBezTo>
                      <a:pt x="1102" y="648"/>
                      <a:pt x="1102" y="647"/>
                      <a:pt x="1102" y="646"/>
                    </a:cubicBezTo>
                    <a:close/>
                    <a:moveTo>
                      <a:pt x="207" y="120"/>
                    </a:moveTo>
                    <a:cubicBezTo>
                      <a:pt x="207" y="67"/>
                      <a:pt x="250" y="24"/>
                      <a:pt x="303" y="24"/>
                    </a:cubicBezTo>
                    <a:cubicBezTo>
                      <a:pt x="876" y="24"/>
                      <a:pt x="876" y="24"/>
                      <a:pt x="876" y="24"/>
                    </a:cubicBezTo>
                    <a:cubicBezTo>
                      <a:pt x="929" y="24"/>
                      <a:pt x="972" y="67"/>
                      <a:pt x="972" y="120"/>
                    </a:cubicBezTo>
                    <a:cubicBezTo>
                      <a:pt x="972" y="646"/>
                      <a:pt x="972" y="646"/>
                      <a:pt x="972" y="646"/>
                    </a:cubicBezTo>
                    <a:cubicBezTo>
                      <a:pt x="966" y="654"/>
                      <a:pt x="961" y="662"/>
                      <a:pt x="956" y="672"/>
                    </a:cubicBezTo>
                    <a:cubicBezTo>
                      <a:pt x="956" y="147"/>
                      <a:pt x="956" y="147"/>
                      <a:pt x="956" y="147"/>
                    </a:cubicBezTo>
                    <a:cubicBezTo>
                      <a:pt x="223" y="147"/>
                      <a:pt x="223" y="147"/>
                      <a:pt x="223" y="147"/>
                    </a:cubicBezTo>
                    <a:cubicBezTo>
                      <a:pt x="223" y="985"/>
                      <a:pt x="223" y="985"/>
                      <a:pt x="223" y="985"/>
                    </a:cubicBezTo>
                    <a:cubicBezTo>
                      <a:pt x="223" y="984"/>
                      <a:pt x="223" y="984"/>
                      <a:pt x="223" y="983"/>
                    </a:cubicBezTo>
                    <a:cubicBezTo>
                      <a:pt x="219" y="969"/>
                      <a:pt x="209" y="952"/>
                      <a:pt x="207" y="919"/>
                    </a:cubicBezTo>
                    <a:lnTo>
                      <a:pt x="207" y="120"/>
                    </a:lnTo>
                    <a:close/>
                    <a:moveTo>
                      <a:pt x="942" y="888"/>
                    </a:moveTo>
                    <a:cubicBezTo>
                      <a:pt x="944" y="899"/>
                      <a:pt x="946" y="909"/>
                      <a:pt x="948" y="918"/>
                    </a:cubicBezTo>
                    <a:cubicBezTo>
                      <a:pt x="948" y="1500"/>
                      <a:pt x="948" y="1500"/>
                      <a:pt x="948" y="1500"/>
                    </a:cubicBezTo>
                    <a:cubicBezTo>
                      <a:pt x="231" y="1500"/>
                      <a:pt x="231" y="1500"/>
                      <a:pt x="231" y="1500"/>
                    </a:cubicBezTo>
                    <a:cubicBezTo>
                      <a:pt x="231" y="1458"/>
                      <a:pt x="231" y="1458"/>
                      <a:pt x="231" y="1458"/>
                    </a:cubicBezTo>
                    <a:cubicBezTo>
                      <a:pt x="232" y="1446"/>
                      <a:pt x="231" y="1435"/>
                      <a:pt x="231" y="1427"/>
                    </a:cubicBezTo>
                    <a:cubicBezTo>
                      <a:pt x="231" y="1423"/>
                      <a:pt x="231" y="1419"/>
                      <a:pt x="231" y="1416"/>
                    </a:cubicBezTo>
                    <a:cubicBezTo>
                      <a:pt x="231" y="1413"/>
                      <a:pt x="231" y="1410"/>
                      <a:pt x="231" y="1407"/>
                    </a:cubicBezTo>
                    <a:cubicBezTo>
                      <a:pt x="231" y="1328"/>
                      <a:pt x="231" y="1328"/>
                      <a:pt x="231" y="1328"/>
                    </a:cubicBezTo>
                    <a:cubicBezTo>
                      <a:pt x="233" y="1322"/>
                      <a:pt x="234" y="1314"/>
                      <a:pt x="236" y="1305"/>
                    </a:cubicBezTo>
                    <a:cubicBezTo>
                      <a:pt x="250" y="1244"/>
                      <a:pt x="246" y="1217"/>
                      <a:pt x="231" y="1190"/>
                    </a:cubicBezTo>
                    <a:cubicBezTo>
                      <a:pt x="231" y="1085"/>
                      <a:pt x="231" y="1085"/>
                      <a:pt x="231" y="1085"/>
                    </a:cubicBezTo>
                    <a:cubicBezTo>
                      <a:pt x="235" y="1067"/>
                      <a:pt x="235" y="1046"/>
                      <a:pt x="231" y="1023"/>
                    </a:cubicBezTo>
                    <a:cubicBezTo>
                      <a:pt x="231" y="155"/>
                      <a:pt x="231" y="155"/>
                      <a:pt x="231" y="155"/>
                    </a:cubicBezTo>
                    <a:cubicBezTo>
                      <a:pt x="948" y="155"/>
                      <a:pt x="948" y="155"/>
                      <a:pt x="948" y="155"/>
                    </a:cubicBezTo>
                    <a:cubicBezTo>
                      <a:pt x="948" y="691"/>
                      <a:pt x="948" y="691"/>
                      <a:pt x="948" y="691"/>
                    </a:cubicBezTo>
                    <a:cubicBezTo>
                      <a:pt x="926" y="753"/>
                      <a:pt x="934" y="843"/>
                      <a:pt x="942" y="888"/>
                    </a:cubicBezTo>
                    <a:close/>
                    <a:moveTo>
                      <a:pt x="223" y="1109"/>
                    </a:moveTo>
                    <a:cubicBezTo>
                      <a:pt x="223" y="1176"/>
                      <a:pt x="223" y="1176"/>
                      <a:pt x="223" y="1176"/>
                    </a:cubicBezTo>
                    <a:cubicBezTo>
                      <a:pt x="217" y="1165"/>
                      <a:pt x="217" y="1162"/>
                      <a:pt x="217" y="1151"/>
                    </a:cubicBezTo>
                    <a:cubicBezTo>
                      <a:pt x="217" y="1119"/>
                      <a:pt x="217" y="1119"/>
                      <a:pt x="217" y="1119"/>
                    </a:cubicBezTo>
                    <a:cubicBezTo>
                      <a:pt x="219" y="1116"/>
                      <a:pt x="221" y="1112"/>
                      <a:pt x="223" y="1109"/>
                    </a:cubicBezTo>
                    <a:close/>
                    <a:moveTo>
                      <a:pt x="85" y="760"/>
                    </a:moveTo>
                    <a:cubicBezTo>
                      <a:pt x="51" y="726"/>
                      <a:pt x="31" y="698"/>
                      <a:pt x="45" y="654"/>
                    </a:cubicBezTo>
                    <a:cubicBezTo>
                      <a:pt x="60" y="611"/>
                      <a:pt x="104" y="602"/>
                      <a:pt x="129" y="599"/>
                    </a:cubicBezTo>
                    <a:cubicBezTo>
                      <a:pt x="146" y="597"/>
                      <a:pt x="169" y="596"/>
                      <a:pt x="181" y="596"/>
                    </a:cubicBezTo>
                    <a:cubicBezTo>
                      <a:pt x="181" y="596"/>
                      <a:pt x="182" y="596"/>
                      <a:pt x="183" y="596"/>
                    </a:cubicBezTo>
                    <a:cubicBezTo>
                      <a:pt x="183" y="807"/>
                      <a:pt x="183" y="807"/>
                      <a:pt x="183" y="807"/>
                    </a:cubicBezTo>
                    <a:cubicBezTo>
                      <a:pt x="161" y="801"/>
                      <a:pt x="111" y="785"/>
                      <a:pt x="85" y="760"/>
                    </a:cubicBezTo>
                    <a:close/>
                    <a:moveTo>
                      <a:pt x="83" y="954"/>
                    </a:moveTo>
                    <a:cubicBezTo>
                      <a:pt x="109" y="918"/>
                      <a:pt x="121" y="894"/>
                      <a:pt x="150" y="885"/>
                    </a:cubicBezTo>
                    <a:cubicBezTo>
                      <a:pt x="163" y="881"/>
                      <a:pt x="174" y="877"/>
                      <a:pt x="182" y="875"/>
                    </a:cubicBezTo>
                    <a:cubicBezTo>
                      <a:pt x="182" y="903"/>
                      <a:pt x="182" y="903"/>
                      <a:pt x="182" y="903"/>
                    </a:cubicBezTo>
                    <a:cubicBezTo>
                      <a:pt x="182" y="918"/>
                      <a:pt x="182" y="949"/>
                      <a:pt x="197" y="984"/>
                    </a:cubicBezTo>
                    <a:cubicBezTo>
                      <a:pt x="198" y="986"/>
                      <a:pt x="198" y="989"/>
                      <a:pt x="199" y="991"/>
                    </a:cubicBezTo>
                    <a:cubicBezTo>
                      <a:pt x="201" y="997"/>
                      <a:pt x="203" y="1003"/>
                      <a:pt x="204" y="1009"/>
                    </a:cubicBezTo>
                    <a:cubicBezTo>
                      <a:pt x="205" y="1013"/>
                      <a:pt x="206" y="1018"/>
                      <a:pt x="207" y="1023"/>
                    </a:cubicBezTo>
                    <a:cubicBezTo>
                      <a:pt x="216" y="1072"/>
                      <a:pt x="206" y="1107"/>
                      <a:pt x="175" y="1130"/>
                    </a:cubicBezTo>
                    <a:cubicBezTo>
                      <a:pt x="128" y="1165"/>
                      <a:pt x="82" y="1146"/>
                      <a:pt x="67" y="1123"/>
                    </a:cubicBezTo>
                    <a:cubicBezTo>
                      <a:pt x="66" y="1119"/>
                      <a:pt x="65" y="1116"/>
                      <a:pt x="64" y="1112"/>
                    </a:cubicBezTo>
                    <a:cubicBezTo>
                      <a:pt x="64" y="1111"/>
                      <a:pt x="64" y="1109"/>
                      <a:pt x="63" y="1108"/>
                    </a:cubicBezTo>
                    <a:cubicBezTo>
                      <a:pt x="67" y="1098"/>
                      <a:pt x="80" y="1066"/>
                      <a:pt x="96" y="1048"/>
                    </a:cubicBezTo>
                    <a:cubicBezTo>
                      <a:pt x="116" y="1025"/>
                      <a:pt x="144" y="1004"/>
                      <a:pt x="152" y="998"/>
                    </a:cubicBezTo>
                    <a:cubicBezTo>
                      <a:pt x="156" y="996"/>
                      <a:pt x="159" y="991"/>
                      <a:pt x="158" y="987"/>
                    </a:cubicBezTo>
                    <a:cubicBezTo>
                      <a:pt x="158" y="981"/>
                      <a:pt x="153" y="974"/>
                      <a:pt x="146" y="970"/>
                    </a:cubicBezTo>
                    <a:cubicBezTo>
                      <a:pt x="135" y="963"/>
                      <a:pt x="104" y="971"/>
                      <a:pt x="88" y="986"/>
                    </a:cubicBezTo>
                    <a:cubicBezTo>
                      <a:pt x="73" y="1002"/>
                      <a:pt x="63" y="1026"/>
                      <a:pt x="59" y="1036"/>
                    </a:cubicBezTo>
                    <a:cubicBezTo>
                      <a:pt x="59" y="1033"/>
                      <a:pt x="59" y="1031"/>
                      <a:pt x="58" y="1029"/>
                    </a:cubicBezTo>
                    <a:cubicBezTo>
                      <a:pt x="54" y="1016"/>
                      <a:pt x="57" y="991"/>
                      <a:pt x="83" y="954"/>
                    </a:cubicBezTo>
                    <a:close/>
                    <a:moveTo>
                      <a:pt x="62" y="1090"/>
                    </a:moveTo>
                    <a:cubicBezTo>
                      <a:pt x="61" y="1083"/>
                      <a:pt x="61" y="1074"/>
                      <a:pt x="61" y="1066"/>
                    </a:cubicBezTo>
                    <a:cubicBezTo>
                      <a:pt x="62" y="1059"/>
                      <a:pt x="63" y="1048"/>
                      <a:pt x="67" y="1038"/>
                    </a:cubicBezTo>
                    <a:cubicBezTo>
                      <a:pt x="69" y="1031"/>
                      <a:pt x="79" y="1007"/>
                      <a:pt x="94" y="992"/>
                    </a:cubicBezTo>
                    <a:cubicBezTo>
                      <a:pt x="108" y="978"/>
                      <a:pt x="135" y="973"/>
                      <a:pt x="142" y="977"/>
                    </a:cubicBezTo>
                    <a:cubicBezTo>
                      <a:pt x="147" y="979"/>
                      <a:pt x="150" y="984"/>
                      <a:pt x="150" y="987"/>
                    </a:cubicBezTo>
                    <a:cubicBezTo>
                      <a:pt x="150" y="988"/>
                      <a:pt x="150" y="990"/>
                      <a:pt x="148" y="992"/>
                    </a:cubicBezTo>
                    <a:cubicBezTo>
                      <a:pt x="139" y="997"/>
                      <a:pt x="111" y="1019"/>
                      <a:pt x="90" y="1042"/>
                    </a:cubicBezTo>
                    <a:cubicBezTo>
                      <a:pt x="78" y="1056"/>
                      <a:pt x="68" y="1076"/>
                      <a:pt x="62" y="1090"/>
                    </a:cubicBezTo>
                    <a:close/>
                    <a:moveTo>
                      <a:pt x="33" y="1232"/>
                    </a:moveTo>
                    <a:cubicBezTo>
                      <a:pt x="39" y="1189"/>
                      <a:pt x="52" y="1168"/>
                      <a:pt x="60" y="1159"/>
                    </a:cubicBezTo>
                    <a:cubicBezTo>
                      <a:pt x="63" y="1156"/>
                      <a:pt x="65" y="1154"/>
                      <a:pt x="68" y="1151"/>
                    </a:cubicBezTo>
                    <a:cubicBezTo>
                      <a:pt x="81" y="1159"/>
                      <a:pt x="100" y="1166"/>
                      <a:pt x="120" y="1166"/>
                    </a:cubicBezTo>
                    <a:cubicBezTo>
                      <a:pt x="137" y="1166"/>
                      <a:pt x="163" y="1165"/>
                      <a:pt x="183" y="1153"/>
                    </a:cubicBezTo>
                    <a:cubicBezTo>
                      <a:pt x="183" y="1159"/>
                      <a:pt x="183" y="1159"/>
                      <a:pt x="183" y="1159"/>
                    </a:cubicBezTo>
                    <a:cubicBezTo>
                      <a:pt x="183" y="1176"/>
                      <a:pt x="196" y="1181"/>
                      <a:pt x="207" y="1196"/>
                    </a:cubicBezTo>
                    <a:cubicBezTo>
                      <a:pt x="207" y="1196"/>
                      <a:pt x="208" y="1197"/>
                      <a:pt x="208" y="1198"/>
                    </a:cubicBezTo>
                    <a:cubicBezTo>
                      <a:pt x="220" y="1219"/>
                      <a:pt x="232" y="1257"/>
                      <a:pt x="213" y="1300"/>
                    </a:cubicBezTo>
                    <a:cubicBezTo>
                      <a:pt x="202" y="1326"/>
                      <a:pt x="188" y="1338"/>
                      <a:pt x="174" y="1343"/>
                    </a:cubicBezTo>
                    <a:cubicBezTo>
                      <a:pt x="169" y="1345"/>
                      <a:pt x="164" y="1346"/>
                      <a:pt x="158" y="1347"/>
                    </a:cubicBezTo>
                    <a:cubicBezTo>
                      <a:pt x="153" y="1348"/>
                      <a:pt x="148" y="1349"/>
                      <a:pt x="143" y="1349"/>
                    </a:cubicBezTo>
                    <a:cubicBezTo>
                      <a:pt x="89" y="1354"/>
                      <a:pt x="73" y="1330"/>
                      <a:pt x="73" y="1330"/>
                    </a:cubicBezTo>
                    <a:cubicBezTo>
                      <a:pt x="73" y="1330"/>
                      <a:pt x="73" y="1330"/>
                      <a:pt x="73" y="1330"/>
                    </a:cubicBezTo>
                    <a:cubicBezTo>
                      <a:pt x="61" y="1308"/>
                      <a:pt x="28" y="1272"/>
                      <a:pt x="33" y="1232"/>
                    </a:cubicBezTo>
                    <a:close/>
                    <a:moveTo>
                      <a:pt x="223" y="1351"/>
                    </a:moveTo>
                    <a:cubicBezTo>
                      <a:pt x="223" y="1367"/>
                      <a:pt x="223" y="1367"/>
                      <a:pt x="223" y="1367"/>
                    </a:cubicBezTo>
                    <a:cubicBezTo>
                      <a:pt x="221" y="1364"/>
                      <a:pt x="219" y="1361"/>
                      <a:pt x="217" y="1358"/>
                    </a:cubicBezTo>
                    <a:cubicBezTo>
                      <a:pt x="219" y="1356"/>
                      <a:pt x="221" y="1354"/>
                      <a:pt x="223" y="1351"/>
                    </a:cubicBezTo>
                    <a:close/>
                    <a:moveTo>
                      <a:pt x="99" y="1539"/>
                    </a:moveTo>
                    <a:cubicBezTo>
                      <a:pt x="99" y="1539"/>
                      <a:pt x="99" y="1539"/>
                      <a:pt x="99" y="1539"/>
                    </a:cubicBezTo>
                    <a:cubicBezTo>
                      <a:pt x="94" y="1536"/>
                      <a:pt x="91" y="1534"/>
                      <a:pt x="89" y="1533"/>
                    </a:cubicBezTo>
                    <a:cubicBezTo>
                      <a:pt x="85" y="1530"/>
                      <a:pt x="52" y="1519"/>
                      <a:pt x="39" y="1492"/>
                    </a:cubicBezTo>
                    <a:cubicBezTo>
                      <a:pt x="27" y="1464"/>
                      <a:pt x="33" y="1443"/>
                      <a:pt x="47" y="1414"/>
                    </a:cubicBezTo>
                    <a:cubicBezTo>
                      <a:pt x="61" y="1386"/>
                      <a:pt x="64" y="1377"/>
                      <a:pt x="78" y="1370"/>
                    </a:cubicBezTo>
                    <a:cubicBezTo>
                      <a:pt x="86" y="1367"/>
                      <a:pt x="94" y="1364"/>
                      <a:pt x="101" y="1363"/>
                    </a:cubicBezTo>
                    <a:cubicBezTo>
                      <a:pt x="107" y="1362"/>
                      <a:pt x="114" y="1361"/>
                      <a:pt x="122" y="1361"/>
                    </a:cubicBezTo>
                    <a:cubicBezTo>
                      <a:pt x="130" y="1361"/>
                      <a:pt x="139" y="1361"/>
                      <a:pt x="148" y="1361"/>
                    </a:cubicBezTo>
                    <a:cubicBezTo>
                      <a:pt x="149" y="1361"/>
                      <a:pt x="149" y="1361"/>
                      <a:pt x="149" y="1361"/>
                    </a:cubicBezTo>
                    <a:cubicBezTo>
                      <a:pt x="183" y="1364"/>
                      <a:pt x="183" y="1364"/>
                      <a:pt x="183" y="1364"/>
                    </a:cubicBezTo>
                    <a:cubicBezTo>
                      <a:pt x="183" y="1364"/>
                      <a:pt x="183" y="1364"/>
                      <a:pt x="183" y="1364"/>
                    </a:cubicBezTo>
                    <a:cubicBezTo>
                      <a:pt x="188" y="1366"/>
                      <a:pt x="194" y="1369"/>
                      <a:pt x="199" y="1373"/>
                    </a:cubicBezTo>
                    <a:cubicBezTo>
                      <a:pt x="207" y="1384"/>
                      <a:pt x="207" y="1401"/>
                      <a:pt x="207" y="1416"/>
                    </a:cubicBezTo>
                    <a:cubicBezTo>
                      <a:pt x="207" y="1438"/>
                      <a:pt x="211" y="1464"/>
                      <a:pt x="196" y="1505"/>
                    </a:cubicBezTo>
                    <a:cubicBezTo>
                      <a:pt x="181" y="1546"/>
                      <a:pt x="110" y="1545"/>
                      <a:pt x="99" y="1539"/>
                    </a:cubicBezTo>
                    <a:close/>
                    <a:moveTo>
                      <a:pt x="197" y="1588"/>
                    </a:moveTo>
                    <a:cubicBezTo>
                      <a:pt x="188" y="1582"/>
                      <a:pt x="171" y="1572"/>
                      <a:pt x="155" y="1564"/>
                    </a:cubicBezTo>
                    <a:cubicBezTo>
                      <a:pt x="165" y="1562"/>
                      <a:pt x="176" y="1558"/>
                      <a:pt x="185" y="1552"/>
                    </a:cubicBezTo>
                    <a:cubicBezTo>
                      <a:pt x="188" y="1566"/>
                      <a:pt x="193" y="1578"/>
                      <a:pt x="200" y="1590"/>
                    </a:cubicBezTo>
                    <a:cubicBezTo>
                      <a:pt x="199" y="1589"/>
                      <a:pt x="198" y="1588"/>
                      <a:pt x="197" y="1588"/>
                    </a:cubicBezTo>
                    <a:close/>
                    <a:moveTo>
                      <a:pt x="207" y="1534"/>
                    </a:moveTo>
                    <a:cubicBezTo>
                      <a:pt x="212" y="1528"/>
                      <a:pt x="216" y="1521"/>
                      <a:pt x="219" y="1513"/>
                    </a:cubicBezTo>
                    <a:cubicBezTo>
                      <a:pt x="220" y="1509"/>
                      <a:pt x="222" y="1504"/>
                      <a:pt x="223" y="1500"/>
                    </a:cubicBezTo>
                    <a:cubicBezTo>
                      <a:pt x="223" y="1508"/>
                      <a:pt x="223" y="1508"/>
                      <a:pt x="223" y="1508"/>
                    </a:cubicBezTo>
                    <a:cubicBezTo>
                      <a:pt x="956" y="1508"/>
                      <a:pt x="956" y="1508"/>
                      <a:pt x="956" y="1508"/>
                    </a:cubicBezTo>
                    <a:cubicBezTo>
                      <a:pt x="956" y="967"/>
                      <a:pt x="956" y="967"/>
                      <a:pt x="956" y="967"/>
                    </a:cubicBezTo>
                    <a:cubicBezTo>
                      <a:pt x="956" y="970"/>
                      <a:pt x="956" y="972"/>
                      <a:pt x="957" y="974"/>
                    </a:cubicBezTo>
                    <a:cubicBezTo>
                      <a:pt x="959" y="992"/>
                      <a:pt x="968" y="1004"/>
                      <a:pt x="973" y="1011"/>
                    </a:cubicBezTo>
                    <a:cubicBezTo>
                      <a:pt x="973" y="1011"/>
                      <a:pt x="973" y="1011"/>
                      <a:pt x="973" y="1011"/>
                    </a:cubicBezTo>
                    <a:cubicBezTo>
                      <a:pt x="973" y="1011"/>
                      <a:pt x="973" y="1011"/>
                      <a:pt x="973" y="1012"/>
                    </a:cubicBezTo>
                    <a:cubicBezTo>
                      <a:pt x="970" y="1021"/>
                      <a:pt x="963" y="1043"/>
                      <a:pt x="967" y="1072"/>
                    </a:cubicBezTo>
                    <a:cubicBezTo>
                      <a:pt x="968" y="1077"/>
                      <a:pt x="969" y="1084"/>
                      <a:pt x="970" y="1091"/>
                    </a:cubicBezTo>
                    <a:cubicBezTo>
                      <a:pt x="972" y="1094"/>
                      <a:pt x="972" y="1094"/>
                      <a:pt x="972" y="1094"/>
                    </a:cubicBezTo>
                    <a:cubicBezTo>
                      <a:pt x="972" y="1528"/>
                      <a:pt x="972" y="1528"/>
                      <a:pt x="972" y="1528"/>
                    </a:cubicBezTo>
                    <a:cubicBezTo>
                      <a:pt x="972" y="1581"/>
                      <a:pt x="929" y="1624"/>
                      <a:pt x="876" y="1624"/>
                    </a:cubicBezTo>
                    <a:cubicBezTo>
                      <a:pt x="303" y="1624"/>
                      <a:pt x="303" y="1624"/>
                      <a:pt x="303" y="1624"/>
                    </a:cubicBezTo>
                    <a:cubicBezTo>
                      <a:pt x="252" y="1624"/>
                      <a:pt x="210" y="1584"/>
                      <a:pt x="207" y="1534"/>
                    </a:cubicBezTo>
                    <a:close/>
                    <a:moveTo>
                      <a:pt x="684" y="2224"/>
                    </a:moveTo>
                    <a:cubicBezTo>
                      <a:pt x="684" y="2224"/>
                      <a:pt x="681" y="2182"/>
                      <a:pt x="665" y="2156"/>
                    </a:cubicBezTo>
                    <a:cubicBezTo>
                      <a:pt x="649" y="2130"/>
                      <a:pt x="624" y="2091"/>
                      <a:pt x="619" y="2085"/>
                    </a:cubicBezTo>
                    <a:cubicBezTo>
                      <a:pt x="614" y="2079"/>
                      <a:pt x="615" y="2071"/>
                      <a:pt x="607" y="2058"/>
                    </a:cubicBezTo>
                    <a:cubicBezTo>
                      <a:pt x="599" y="2045"/>
                      <a:pt x="547" y="1995"/>
                      <a:pt x="537" y="1986"/>
                    </a:cubicBezTo>
                    <a:cubicBezTo>
                      <a:pt x="527" y="1977"/>
                      <a:pt x="504" y="1966"/>
                      <a:pt x="465" y="1922"/>
                    </a:cubicBezTo>
                    <a:cubicBezTo>
                      <a:pt x="446" y="1900"/>
                      <a:pt x="422" y="1871"/>
                      <a:pt x="399" y="1842"/>
                    </a:cubicBezTo>
                    <a:cubicBezTo>
                      <a:pt x="375" y="1810"/>
                      <a:pt x="375" y="1810"/>
                      <a:pt x="375" y="1810"/>
                    </a:cubicBezTo>
                    <a:cubicBezTo>
                      <a:pt x="363" y="1794"/>
                      <a:pt x="351" y="1779"/>
                      <a:pt x="343" y="1768"/>
                    </a:cubicBezTo>
                    <a:cubicBezTo>
                      <a:pt x="317" y="1734"/>
                      <a:pt x="305" y="1715"/>
                      <a:pt x="302" y="1710"/>
                    </a:cubicBezTo>
                    <a:cubicBezTo>
                      <a:pt x="300" y="1705"/>
                      <a:pt x="299" y="1697"/>
                      <a:pt x="299" y="1697"/>
                    </a:cubicBezTo>
                    <a:cubicBezTo>
                      <a:pt x="299" y="1697"/>
                      <a:pt x="286" y="1673"/>
                      <a:pt x="280" y="1664"/>
                    </a:cubicBezTo>
                    <a:cubicBezTo>
                      <a:pt x="277" y="1660"/>
                      <a:pt x="273" y="1652"/>
                      <a:pt x="268" y="1643"/>
                    </a:cubicBezTo>
                    <a:cubicBezTo>
                      <a:pt x="279" y="1646"/>
                      <a:pt x="291" y="1648"/>
                      <a:pt x="303" y="1648"/>
                    </a:cubicBezTo>
                    <a:cubicBezTo>
                      <a:pt x="876" y="1648"/>
                      <a:pt x="876" y="1648"/>
                      <a:pt x="876" y="1648"/>
                    </a:cubicBezTo>
                    <a:cubicBezTo>
                      <a:pt x="942" y="1648"/>
                      <a:pt x="996" y="1594"/>
                      <a:pt x="996" y="1528"/>
                    </a:cubicBezTo>
                    <a:cubicBezTo>
                      <a:pt x="996" y="1228"/>
                      <a:pt x="996" y="1228"/>
                      <a:pt x="996" y="1228"/>
                    </a:cubicBezTo>
                    <a:cubicBezTo>
                      <a:pt x="1002" y="1219"/>
                      <a:pt x="1008" y="1211"/>
                      <a:pt x="1008" y="1210"/>
                    </a:cubicBezTo>
                    <a:cubicBezTo>
                      <a:pt x="1009" y="1209"/>
                      <a:pt x="1009" y="1209"/>
                      <a:pt x="1009" y="1209"/>
                    </a:cubicBezTo>
                    <a:cubicBezTo>
                      <a:pt x="1009" y="1208"/>
                      <a:pt x="1009" y="1208"/>
                      <a:pt x="1009" y="1208"/>
                    </a:cubicBezTo>
                    <a:cubicBezTo>
                      <a:pt x="1009" y="1208"/>
                      <a:pt x="1007" y="1187"/>
                      <a:pt x="1006" y="1177"/>
                    </a:cubicBezTo>
                    <a:cubicBezTo>
                      <a:pt x="1005" y="1168"/>
                      <a:pt x="1000" y="1147"/>
                      <a:pt x="998" y="1139"/>
                    </a:cubicBezTo>
                    <a:cubicBezTo>
                      <a:pt x="997" y="1120"/>
                      <a:pt x="994" y="1088"/>
                      <a:pt x="991" y="1068"/>
                    </a:cubicBezTo>
                    <a:cubicBezTo>
                      <a:pt x="986" y="1039"/>
                      <a:pt x="996" y="1019"/>
                      <a:pt x="997" y="1015"/>
                    </a:cubicBezTo>
                    <a:cubicBezTo>
                      <a:pt x="997" y="1013"/>
                      <a:pt x="997" y="1010"/>
                      <a:pt x="997" y="1007"/>
                    </a:cubicBezTo>
                    <a:cubicBezTo>
                      <a:pt x="1004" y="1011"/>
                      <a:pt x="1010" y="1012"/>
                      <a:pt x="1015" y="1012"/>
                    </a:cubicBezTo>
                    <a:cubicBezTo>
                      <a:pt x="1019" y="1012"/>
                      <a:pt x="1023" y="1011"/>
                      <a:pt x="1026" y="1011"/>
                    </a:cubicBezTo>
                    <a:cubicBezTo>
                      <a:pt x="1028" y="1010"/>
                      <a:pt x="1030" y="1010"/>
                      <a:pt x="1031" y="1010"/>
                    </a:cubicBezTo>
                    <a:cubicBezTo>
                      <a:pt x="1032" y="1002"/>
                      <a:pt x="1032" y="1002"/>
                      <a:pt x="1032" y="1002"/>
                    </a:cubicBezTo>
                    <a:cubicBezTo>
                      <a:pt x="1030" y="1002"/>
                      <a:pt x="1028" y="1002"/>
                      <a:pt x="1025" y="1003"/>
                    </a:cubicBezTo>
                    <a:cubicBezTo>
                      <a:pt x="1017" y="1004"/>
                      <a:pt x="1005" y="1006"/>
                      <a:pt x="990" y="993"/>
                    </a:cubicBezTo>
                    <a:cubicBezTo>
                      <a:pt x="986" y="988"/>
                      <a:pt x="982" y="981"/>
                      <a:pt x="980" y="971"/>
                    </a:cubicBezTo>
                    <a:cubicBezTo>
                      <a:pt x="979" y="959"/>
                      <a:pt x="973" y="925"/>
                      <a:pt x="966" y="884"/>
                    </a:cubicBezTo>
                    <a:cubicBezTo>
                      <a:pt x="958" y="844"/>
                      <a:pt x="949" y="747"/>
                      <a:pt x="974" y="689"/>
                    </a:cubicBezTo>
                    <a:cubicBezTo>
                      <a:pt x="1000" y="630"/>
                      <a:pt x="1044" y="626"/>
                      <a:pt x="1066" y="625"/>
                    </a:cubicBezTo>
                    <a:cubicBezTo>
                      <a:pt x="1067" y="624"/>
                      <a:pt x="1067" y="624"/>
                      <a:pt x="1068" y="624"/>
                    </a:cubicBezTo>
                    <a:cubicBezTo>
                      <a:pt x="1085" y="624"/>
                      <a:pt x="1091" y="636"/>
                      <a:pt x="1093" y="640"/>
                    </a:cubicBezTo>
                    <a:cubicBezTo>
                      <a:pt x="1093" y="642"/>
                      <a:pt x="1094" y="645"/>
                      <a:pt x="1094" y="649"/>
                    </a:cubicBezTo>
                    <a:cubicBezTo>
                      <a:pt x="1093" y="653"/>
                      <a:pt x="1091" y="667"/>
                      <a:pt x="1085" y="682"/>
                    </a:cubicBezTo>
                    <a:cubicBezTo>
                      <a:pt x="1080" y="694"/>
                      <a:pt x="1069" y="725"/>
                      <a:pt x="1071" y="743"/>
                    </a:cubicBezTo>
                    <a:cubicBezTo>
                      <a:pt x="1074" y="760"/>
                      <a:pt x="1092" y="795"/>
                      <a:pt x="1106" y="810"/>
                    </a:cubicBezTo>
                    <a:cubicBezTo>
                      <a:pt x="1110" y="815"/>
                      <a:pt x="1115" y="817"/>
                      <a:pt x="1119" y="817"/>
                    </a:cubicBezTo>
                    <a:cubicBezTo>
                      <a:pt x="1120" y="817"/>
                      <a:pt x="1120" y="817"/>
                      <a:pt x="1121" y="816"/>
                    </a:cubicBezTo>
                    <a:cubicBezTo>
                      <a:pt x="1128" y="815"/>
                      <a:pt x="1133" y="809"/>
                      <a:pt x="1135" y="804"/>
                    </a:cubicBezTo>
                    <a:cubicBezTo>
                      <a:pt x="1137" y="807"/>
                      <a:pt x="1140" y="810"/>
                      <a:pt x="1141" y="814"/>
                    </a:cubicBezTo>
                    <a:cubicBezTo>
                      <a:pt x="1145" y="821"/>
                      <a:pt x="1155" y="846"/>
                      <a:pt x="1159" y="853"/>
                    </a:cubicBezTo>
                    <a:cubicBezTo>
                      <a:pt x="1163" y="860"/>
                      <a:pt x="1185" y="893"/>
                      <a:pt x="1204" y="922"/>
                    </a:cubicBezTo>
                    <a:cubicBezTo>
                      <a:pt x="1223" y="950"/>
                      <a:pt x="1223" y="969"/>
                      <a:pt x="1224" y="992"/>
                    </a:cubicBezTo>
                    <a:cubicBezTo>
                      <a:pt x="1225" y="1015"/>
                      <a:pt x="1232" y="1048"/>
                      <a:pt x="1239" y="1077"/>
                    </a:cubicBezTo>
                    <a:cubicBezTo>
                      <a:pt x="1246" y="1106"/>
                      <a:pt x="1252" y="1149"/>
                      <a:pt x="1275" y="1245"/>
                    </a:cubicBezTo>
                    <a:cubicBezTo>
                      <a:pt x="1297" y="1341"/>
                      <a:pt x="1287" y="1368"/>
                      <a:pt x="1276" y="1414"/>
                    </a:cubicBezTo>
                    <a:cubicBezTo>
                      <a:pt x="1265" y="1461"/>
                      <a:pt x="1239" y="1644"/>
                      <a:pt x="1224" y="1728"/>
                    </a:cubicBezTo>
                    <a:cubicBezTo>
                      <a:pt x="1219" y="1759"/>
                      <a:pt x="1216" y="1787"/>
                      <a:pt x="1214" y="1810"/>
                    </a:cubicBezTo>
                    <a:cubicBezTo>
                      <a:pt x="1214" y="1842"/>
                      <a:pt x="1214" y="1842"/>
                      <a:pt x="1214" y="1842"/>
                    </a:cubicBezTo>
                    <a:cubicBezTo>
                      <a:pt x="1214" y="1865"/>
                      <a:pt x="1216" y="1881"/>
                      <a:pt x="1219" y="1889"/>
                    </a:cubicBezTo>
                    <a:cubicBezTo>
                      <a:pt x="1224" y="1906"/>
                      <a:pt x="1268" y="1973"/>
                      <a:pt x="1292" y="2046"/>
                    </a:cubicBezTo>
                    <a:cubicBezTo>
                      <a:pt x="1316" y="2120"/>
                      <a:pt x="1348" y="2228"/>
                      <a:pt x="1348" y="2228"/>
                    </a:cubicBezTo>
                    <a:lnTo>
                      <a:pt x="684" y="2224"/>
                    </a:lnTo>
                    <a:close/>
                    <a:moveTo>
                      <a:pt x="996" y="1214"/>
                    </a:moveTo>
                    <a:cubicBezTo>
                      <a:pt x="996" y="1166"/>
                      <a:pt x="996" y="1166"/>
                      <a:pt x="996" y="1166"/>
                    </a:cubicBezTo>
                    <a:cubicBezTo>
                      <a:pt x="997" y="1171"/>
                      <a:pt x="998" y="1175"/>
                      <a:pt x="998" y="1177"/>
                    </a:cubicBezTo>
                    <a:cubicBezTo>
                      <a:pt x="999" y="1186"/>
                      <a:pt x="1000" y="1202"/>
                      <a:pt x="1001" y="1207"/>
                    </a:cubicBezTo>
                    <a:cubicBezTo>
                      <a:pt x="1000" y="1208"/>
                      <a:pt x="998" y="1211"/>
                      <a:pt x="996" y="1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5" name="组合 14">
            <a:extLst>
              <a:ext uri="{FF2B5EF4-FFF2-40B4-BE49-F238E27FC236}">
                <a16:creationId xmlns:a16="http://schemas.microsoft.com/office/drawing/2014/main" xmlns="" id="{E52F4211-2949-48BE-9FFB-FB543FFF72C7}"/>
              </a:ext>
            </a:extLst>
          </p:cNvPr>
          <p:cNvGrpSpPr/>
          <p:nvPr/>
        </p:nvGrpSpPr>
        <p:grpSpPr>
          <a:xfrm>
            <a:off x="408863" y="0"/>
            <a:ext cx="1253284" cy="1048361"/>
            <a:chOff x="408863" y="0"/>
            <a:chExt cx="1253284" cy="1048361"/>
          </a:xfrm>
        </p:grpSpPr>
        <p:sp>
          <p:nvSpPr>
            <p:cNvPr id="16" name="等腰三角形 15">
              <a:extLst>
                <a:ext uri="{FF2B5EF4-FFF2-40B4-BE49-F238E27FC236}">
                  <a16:creationId xmlns:a16="http://schemas.microsoft.com/office/drawing/2014/main" xmlns="" id="{38B412BE-8469-42A9-8BF5-827AB59DB774}"/>
                </a:ext>
              </a:extLst>
            </p:cNvPr>
            <p:cNvSpPr/>
            <p:nvPr/>
          </p:nvSpPr>
          <p:spPr>
            <a:xfrm flipV="1">
              <a:off x="446048" y="0"/>
              <a:ext cx="1216099" cy="10483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等腰三角形 16">
              <a:extLst>
                <a:ext uri="{FF2B5EF4-FFF2-40B4-BE49-F238E27FC236}">
                  <a16:creationId xmlns:a16="http://schemas.microsoft.com/office/drawing/2014/main" xmlns="" id="{2C972F58-17FC-452A-859E-C7EEE963C2BF}"/>
                </a:ext>
              </a:extLst>
            </p:cNvPr>
            <p:cNvSpPr/>
            <p:nvPr/>
          </p:nvSpPr>
          <p:spPr>
            <a:xfrm>
              <a:off x="408863" y="246062"/>
              <a:ext cx="645234" cy="5562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等腰三角形 17">
              <a:extLst>
                <a:ext uri="{FF2B5EF4-FFF2-40B4-BE49-F238E27FC236}">
                  <a16:creationId xmlns:a16="http://schemas.microsoft.com/office/drawing/2014/main" xmlns="" id="{FFB1BEF2-5D73-407F-A123-F4536AE1BBB0}"/>
                </a:ext>
              </a:extLst>
            </p:cNvPr>
            <p:cNvSpPr/>
            <p:nvPr/>
          </p:nvSpPr>
          <p:spPr>
            <a:xfrm>
              <a:off x="1019419" y="83420"/>
              <a:ext cx="441960" cy="381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等腰三角形 18">
              <a:extLst>
                <a:ext uri="{FF2B5EF4-FFF2-40B4-BE49-F238E27FC236}">
                  <a16:creationId xmlns:a16="http://schemas.microsoft.com/office/drawing/2014/main" xmlns="" id="{547493F4-E0F6-4764-ABB5-7BB2FE138E73}"/>
                </a:ext>
              </a:extLst>
            </p:cNvPr>
            <p:cNvSpPr/>
            <p:nvPr/>
          </p:nvSpPr>
          <p:spPr>
            <a:xfrm flipV="1">
              <a:off x="1164587" y="547840"/>
              <a:ext cx="387070" cy="3336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0" name="组合 19">
            <a:extLst>
              <a:ext uri="{FF2B5EF4-FFF2-40B4-BE49-F238E27FC236}">
                <a16:creationId xmlns:a16="http://schemas.microsoft.com/office/drawing/2014/main" xmlns="" id="{D626763B-CF8B-4ABC-BE37-979194290794}"/>
              </a:ext>
            </a:extLst>
          </p:cNvPr>
          <p:cNvGrpSpPr/>
          <p:nvPr/>
        </p:nvGrpSpPr>
        <p:grpSpPr>
          <a:xfrm rot="16200000">
            <a:off x="6073139" y="739139"/>
            <a:ext cx="45719" cy="12192001"/>
            <a:chOff x="0" y="1905000"/>
            <a:chExt cx="400050" cy="2971800"/>
          </a:xfrm>
        </p:grpSpPr>
        <p:sp>
          <p:nvSpPr>
            <p:cNvPr id="21" name="矩形 20">
              <a:extLst>
                <a:ext uri="{FF2B5EF4-FFF2-40B4-BE49-F238E27FC236}">
                  <a16:creationId xmlns:a16="http://schemas.microsoft.com/office/drawing/2014/main" xmlns="" id="{870F96B9-65B1-4F5F-A76E-1FCDEF0DB90D}"/>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2EE4C065-172D-4B90-A061-E49A4B553A38}"/>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B2624203-136E-4B03-A8C7-F92F98727A00}"/>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1F122EE4-E56F-48BA-8658-4CD3349967B1}"/>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1" name="图片占位符 30">
            <a:extLst>
              <a:ext uri="{FF2B5EF4-FFF2-40B4-BE49-F238E27FC236}">
                <a16:creationId xmlns:a16="http://schemas.microsoft.com/office/drawing/2014/main" xmlns="" id="{0F7D8828-0956-4D47-B9AD-543E7F9A513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9931" r="29931"/>
          <a:stretch>
            <a:fillRect/>
          </a:stretch>
        </p:blipFill>
        <p:spPr/>
      </p:pic>
      <p:grpSp>
        <p:nvGrpSpPr>
          <p:cNvPr id="27" name="组合 26">
            <a:extLst>
              <a:ext uri="{FF2B5EF4-FFF2-40B4-BE49-F238E27FC236}">
                <a16:creationId xmlns:a16="http://schemas.microsoft.com/office/drawing/2014/main" xmlns="" id="{141141EC-6FD7-4168-8CB4-6DE46183FADC}"/>
              </a:ext>
            </a:extLst>
          </p:cNvPr>
          <p:cNvGrpSpPr/>
          <p:nvPr/>
        </p:nvGrpSpPr>
        <p:grpSpPr>
          <a:xfrm>
            <a:off x="1806878" y="244938"/>
            <a:ext cx="7250036" cy="810210"/>
            <a:chOff x="1806878" y="244938"/>
            <a:chExt cx="7250036" cy="810210"/>
          </a:xfrm>
        </p:grpSpPr>
        <p:sp>
          <p:nvSpPr>
            <p:cNvPr id="28" name="文本框 27">
              <a:extLst>
                <a:ext uri="{FF2B5EF4-FFF2-40B4-BE49-F238E27FC236}">
                  <a16:creationId xmlns:a16="http://schemas.microsoft.com/office/drawing/2014/main" xmlns="" id="{66222BF3-DEA0-450C-A1DF-4518D17C60DE}"/>
                </a:ext>
              </a:extLst>
            </p:cNvPr>
            <p:cNvSpPr txBox="1"/>
            <p:nvPr/>
          </p:nvSpPr>
          <p:spPr>
            <a:xfrm>
              <a:off x="1806878" y="244938"/>
              <a:ext cx="3467616" cy="584775"/>
            </a:xfrm>
            <a:prstGeom prst="rect">
              <a:avLst/>
            </a:prstGeom>
            <a:noFill/>
          </p:spPr>
          <p:txBody>
            <a:bodyPr wrap="none" rtlCol="0">
              <a:spAutoFit/>
              <a:scene3d>
                <a:camera prst="orthographicFront"/>
                <a:lightRig rig="threePt" dir="t"/>
              </a:scene3d>
              <a:sp3d contourW="12700"/>
            </a:bodyPr>
            <a:lstStyle/>
            <a:p>
              <a:r>
                <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rPr>
                <a:t>标题文字添加此处</a:t>
              </a:r>
            </a:p>
          </p:txBody>
        </p:sp>
        <p:sp>
          <p:nvSpPr>
            <p:cNvPr id="29" name="文本框 28">
              <a:extLst>
                <a:ext uri="{FF2B5EF4-FFF2-40B4-BE49-F238E27FC236}">
                  <a16:creationId xmlns:a16="http://schemas.microsoft.com/office/drawing/2014/main" xmlns="" id="{98552DCF-E420-4E95-8FC8-8664F5FB498E}"/>
                </a:ext>
              </a:extLst>
            </p:cNvPr>
            <p:cNvSpPr txBox="1"/>
            <p:nvPr/>
          </p:nvSpPr>
          <p:spPr>
            <a:xfrm>
              <a:off x="1806878" y="747371"/>
              <a:ext cx="7250036"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Print the presentation and make it into a film to be used in a wider field</a:t>
              </a:r>
            </a:p>
          </p:txBody>
        </p:sp>
      </p:grpSp>
      <p:grpSp>
        <p:nvGrpSpPr>
          <p:cNvPr id="34" name="组合 33">
            <a:extLst>
              <a:ext uri="{FF2B5EF4-FFF2-40B4-BE49-F238E27FC236}">
                <a16:creationId xmlns:a16="http://schemas.microsoft.com/office/drawing/2014/main" xmlns="" id="{02294607-DBDE-4050-9EA4-72F499F005AC}"/>
              </a:ext>
            </a:extLst>
          </p:cNvPr>
          <p:cNvGrpSpPr/>
          <p:nvPr/>
        </p:nvGrpSpPr>
        <p:grpSpPr>
          <a:xfrm>
            <a:off x="5840413" y="2162765"/>
            <a:ext cx="4673600" cy="962022"/>
            <a:chOff x="6462713" y="2410788"/>
            <a:chExt cx="4673600" cy="962022"/>
          </a:xfrm>
        </p:grpSpPr>
        <p:sp>
          <p:nvSpPr>
            <p:cNvPr id="32" name="矩形 31">
              <a:extLst>
                <a:ext uri="{FF2B5EF4-FFF2-40B4-BE49-F238E27FC236}">
                  <a16:creationId xmlns:a16="http://schemas.microsoft.com/office/drawing/2014/main" xmlns="" id="{7996F03F-D931-4DDA-AF51-40504D480768}"/>
                </a:ext>
              </a:extLst>
            </p:cNvPr>
            <p:cNvSpPr/>
            <p:nvPr/>
          </p:nvSpPr>
          <p:spPr>
            <a:xfrm>
              <a:off x="6462713" y="2763412"/>
              <a:ext cx="467360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3" name="矩形 32">
              <a:extLst>
                <a:ext uri="{FF2B5EF4-FFF2-40B4-BE49-F238E27FC236}">
                  <a16:creationId xmlns:a16="http://schemas.microsoft.com/office/drawing/2014/main" xmlns="" id="{6358A5D2-B115-4912-B11B-E69121A500B0}"/>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5" name="组合 34">
            <a:extLst>
              <a:ext uri="{FF2B5EF4-FFF2-40B4-BE49-F238E27FC236}">
                <a16:creationId xmlns:a16="http://schemas.microsoft.com/office/drawing/2014/main" xmlns="" id="{350AF760-927F-4261-9C9A-A554E7C5F3E5}"/>
              </a:ext>
            </a:extLst>
          </p:cNvPr>
          <p:cNvGrpSpPr/>
          <p:nvPr/>
        </p:nvGrpSpPr>
        <p:grpSpPr>
          <a:xfrm>
            <a:off x="5840413" y="3316232"/>
            <a:ext cx="4673600" cy="962022"/>
            <a:chOff x="6462713" y="2410788"/>
            <a:chExt cx="4673600" cy="962022"/>
          </a:xfrm>
        </p:grpSpPr>
        <p:sp>
          <p:nvSpPr>
            <p:cNvPr id="36" name="矩形 35">
              <a:extLst>
                <a:ext uri="{FF2B5EF4-FFF2-40B4-BE49-F238E27FC236}">
                  <a16:creationId xmlns:a16="http://schemas.microsoft.com/office/drawing/2014/main" xmlns="" id="{9B5AF20A-BA65-430D-947C-F3670E3EAAE1}"/>
                </a:ext>
              </a:extLst>
            </p:cNvPr>
            <p:cNvSpPr/>
            <p:nvPr/>
          </p:nvSpPr>
          <p:spPr>
            <a:xfrm>
              <a:off x="6462713" y="2763412"/>
              <a:ext cx="467360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a:extLst>
                <a:ext uri="{FF2B5EF4-FFF2-40B4-BE49-F238E27FC236}">
                  <a16:creationId xmlns:a16="http://schemas.microsoft.com/office/drawing/2014/main" xmlns="" id="{A6CC8A2E-1AF6-4BDC-860E-A24509DDB38F}"/>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8" name="组合 37">
            <a:extLst>
              <a:ext uri="{FF2B5EF4-FFF2-40B4-BE49-F238E27FC236}">
                <a16:creationId xmlns:a16="http://schemas.microsoft.com/office/drawing/2014/main" xmlns="" id="{A90E8ACB-671F-4655-946F-21FFDA756198}"/>
              </a:ext>
            </a:extLst>
          </p:cNvPr>
          <p:cNvGrpSpPr/>
          <p:nvPr/>
        </p:nvGrpSpPr>
        <p:grpSpPr>
          <a:xfrm>
            <a:off x="5840413" y="4469699"/>
            <a:ext cx="4673600" cy="962022"/>
            <a:chOff x="6462713" y="2410788"/>
            <a:chExt cx="4673600" cy="962022"/>
          </a:xfrm>
        </p:grpSpPr>
        <p:sp>
          <p:nvSpPr>
            <p:cNvPr id="39" name="矩形 38">
              <a:extLst>
                <a:ext uri="{FF2B5EF4-FFF2-40B4-BE49-F238E27FC236}">
                  <a16:creationId xmlns:a16="http://schemas.microsoft.com/office/drawing/2014/main" xmlns="" id="{E20A23A2-E1EB-45CD-9965-CF424B0BBBDD}"/>
                </a:ext>
              </a:extLst>
            </p:cNvPr>
            <p:cNvSpPr/>
            <p:nvPr/>
          </p:nvSpPr>
          <p:spPr>
            <a:xfrm>
              <a:off x="6462713" y="2763412"/>
              <a:ext cx="467360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0" name="矩形 39">
              <a:extLst>
                <a:ext uri="{FF2B5EF4-FFF2-40B4-BE49-F238E27FC236}">
                  <a16:creationId xmlns:a16="http://schemas.microsoft.com/office/drawing/2014/main" xmlns="" id="{B5DE48CE-BAC9-4781-AA52-2AD9DE9EC8B0}"/>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0796832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1+#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1+#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1+#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占位符 63">
            <a:extLst>
              <a:ext uri="{FF2B5EF4-FFF2-40B4-BE49-F238E27FC236}">
                <a16:creationId xmlns:a16="http://schemas.microsoft.com/office/drawing/2014/main" xmlns="" id="{3F68BB09-53E9-4370-869C-57023D4A3EA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324" r="11324"/>
          <a:stretch>
            <a:fillRect/>
          </a:stretch>
        </p:blipFill>
        <p:spPr/>
      </p:pic>
      <p:pic>
        <p:nvPicPr>
          <p:cNvPr id="28" name="图片占位符 27">
            <a:extLst>
              <a:ext uri="{FF2B5EF4-FFF2-40B4-BE49-F238E27FC236}">
                <a16:creationId xmlns:a16="http://schemas.microsoft.com/office/drawing/2014/main" xmlns="" id="{B8FD19F7-27EB-4365-A5FF-F80B008F5331}"/>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1284" r="11284"/>
          <a:stretch>
            <a:fillRect/>
          </a:stretch>
        </p:blipFill>
        <p:spPr/>
      </p:pic>
      <p:pic>
        <p:nvPicPr>
          <p:cNvPr id="34" name="图片占位符 33">
            <a:extLst>
              <a:ext uri="{FF2B5EF4-FFF2-40B4-BE49-F238E27FC236}">
                <a16:creationId xmlns:a16="http://schemas.microsoft.com/office/drawing/2014/main" xmlns="" id="{66621924-D992-47C5-91EF-5EA1037A7788}"/>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1294" r="11294"/>
          <a:stretch>
            <a:fillRect/>
          </a:stretch>
        </p:blipFill>
        <p:spPr/>
      </p:pic>
      <p:pic>
        <p:nvPicPr>
          <p:cNvPr id="30" name="图片占位符 29">
            <a:extLst>
              <a:ext uri="{FF2B5EF4-FFF2-40B4-BE49-F238E27FC236}">
                <a16:creationId xmlns:a16="http://schemas.microsoft.com/office/drawing/2014/main" xmlns="" id="{15C4FBCA-E1DF-4F3C-8B9A-B15B82E7C063}"/>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6527" r="6527"/>
          <a:stretch>
            <a:fillRect/>
          </a:stretch>
        </p:blipFill>
        <p:spPr/>
      </p:pic>
      <p:pic>
        <p:nvPicPr>
          <p:cNvPr id="38" name="图片占位符 37">
            <a:extLst>
              <a:ext uri="{FF2B5EF4-FFF2-40B4-BE49-F238E27FC236}">
                <a16:creationId xmlns:a16="http://schemas.microsoft.com/office/drawing/2014/main" xmlns="" id="{E9BB4868-6861-4F69-BB26-94EF4BF62999}"/>
              </a:ext>
            </a:extLst>
          </p:cNvPr>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11290" r="11290"/>
          <a:stretch>
            <a:fillRect/>
          </a:stretch>
        </p:blipFill>
        <p:spPr/>
      </p:pic>
      <p:sp>
        <p:nvSpPr>
          <p:cNvPr id="3" name="等腰三角形 2">
            <a:extLst>
              <a:ext uri="{FF2B5EF4-FFF2-40B4-BE49-F238E27FC236}">
                <a16:creationId xmlns:a16="http://schemas.microsoft.com/office/drawing/2014/main" xmlns="" id="{AEB45E2F-CC6E-42E2-84AD-DDB6C56A6723}"/>
              </a:ext>
            </a:extLst>
          </p:cNvPr>
          <p:cNvSpPr/>
          <p:nvPr/>
        </p:nvSpPr>
        <p:spPr>
          <a:xfrm>
            <a:off x="5474802" y="716673"/>
            <a:ext cx="1555243" cy="134072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a:extLst>
              <a:ext uri="{FF2B5EF4-FFF2-40B4-BE49-F238E27FC236}">
                <a16:creationId xmlns:a16="http://schemas.microsoft.com/office/drawing/2014/main" xmlns="" id="{B938C7DB-0A78-42B7-AA68-A36F4E7DEFCC}"/>
              </a:ext>
            </a:extLst>
          </p:cNvPr>
          <p:cNvSpPr/>
          <p:nvPr/>
        </p:nvSpPr>
        <p:spPr>
          <a:xfrm flipV="1">
            <a:off x="8373830" y="1501335"/>
            <a:ext cx="1555243" cy="134072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a:extLst>
              <a:ext uri="{FF2B5EF4-FFF2-40B4-BE49-F238E27FC236}">
                <a16:creationId xmlns:a16="http://schemas.microsoft.com/office/drawing/2014/main" xmlns="" id="{548EBC64-6B88-46E5-B5A2-558748D72D07}"/>
              </a:ext>
            </a:extLst>
          </p:cNvPr>
          <p:cNvSpPr/>
          <p:nvPr/>
        </p:nvSpPr>
        <p:spPr>
          <a:xfrm flipV="1">
            <a:off x="10185864" y="1039869"/>
            <a:ext cx="1180336" cy="101753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a:extLst>
              <a:ext uri="{FF2B5EF4-FFF2-40B4-BE49-F238E27FC236}">
                <a16:creationId xmlns:a16="http://schemas.microsoft.com/office/drawing/2014/main" xmlns="" id="{0FD0A6D5-9468-4FAA-8772-ADF6705D722B}"/>
              </a:ext>
            </a:extLst>
          </p:cNvPr>
          <p:cNvSpPr/>
          <p:nvPr/>
        </p:nvSpPr>
        <p:spPr>
          <a:xfrm flipV="1">
            <a:off x="9547402" y="2956361"/>
            <a:ext cx="1346648" cy="116090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a:extLst>
              <a:ext uri="{FF2B5EF4-FFF2-40B4-BE49-F238E27FC236}">
                <a16:creationId xmlns:a16="http://schemas.microsoft.com/office/drawing/2014/main" xmlns="" id="{4809E27D-BB8A-49E1-BD2D-7D847E026768}"/>
              </a:ext>
            </a:extLst>
          </p:cNvPr>
          <p:cNvSpPr/>
          <p:nvPr/>
        </p:nvSpPr>
        <p:spPr>
          <a:xfrm flipV="1">
            <a:off x="6863590" y="4496121"/>
            <a:ext cx="858782" cy="74033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a:extLst>
              <a:ext uri="{FF2B5EF4-FFF2-40B4-BE49-F238E27FC236}">
                <a16:creationId xmlns:a16="http://schemas.microsoft.com/office/drawing/2014/main" xmlns="" id="{98154AF9-A3AA-45CA-B613-438DC59568F6}"/>
              </a:ext>
            </a:extLst>
          </p:cNvPr>
          <p:cNvSpPr/>
          <p:nvPr/>
        </p:nvSpPr>
        <p:spPr>
          <a:xfrm>
            <a:off x="8502592" y="5007177"/>
            <a:ext cx="1055406" cy="90983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xmlns="" id="{A5F31243-04FF-4928-A3D0-91AD4695CA6C}"/>
              </a:ext>
            </a:extLst>
          </p:cNvPr>
          <p:cNvGrpSpPr/>
          <p:nvPr/>
        </p:nvGrpSpPr>
        <p:grpSpPr>
          <a:xfrm>
            <a:off x="589650" y="2701995"/>
            <a:ext cx="161577" cy="1260000"/>
            <a:chOff x="0" y="1905000"/>
            <a:chExt cx="400050" cy="2971800"/>
          </a:xfrm>
        </p:grpSpPr>
        <p:sp>
          <p:nvSpPr>
            <p:cNvPr id="13" name="矩形 12">
              <a:extLst>
                <a:ext uri="{FF2B5EF4-FFF2-40B4-BE49-F238E27FC236}">
                  <a16:creationId xmlns:a16="http://schemas.microsoft.com/office/drawing/2014/main" xmlns="" id="{027C2BD8-BE5D-4493-A91C-29B6086FA351}"/>
                </a:ext>
              </a:extLst>
            </p:cNvPr>
            <p:cNvSpPr/>
            <p:nvPr/>
          </p:nvSpPr>
          <p:spPr>
            <a:xfrm>
              <a:off x="0" y="1905000"/>
              <a:ext cx="400050"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D0F3A366-4AD6-4C0B-A71B-19EFA3D3FF64}"/>
                </a:ext>
              </a:extLst>
            </p:cNvPr>
            <p:cNvSpPr/>
            <p:nvPr/>
          </p:nvSpPr>
          <p:spPr>
            <a:xfrm>
              <a:off x="0" y="2647950"/>
              <a:ext cx="400050" cy="742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xmlns="" id="{992EB8F9-F552-4978-B1B2-88C42E9CBB05}"/>
                </a:ext>
              </a:extLst>
            </p:cNvPr>
            <p:cNvSpPr/>
            <p:nvPr/>
          </p:nvSpPr>
          <p:spPr>
            <a:xfrm>
              <a:off x="0" y="3390900"/>
              <a:ext cx="400050" cy="7429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xmlns="" id="{5343D5E0-B815-4E5F-AC27-9FB88C53F450}"/>
                </a:ext>
              </a:extLst>
            </p:cNvPr>
            <p:cNvSpPr/>
            <p:nvPr/>
          </p:nvSpPr>
          <p:spPr>
            <a:xfrm>
              <a:off x="0" y="4133850"/>
              <a:ext cx="400050"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a:extLst>
              <a:ext uri="{FF2B5EF4-FFF2-40B4-BE49-F238E27FC236}">
                <a16:creationId xmlns:a16="http://schemas.microsoft.com/office/drawing/2014/main" xmlns="" id="{CEF99411-4709-4D85-A7C3-945C4791A054}"/>
              </a:ext>
            </a:extLst>
          </p:cNvPr>
          <p:cNvSpPr txBox="1"/>
          <p:nvPr/>
        </p:nvSpPr>
        <p:spPr>
          <a:xfrm>
            <a:off x="808738" y="2591878"/>
            <a:ext cx="4269117" cy="923330"/>
          </a:xfrm>
          <a:prstGeom prst="rect">
            <a:avLst/>
          </a:prstGeom>
          <a:noFill/>
        </p:spPr>
        <p:txBody>
          <a:bodyPr wrap="none" rtlCol="0">
            <a:spAutoFit/>
            <a:scene3d>
              <a:camera prst="orthographicFront"/>
              <a:lightRig rig="threePt" dir="t"/>
            </a:scene3d>
            <a:sp3d contourW="12700"/>
          </a:bodyPr>
          <a:lstStyle/>
          <a:p>
            <a:r>
              <a:rPr lang="en-US" altLang="zh-CN" sz="5400" dirty="0">
                <a:solidFill>
                  <a:schemeClr val="tx1">
                    <a:lumMod val="75000"/>
                    <a:lumOff val="25000"/>
                  </a:schemeClr>
                </a:solidFill>
                <a:ea typeface="时尚中黑简体" panose="01010104010101010101" pitchFamily="2" charset="-122"/>
              </a:rPr>
              <a:t>THANK YOU</a:t>
            </a:r>
            <a:endParaRPr lang="zh-CN" altLang="en-US" sz="5400" dirty="0">
              <a:solidFill>
                <a:schemeClr val="tx1">
                  <a:lumMod val="75000"/>
                  <a:lumOff val="25000"/>
                </a:schemeClr>
              </a:solidFill>
              <a:ea typeface="时尚中黑简体" panose="01010104010101010101" pitchFamily="2" charset="-122"/>
            </a:endParaRPr>
          </a:p>
        </p:txBody>
      </p:sp>
      <p:sp>
        <p:nvSpPr>
          <p:cNvPr id="19" name="文本框 18">
            <a:extLst>
              <a:ext uri="{FF2B5EF4-FFF2-40B4-BE49-F238E27FC236}">
                <a16:creationId xmlns:a16="http://schemas.microsoft.com/office/drawing/2014/main" xmlns="" id="{6E23FF32-456A-4F58-AE56-14E0C63DA5D7}"/>
              </a:ext>
            </a:extLst>
          </p:cNvPr>
          <p:cNvSpPr txBox="1"/>
          <p:nvPr/>
        </p:nvSpPr>
        <p:spPr>
          <a:xfrm>
            <a:off x="808738" y="3547478"/>
            <a:ext cx="4946015"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9624209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ppt_x</p:attrName>
                                        </p:attrNameLst>
                                      </p:cBhvr>
                                      <p:tavLst>
                                        <p:tav tm="0">
                                          <p:val>
                                            <p:strVal val="#ppt_x-#ppt_w*1.125000"/>
                                          </p:val>
                                        </p:tav>
                                        <p:tav tm="100000">
                                          <p:val>
                                            <p:strVal val="#ppt_x"/>
                                          </p:val>
                                        </p:tav>
                                      </p:tavLst>
                                    </p:anim>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F33B48"/>
      </a:accent1>
      <a:accent2>
        <a:srgbClr val="FFC000"/>
      </a:accent2>
      <a:accent3>
        <a:srgbClr val="00BBD6"/>
      </a:accent3>
      <a:accent4>
        <a:srgbClr val="937862"/>
      </a:accent4>
      <a:accent5>
        <a:srgbClr val="B2D135"/>
      </a:accent5>
      <a:accent6>
        <a:srgbClr val="895881"/>
      </a:accent6>
      <a:hlink>
        <a:srgbClr val="F33B4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F33B48"/>
    </a:accent1>
    <a:accent2>
      <a:srgbClr val="FFC000"/>
    </a:accent2>
    <a:accent3>
      <a:srgbClr val="00BBD6"/>
    </a:accent3>
    <a:accent4>
      <a:srgbClr val="937862"/>
    </a:accent4>
    <a:accent5>
      <a:srgbClr val="B2D135"/>
    </a:accent5>
    <a:accent6>
      <a:srgbClr val="895881"/>
    </a:accent6>
    <a:hlink>
      <a:srgbClr val="F33B48"/>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F33B48"/>
    </a:accent1>
    <a:accent2>
      <a:srgbClr val="FFC000"/>
    </a:accent2>
    <a:accent3>
      <a:srgbClr val="00BBD6"/>
    </a:accent3>
    <a:accent4>
      <a:srgbClr val="937862"/>
    </a:accent4>
    <a:accent5>
      <a:srgbClr val="B2D135"/>
    </a:accent5>
    <a:accent6>
      <a:srgbClr val="895881"/>
    </a:accent6>
    <a:hlink>
      <a:srgbClr val="F33B48"/>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138</TotalTime>
  <Words>1865</Words>
  <Application>Microsoft Office PowerPoint</Application>
  <PresentationFormat>宽屏</PresentationFormat>
  <Paragraphs>202</Paragraphs>
  <Slides>25</Slides>
  <Notes>25</Notes>
  <HiddenSlides>0</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等线</vt:lpstr>
      <vt:lpstr>时尚中黑简体</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Administrator</cp:lastModifiedBy>
  <cp:revision>39</cp:revision>
  <dcterms:created xsi:type="dcterms:W3CDTF">2017-06-22T03:26:08Z</dcterms:created>
  <dcterms:modified xsi:type="dcterms:W3CDTF">2017-10-06T08:45:30Z</dcterms:modified>
</cp:coreProperties>
</file>