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724" r:id="rId3"/>
    <p:sldId id="2718" r:id="rId5"/>
    <p:sldId id="2725" r:id="rId6"/>
    <p:sldId id="2792" r:id="rId7"/>
    <p:sldId id="2793" r:id="rId8"/>
    <p:sldId id="2794" r:id="rId9"/>
    <p:sldId id="2795" r:id="rId10"/>
    <p:sldId id="2796" r:id="rId11"/>
    <p:sldId id="2789" r:id="rId12"/>
    <p:sldId id="2797" r:id="rId13"/>
    <p:sldId id="2798" r:id="rId14"/>
    <p:sldId id="2799" r:id="rId15"/>
    <p:sldId id="2800" r:id="rId16"/>
    <p:sldId id="2801" r:id="rId17"/>
    <p:sldId id="2790" r:id="rId18"/>
    <p:sldId id="2802" r:id="rId19"/>
    <p:sldId id="2803" r:id="rId20"/>
    <p:sldId id="2804" r:id="rId21"/>
    <p:sldId id="2805" r:id="rId22"/>
    <p:sldId id="2806" r:id="rId23"/>
    <p:sldId id="2791" r:id="rId24"/>
    <p:sldId id="2808" r:id="rId25"/>
    <p:sldId id="2809" r:id="rId26"/>
    <p:sldId id="2810" r:id="rId27"/>
    <p:sldId id="2812" r:id="rId28"/>
    <p:sldId id="2811" r:id="rId29"/>
  </p:sldIdLst>
  <p:sldSz cx="9145270" cy="514477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B0019"/>
    <a:srgbClr val="334859"/>
    <a:srgbClr val="008C8A"/>
    <a:srgbClr val="005D40"/>
    <a:srgbClr val="F29548"/>
    <a:srgbClr val="F18D3B"/>
    <a:srgbClr val="EE7919"/>
    <a:srgbClr val="F8B566"/>
    <a:srgbClr val="EB6300"/>
    <a:srgbClr val="EA54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4" autoAdjust="0"/>
    <p:restoredTop sz="85006" autoAdjust="0"/>
  </p:normalViewPr>
  <p:slideViewPr>
    <p:cSldViewPr>
      <p:cViewPr varScale="1">
        <p:scale>
          <a:sx n="91" d="100"/>
          <a:sy n="91" d="100"/>
        </p:scale>
        <p:origin x="84" y="474"/>
      </p:cViewPr>
      <p:guideLst>
        <p:guide orient="horz" pos="373"/>
        <p:guide pos="4050"/>
        <p:guide pos="557"/>
        <p:guide orient="horz" pos="4183"/>
        <p:guide pos="7588"/>
        <p:guide orient="horz" pos="265"/>
        <p:guide orient="horz" pos="2976"/>
        <p:guide pos="2881"/>
        <p:guide pos="396"/>
        <p:guide pos="5397"/>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49605" rtl="0" eaLnBrk="1" latinLnBrk="0" hangingPunct="1">
      <a:defRPr sz="900" kern="1200">
        <a:solidFill>
          <a:schemeClr val="tx1"/>
        </a:solidFill>
        <a:latin typeface="+mn-lt"/>
        <a:ea typeface="+mn-ea"/>
        <a:cs typeface="+mn-cs"/>
      </a:defRPr>
    </a:lvl6pPr>
    <a:lvl7pPr marL="1950720" algn="l" defTabSz="649605" rtl="0" eaLnBrk="1" latinLnBrk="0" hangingPunct="1">
      <a:defRPr sz="900" kern="1200">
        <a:solidFill>
          <a:schemeClr val="tx1"/>
        </a:solidFill>
        <a:latin typeface="+mn-lt"/>
        <a:ea typeface="+mn-ea"/>
        <a:cs typeface="+mn-cs"/>
      </a:defRPr>
    </a:lvl7pPr>
    <a:lvl8pPr marL="2275840" algn="l" defTabSz="649605" rtl="0" eaLnBrk="1" latinLnBrk="0" hangingPunct="1">
      <a:defRPr sz="900" kern="1200">
        <a:solidFill>
          <a:schemeClr val="tx1"/>
        </a:solidFill>
        <a:latin typeface="+mn-lt"/>
        <a:ea typeface="+mn-ea"/>
        <a:cs typeface="+mn-cs"/>
      </a:defRPr>
    </a:lvl8pPr>
    <a:lvl9pPr marL="2600960" algn="l" defTabSz="64960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a:p>
        </p:txBody>
      </p:sp>
      <p:sp>
        <p:nvSpPr>
          <p:cNvPr id="37891" name="灯片编号占位符 3"/>
          <p:cNvSpPr>
            <a:spLocks noGrp="1" noChangeArrowheads="1"/>
          </p:cNvSpPr>
          <p:nvPr>
            <p:ph type="sldNum" sz="quarter" idx="5"/>
          </p:nvPr>
        </p:nvSpPr>
        <p:spPr bwMode="auto">
          <a:noFill/>
          <a:ln>
            <a:miter lim="800000"/>
          </a:ln>
        </p:spPr>
        <p:txBody>
          <a:bodyPr/>
          <a:lstStyle/>
          <a:p>
            <a:fld id="{17848CDF-EB1D-4858-A234-8C0CEBAE6142}" type="slidenum">
              <a:rPr lang="zh-CN"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a:p>
        </p:txBody>
      </p:sp>
      <p:sp>
        <p:nvSpPr>
          <p:cNvPr id="39939" name="灯片编号占位符 3"/>
          <p:cNvSpPr>
            <a:spLocks noGrp="1" noChangeArrowheads="1"/>
          </p:cNvSpPr>
          <p:nvPr>
            <p:ph type="sldNum" sz="quarter" idx="5"/>
          </p:nvPr>
        </p:nvSpPr>
        <p:spPr bwMode="auto">
          <a:noFill/>
          <a:ln>
            <a:miter lim="800000"/>
          </a:ln>
        </p:spPr>
        <p:txBody>
          <a:bodyPr/>
          <a:lstStyle/>
          <a:p>
            <a:fld id="{12BBFC42-F3A4-446A-A888-9EF763704B8B}" type="slidenum">
              <a:rPr lang="zh-CN"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ChangeArrowheads="1"/>
          </p:cNvSpPr>
          <p:nvPr>
            <p:ph type="sldImg" idx="4294967295"/>
          </p:nvPr>
        </p:nvSpPr>
        <p:spPr>
          <a:ln>
            <a:miter lim="800000"/>
          </a:ln>
        </p:spPr>
      </p:sp>
      <p:sp>
        <p:nvSpPr>
          <p:cNvPr id="44034" name="备注占位符 2"/>
          <p:cNvSpPr>
            <a:spLocks noGrp="1" noChangeArrowheads="1"/>
          </p:cNvSpPr>
          <p:nvPr>
            <p:ph type="body" idx="4294967295"/>
          </p:nvPr>
        </p:nvSpPr>
        <p:spPr/>
        <p:txBody>
          <a:bodyPr/>
          <a:lstStyle/>
          <a:p>
            <a:endParaRPr lang="zh-CN" altLang="en-US"/>
          </a:p>
        </p:txBody>
      </p:sp>
      <p:sp>
        <p:nvSpPr>
          <p:cNvPr id="44035" name="灯片编号占位符 3"/>
          <p:cNvSpPr>
            <a:spLocks noGrp="1" noChangeArrowheads="1"/>
          </p:cNvSpPr>
          <p:nvPr>
            <p:ph type="sldNum" sz="quarter" idx="5"/>
          </p:nvPr>
        </p:nvSpPr>
        <p:spPr bwMode="auto">
          <a:noFill/>
          <a:ln>
            <a:miter lim="800000"/>
          </a:ln>
        </p:spPr>
        <p:txBody>
          <a:bodyPr/>
          <a:lstStyle/>
          <a:p>
            <a:fld id="{BE0B49EE-328A-488A-A184-AC6E2B47896C}" type="slidenum">
              <a:rPr lang="zh-CN" altLang="en-US"/>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noChangeArrowheads="1"/>
          </p:cNvSpPr>
          <p:nvPr>
            <p:ph type="sldImg" idx="4294967295"/>
          </p:nvPr>
        </p:nvSpPr>
        <p:spPr>
          <a:ln>
            <a:miter lim="800000"/>
          </a:ln>
        </p:spPr>
      </p:sp>
      <p:sp>
        <p:nvSpPr>
          <p:cNvPr id="46082" name="备注占位符 2"/>
          <p:cNvSpPr>
            <a:spLocks noGrp="1" noChangeArrowheads="1"/>
          </p:cNvSpPr>
          <p:nvPr>
            <p:ph type="body" idx="4294967295"/>
          </p:nvPr>
        </p:nvSpPr>
        <p:spPr/>
        <p:txBody>
          <a:bodyPr/>
          <a:lstStyle/>
          <a:p>
            <a:endParaRPr lang="zh-CN" altLang="en-US"/>
          </a:p>
        </p:txBody>
      </p:sp>
      <p:sp>
        <p:nvSpPr>
          <p:cNvPr id="46083" name="灯片编号占位符 3"/>
          <p:cNvSpPr>
            <a:spLocks noGrp="1" noChangeArrowheads="1"/>
          </p:cNvSpPr>
          <p:nvPr>
            <p:ph type="sldNum" sz="quarter" idx="5"/>
          </p:nvPr>
        </p:nvSpPr>
        <p:spPr bwMode="auto">
          <a:noFill/>
          <a:ln>
            <a:miter lim="800000"/>
          </a:ln>
        </p:spPr>
        <p:txBody>
          <a:bodyPr/>
          <a:lstStyle/>
          <a:p>
            <a:fld id="{5FBCFC28-453C-43C9-BC65-1187D5867D25}"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noChangeArrowheads="1"/>
          </p:cNvSpPr>
          <p:nvPr>
            <p:ph type="sldImg" idx="4294967295"/>
          </p:nvPr>
        </p:nvSpPr>
        <p:spPr>
          <a:ln>
            <a:miter lim="800000"/>
          </a:ln>
        </p:spPr>
      </p:sp>
      <p:sp>
        <p:nvSpPr>
          <p:cNvPr id="48130" name="备注占位符 2"/>
          <p:cNvSpPr>
            <a:spLocks noGrp="1" noChangeArrowheads="1"/>
          </p:cNvSpPr>
          <p:nvPr>
            <p:ph type="body" idx="4294967295"/>
          </p:nvPr>
        </p:nvSpPr>
        <p:spPr/>
        <p:txBody>
          <a:bodyPr/>
          <a:lstStyle/>
          <a:p>
            <a:endParaRPr lang="zh-CN" altLang="en-US"/>
          </a:p>
        </p:txBody>
      </p:sp>
      <p:sp>
        <p:nvSpPr>
          <p:cNvPr id="48131" name="灯片编号占位符 3"/>
          <p:cNvSpPr>
            <a:spLocks noGrp="1" noChangeArrowheads="1"/>
          </p:cNvSpPr>
          <p:nvPr>
            <p:ph type="sldNum" sz="quarter" idx="5"/>
          </p:nvPr>
        </p:nvSpPr>
        <p:spPr bwMode="auto">
          <a:noFill/>
          <a:ln>
            <a:miter lim="800000"/>
          </a:ln>
        </p:spPr>
        <p:txBody>
          <a:bodyPr/>
          <a:lstStyle/>
          <a:p>
            <a:fld id="{FF03DB1A-9145-4287-A659-651BC6517FC6}" type="slidenum">
              <a:rPr lang="zh-CN" altLang="en-US"/>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050" name="Picture 2" descr="C:\Users\Administrator\Desktop\0.jpg"/>
          <p:cNvPicPr>
            <a:picLocks noChangeAspect="1" noChangeArrowheads="1"/>
          </p:cNvPicPr>
          <p:nvPr userDrawn="1"/>
        </p:nvPicPr>
        <p:blipFill>
          <a:blip r:embed="rId2" cstate="print"/>
          <a:srcRect/>
          <a:stretch>
            <a:fillRect/>
          </a:stretch>
        </p:blipFill>
        <p:spPr bwMode="auto">
          <a:xfrm>
            <a:off x="0" y="-3174"/>
            <a:ext cx="9144000" cy="5148262"/>
          </a:xfrm>
          <a:prstGeom prst="rect">
            <a:avLst/>
          </a:prstGeom>
          <a:noFill/>
        </p:spPr>
      </p:pic>
      <p:sp>
        <p:nvSpPr>
          <p:cNvPr id="2" name="日期占位符 1"/>
          <p:cNvSpPr>
            <a:spLocks noGrp="1"/>
          </p:cNvSpPr>
          <p:nvPr>
            <p:ph type="dt" sz="half" idx="10"/>
          </p:nvPr>
        </p:nvSpPr>
        <p:spPr>
          <a:xfrm>
            <a:off x="628984" y="4769039"/>
            <a:ext cx="2057447" cy="273290"/>
          </a:xfrm>
          <a:prstGeom prst="rect">
            <a:avLst/>
          </a:prstGeom>
        </p:spPr>
        <p:txBody>
          <a:bodyPr lIns="65032" tIns="32516" rIns="65032" bIns="32516"/>
          <a:lstStyle/>
          <a:p>
            <a:fld id="{3BED4874-415F-4462-8CBD-90FA9588F106}" type="datetimeFigureOut">
              <a:rPr lang="zh-CN" altLang="en-US" smtClean="0"/>
            </a:fld>
            <a:endParaRPr lang="zh-CN" altLang="en-US"/>
          </a:p>
        </p:txBody>
      </p:sp>
      <p:sp>
        <p:nvSpPr>
          <p:cNvPr id="3" name="页脚占位符 2"/>
          <p:cNvSpPr>
            <a:spLocks noGrp="1"/>
          </p:cNvSpPr>
          <p:nvPr>
            <p:ph type="ftr" sz="quarter" idx="11"/>
          </p:nvPr>
        </p:nvSpPr>
        <p:spPr>
          <a:xfrm>
            <a:off x="3029710" y="4769039"/>
            <a:ext cx="3086170" cy="273290"/>
          </a:xfrm>
          <a:prstGeom prst="rect">
            <a:avLst/>
          </a:prstGeom>
        </p:spPr>
        <p:txBody>
          <a:bodyPr lIns="65032" tIns="32516" rIns="65032" bIns="32516"/>
          <a:lstStyle/>
          <a:p>
            <a:endParaRPr lang="zh-CN" altLang="en-US"/>
          </a:p>
        </p:txBody>
      </p:sp>
      <p:sp>
        <p:nvSpPr>
          <p:cNvPr id="4" name="灯片编号占位符 3"/>
          <p:cNvSpPr>
            <a:spLocks noGrp="1"/>
          </p:cNvSpPr>
          <p:nvPr>
            <p:ph type="sldNum" sz="quarter" idx="12"/>
          </p:nvPr>
        </p:nvSpPr>
        <p:spPr>
          <a:xfrm>
            <a:off x="6459168" y="4769039"/>
            <a:ext cx="2057447" cy="273290"/>
          </a:xfrm>
          <a:prstGeom prst="rect">
            <a:avLst/>
          </a:prstGeom>
        </p:spPr>
        <p:txBody>
          <a:bodyPr lIns="65032" tIns="32516" rIns="65032" bIns="32516"/>
          <a:lstStyle/>
          <a:p>
            <a:fld id="{8C92ADDF-ABC6-4EEC-846D-A1AE2D410679}" type="slidenum">
              <a:rPr lang="zh-CN" altLang="en-US" smtClean="0"/>
            </a:fld>
            <a:endParaRPr lang="zh-CN" altLang="en-US"/>
          </a:p>
        </p:txBody>
      </p:sp>
      <p:sp>
        <p:nvSpPr>
          <p:cNvPr id="6" name="文本框 32"/>
          <p:cNvSpPr txBox="1"/>
          <p:nvPr userDrawn="1"/>
        </p:nvSpPr>
        <p:spPr>
          <a:xfrm>
            <a:off x="3415235" y="257676"/>
            <a:ext cx="1805631" cy="269309"/>
          </a:xfrm>
          <a:prstGeom prst="rect">
            <a:avLst/>
          </a:prstGeom>
          <a:noFill/>
        </p:spPr>
        <p:txBody>
          <a:bodyPr wrap="none" lIns="68584" tIns="34292" rIns="68584" bIns="34292" rtlCol="0">
            <a:spAutoFit/>
          </a:bodyPr>
          <a:lstStyle/>
          <a:p>
            <a:pPr defTabSz="685165"/>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7" name="文本框 33"/>
          <p:cNvSpPr txBox="1"/>
          <p:nvPr userDrawn="1"/>
        </p:nvSpPr>
        <p:spPr>
          <a:xfrm>
            <a:off x="3559251" y="465917"/>
            <a:ext cx="1451367" cy="207753"/>
          </a:xfrm>
          <a:prstGeom prst="rect">
            <a:avLst/>
          </a:prstGeom>
          <a:noFill/>
        </p:spPr>
        <p:txBody>
          <a:bodyPr wrap="none" lIns="68584" tIns="34292" rIns="68584" bIns="34292" rtlCol="0">
            <a:spAutoFit/>
          </a:bodyPr>
          <a:lstStyle/>
          <a:p>
            <a:pPr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3" name="Picture 2" descr="C:\Users\Administrator\Desktop\0.jpg"/>
          <p:cNvPicPr>
            <a:picLocks noChangeAspect="1" noChangeArrowheads="1"/>
          </p:cNvPicPr>
          <p:nvPr userDrawn="1"/>
        </p:nvPicPr>
        <p:blipFill>
          <a:blip r:embed="rId2" cstate="print"/>
          <a:srcRect/>
          <a:stretch>
            <a:fillRect/>
          </a:stretch>
        </p:blipFill>
        <p:spPr bwMode="auto">
          <a:xfrm>
            <a:off x="0" y="-3174"/>
            <a:ext cx="9144000" cy="5148262"/>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79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91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903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6235" algn="l" defTabSz="650240" rtl="0" eaLnBrk="1" latinLnBrk="0" hangingPunct="1">
        <a:defRPr sz="1300" kern="1200">
          <a:solidFill>
            <a:schemeClr val="tx1"/>
          </a:solidFill>
          <a:latin typeface="+mn-lt"/>
          <a:ea typeface="+mn-ea"/>
          <a:cs typeface="+mn-cs"/>
        </a:defRPr>
      </a:lvl6pPr>
      <a:lvl7pPr marL="1951355" algn="l" defTabSz="650240" rtl="0" eaLnBrk="1" latinLnBrk="0" hangingPunct="1">
        <a:defRPr sz="1300" kern="1200">
          <a:solidFill>
            <a:schemeClr val="tx1"/>
          </a:solidFill>
          <a:latin typeface="+mn-lt"/>
          <a:ea typeface="+mn-ea"/>
          <a:cs typeface="+mn-cs"/>
        </a:defRPr>
      </a:lvl7pPr>
      <a:lvl8pPr marL="2276475"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2.xml"/><Relationship Id="rId12" Type="http://schemas.openxmlformats.org/officeDocument/2006/relationships/slideLayout" Target="../slideLayouts/slideLayout2.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2.jpe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jpeg"/><Relationship Id="rId1" Type="http://schemas.openxmlformats.org/officeDocument/2006/relationships/image" Target="../media/image2.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jpeg"/><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1026" name="Picture 2" descr="C:\Users\Administrator\Desktop\73579e17223deb6.jpg"/>
          <p:cNvPicPr>
            <a:picLocks noChangeAspect="1" noChangeArrowheads="1"/>
          </p:cNvPicPr>
          <p:nvPr/>
        </p:nvPicPr>
        <p:blipFill>
          <a:blip r:embed="rId2" cstate="print"/>
          <a:srcRect/>
          <a:stretch>
            <a:fillRect/>
          </a:stretch>
        </p:blipFill>
        <p:spPr bwMode="auto">
          <a:xfrm>
            <a:off x="1588" y="-3175"/>
            <a:ext cx="9144000" cy="5148263"/>
          </a:xfrm>
          <a:prstGeom prst="rect">
            <a:avLst/>
          </a:prstGeom>
          <a:noFill/>
        </p:spPr>
      </p:pic>
      <p:pic>
        <p:nvPicPr>
          <p:cNvPr id="2" name="Could This Be Love">
            <a:hlinkClick r:id="" action="ppaction://media"/>
          </p:cNvPr>
          <p:cNvPicPr>
            <a:picLocks noChangeAspect="1"/>
          </p:cNvPicPr>
          <p:nvPr>
            <a:audioFile r:link="rId3"/>
            <p:extLst>
              <p:ext uri="{DAA4B4D4-6D71-4841-9C94-3DE7FCFB9230}">
                <p14:media xmlns:p14="http://schemas.microsoft.com/office/powerpoint/2010/main" r:embed="rId4">
                  <p14:fade in="5000.000000" out="5000.000000"/>
                </p14:media>
              </p:ext>
            </p:extLst>
          </p:nvPr>
        </p:nvPicPr>
        <p:blipFill>
          <a:blip r:embed="rId5" cstate="print"/>
          <a:stretch>
            <a:fillRect/>
          </a:stretch>
        </p:blipFill>
        <p:spPr>
          <a:xfrm>
            <a:off x="180306" y="268288"/>
            <a:ext cx="433569" cy="433651"/>
          </a:xfrm>
          <a:prstGeom prst="rect">
            <a:avLst/>
          </a:prstGeom>
        </p:spPr>
      </p:pic>
      <p:sp>
        <p:nvSpPr>
          <p:cNvPr id="8" name="矩形 259"/>
          <p:cNvSpPr>
            <a:spLocks noChangeArrowheads="1"/>
          </p:cNvSpPr>
          <p:nvPr/>
        </p:nvSpPr>
        <p:spPr bwMode="auto">
          <a:xfrm>
            <a:off x="2116207" y="1924472"/>
            <a:ext cx="512088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影视传媒</a:t>
            </a:r>
            <a:r>
              <a:rPr lang="zh-CN" altLang="en-US" sz="28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宣传推广</a:t>
            </a:r>
            <a:r>
              <a:rPr lang="en-US" altLang="zh-CN" sz="28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PPT</a:t>
            </a:r>
            <a:endParaRPr lang="zh-CN" altLang="en-US" sz="2800"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endParaRPr>
          </a:p>
        </p:txBody>
      </p:sp>
      <p:sp>
        <p:nvSpPr>
          <p:cNvPr id="9" name="矩形 259"/>
          <p:cNvSpPr>
            <a:spLocks noChangeArrowheads="1"/>
          </p:cNvSpPr>
          <p:nvPr/>
        </p:nvSpPr>
        <p:spPr bwMode="auto">
          <a:xfrm>
            <a:off x="3063389" y="2955472"/>
            <a:ext cx="3226519" cy="168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100" dirty="0">
                <a:solidFill>
                  <a:schemeClr val="tx1">
                    <a:lumMod val="75000"/>
                    <a:lumOff val="25000"/>
                  </a:schemeClr>
                </a:solidFill>
                <a:cs typeface="Arial" panose="020B0604020202020204" pitchFamily="34" charset="0"/>
                <a:sym typeface="微软雅黑" panose="020B0503020204020204" pitchFamily="34" charset="-122"/>
              </a:rPr>
              <a:t>汇报人：</a:t>
            </a:r>
            <a:r>
              <a:rPr lang="en-US" altLang="zh-CN" sz="1100" dirty="0">
                <a:solidFill>
                  <a:schemeClr val="tx1">
                    <a:lumMod val="75000"/>
                    <a:lumOff val="25000"/>
                  </a:schemeClr>
                </a:solidFill>
                <a:cs typeface="Arial" panose="020B0604020202020204" pitchFamily="34" charset="0"/>
                <a:sym typeface="微软雅黑" panose="020B0503020204020204" pitchFamily="34" charset="-122"/>
              </a:rPr>
              <a:t>   </a:t>
            </a:r>
            <a:endParaRPr lang="en-US" altLang="zh-CN" sz="1100" dirty="0">
              <a:solidFill>
                <a:schemeClr val="tx1">
                  <a:lumMod val="75000"/>
                  <a:lumOff val="25000"/>
                </a:schemeClr>
              </a:solidFill>
              <a:cs typeface="Arial" panose="020B0604020202020204" pitchFamily="34" charset="0"/>
              <a:sym typeface="微软雅黑" panose="020B0503020204020204" pitchFamily="34" charset="-122"/>
            </a:endParaRPr>
          </a:p>
        </p:txBody>
      </p:sp>
      <p:sp>
        <p:nvSpPr>
          <p:cNvPr id="10" name="矩形 259"/>
          <p:cNvSpPr>
            <a:spLocks noChangeArrowheads="1"/>
          </p:cNvSpPr>
          <p:nvPr/>
        </p:nvSpPr>
        <p:spPr bwMode="auto">
          <a:xfrm>
            <a:off x="2178144" y="2516651"/>
            <a:ext cx="4997008" cy="22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500" dirty="0">
                <a:solidFill>
                  <a:schemeClr val="tx1">
                    <a:lumMod val="75000"/>
                    <a:lumOff val="25000"/>
                  </a:schemeClr>
                </a:solidFill>
                <a:cs typeface="Arial" panose="020B0604020202020204" pitchFamily="34" charset="0"/>
                <a:sym typeface="微软雅黑" panose="020B0503020204020204" pitchFamily="34" charset="-122"/>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500" dirty="0">
                <a:solidFill>
                  <a:schemeClr val="accent1"/>
                </a:solidFill>
                <a:cs typeface="Arial" panose="020B0604020202020204" pitchFamily="34" charset="0"/>
                <a:sym typeface="微软雅黑" panose="020B0503020204020204" pitchFamily="34" charset="-122"/>
              </a:rPr>
              <a:t>content to this directly.</a:t>
            </a:r>
            <a:endParaRPr lang="zh-CN" altLang="en-US" sz="500" dirty="0">
              <a:solidFill>
                <a:schemeClr val="accent1"/>
              </a:solidFill>
              <a:cs typeface="Arial" panose="020B0604020202020204" pitchFamily="34"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dissolve/>
      </p:transition>
    </mc:Choice>
    <mc:Fallback>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10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3000"/>
                            </p:stCondLst>
                            <p:childTnLst>
                              <p:par>
                                <p:cTn id="27" presetID="1" presetClass="mediacall" presetSubtype="0" fill="hold" nodeType="afterEffect">
                                  <p:stCondLst>
                                    <p:cond delay="0"/>
                                  </p:stCondLst>
                                  <p:childTnLst>
                                    <p:cmd type="call" cmd="playFrom(0.0)">
                                      <p:cBhvr>
                                        <p:cTn id="28"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2"/>
                </p:tgtEl>
              </p:cMediaNode>
            </p:audio>
          </p:childTnLst>
        </p:cTn>
      </p:par>
    </p:tnLst>
    <p:bldLst>
      <p:bldP spid="8" grpId="0"/>
      <p:bldP spid="8" grpId="1"/>
      <p:bldP spid="9" grpId="0" bldLvl="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18" name="MH_Others_1"/>
          <p:cNvSpPr txBox="1"/>
          <p:nvPr>
            <p:custDataLst>
              <p:tags r:id="rId2"/>
            </p:custDataLst>
          </p:nvPr>
        </p:nvSpPr>
        <p:spPr>
          <a:xfrm>
            <a:off x="2483108" y="1059263"/>
            <a:ext cx="1261884" cy="2699358"/>
          </a:xfrm>
          <a:prstGeom prst="rect">
            <a:avLst/>
          </a:prstGeom>
          <a:noFill/>
        </p:spPr>
        <p:txBody>
          <a:bodyPr vert="eaVert" wrap="square" lIns="0" tIns="0" rIns="0" bIns="0" rtlCol="0" anchor="ctr" anchorCtr="0">
            <a:spAutoFit/>
          </a:bodyPr>
          <a:lstStyle/>
          <a:p>
            <a:pPr algn="ctr"/>
            <a:r>
              <a:rPr lang="zh-CN" altLang="en-US" sz="82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82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MH_Others_2"/>
          <p:cNvSpPr txBox="1"/>
          <p:nvPr>
            <p:custDataLst>
              <p:tags r:id="rId3"/>
            </p:custDataLst>
          </p:nvPr>
        </p:nvSpPr>
        <p:spPr>
          <a:xfrm rot="5400000">
            <a:off x="1170279" y="2168150"/>
            <a:ext cx="2347019" cy="481583"/>
          </a:xfrm>
          <a:prstGeom prst="rect">
            <a:avLst/>
          </a:prstGeom>
          <a:noFill/>
        </p:spPr>
        <p:txBody>
          <a:bodyPr wrap="square" lIns="0" tIns="0" rIns="0" bIns="0">
            <a:spAutoFit/>
          </a:bodyPr>
          <a:lstStyle/>
          <a:p>
            <a:pPr algn="ctr">
              <a:defRPr/>
            </a:pPr>
            <a:r>
              <a:rPr lang="en-US" altLang="zh-CN" sz="31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31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MH_Number_1"/>
          <p:cNvSpPr/>
          <p:nvPr>
            <p:custDataLst>
              <p:tags r:id="rId4"/>
            </p:custDataLst>
          </p:nvPr>
        </p:nvSpPr>
        <p:spPr>
          <a:xfrm>
            <a:off x="4061386" y="1439520"/>
            <a:ext cx="270032" cy="270084"/>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1</a:t>
            </a:r>
            <a:endParaRPr lang="zh-CN" altLang="en-US"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21" name="MH_Entry_1"/>
          <p:cNvSpPr/>
          <p:nvPr>
            <p:custDataLst>
              <p:tags r:id="rId5"/>
            </p:custDataLst>
          </p:nvPr>
        </p:nvSpPr>
        <p:spPr>
          <a:xfrm>
            <a:off x="4438927" y="1394900"/>
            <a:ext cx="2369155" cy="325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点击添加相关标题文字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MH_Number_2"/>
          <p:cNvSpPr/>
          <p:nvPr>
            <p:custDataLst>
              <p:tags r:id="rId6"/>
            </p:custDataLst>
          </p:nvPr>
        </p:nvSpPr>
        <p:spPr>
          <a:xfrm>
            <a:off x="4061386" y="2058067"/>
            <a:ext cx="270032" cy="270084"/>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2</a:t>
            </a:r>
            <a:endParaRPr lang="zh-CN" altLang="en-US"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23" name="MH_Entry_2"/>
          <p:cNvSpPr/>
          <p:nvPr>
            <p:custDataLst>
              <p:tags r:id="rId7"/>
            </p:custDataLst>
          </p:nvPr>
        </p:nvSpPr>
        <p:spPr>
          <a:xfrm>
            <a:off x="4438927" y="2013448"/>
            <a:ext cx="2507377" cy="325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点击添加相关标题文字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MH_Number_3"/>
          <p:cNvSpPr/>
          <p:nvPr>
            <p:custDataLst>
              <p:tags r:id="rId8"/>
            </p:custDataLst>
          </p:nvPr>
        </p:nvSpPr>
        <p:spPr>
          <a:xfrm>
            <a:off x="4061386" y="2676615"/>
            <a:ext cx="270032" cy="270084"/>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3</a:t>
            </a:r>
            <a:endParaRPr lang="zh-CN" altLang="en-US"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25" name="MH_Entry_3"/>
          <p:cNvSpPr/>
          <p:nvPr>
            <p:custDataLst>
              <p:tags r:id="rId9"/>
            </p:custDataLst>
          </p:nvPr>
        </p:nvSpPr>
        <p:spPr>
          <a:xfrm>
            <a:off x="4438927" y="2631996"/>
            <a:ext cx="2507377" cy="325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点击添加相关标题文字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MH_Number_4"/>
          <p:cNvSpPr/>
          <p:nvPr>
            <p:custDataLst>
              <p:tags r:id="rId10"/>
            </p:custDataLst>
          </p:nvPr>
        </p:nvSpPr>
        <p:spPr>
          <a:xfrm>
            <a:off x="4061386" y="3295162"/>
            <a:ext cx="270032" cy="270084"/>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4</a:t>
            </a:r>
            <a:endParaRPr lang="zh-CN" altLang="en-US" sz="1500" b="1"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27" name="MH_Entry_4"/>
          <p:cNvSpPr/>
          <p:nvPr>
            <p:custDataLst>
              <p:tags r:id="rId11"/>
            </p:custDataLst>
          </p:nvPr>
        </p:nvSpPr>
        <p:spPr>
          <a:xfrm>
            <a:off x="4438927" y="3250542"/>
            <a:ext cx="2507377" cy="325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点击添加相关标题文字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500" autoRev="1" fill="hold">
                                          <p:stCondLst>
                                            <p:cond delay="0"/>
                                          </p:stCondLst>
                                        </p:cTn>
                                        <p:tgtEl>
                                          <p:spTgt spid="18"/>
                                        </p:tgtEl>
                                        <p:attrNameLst>
                                          <p:attrName>ppt_w</p:attrName>
                                        </p:attrNameLst>
                                      </p:cBhvr>
                                    </p:anim>
                                    <p:anim by="(#ppt_w*0.50)" calcmode="lin" valueType="num">
                                      <p:cBhvr>
                                        <p:cTn id="8" dur="500" decel="50000" autoRev="1" fill="hold">
                                          <p:stCondLst>
                                            <p:cond delay="0"/>
                                          </p:stCondLst>
                                        </p:cTn>
                                        <p:tgtEl>
                                          <p:spTgt spid="18"/>
                                        </p:tgtEl>
                                        <p:attrNameLst>
                                          <p:attrName>ppt_x</p:attrName>
                                        </p:attrNameLst>
                                      </p:cBhvr>
                                    </p:anim>
                                    <p:anim from="(-#ppt_h/2)" to="(#ppt_y)" calcmode="lin" valueType="num">
                                      <p:cBhvr>
                                        <p:cTn id="9" dur="1000" fill="hold">
                                          <p:stCondLst>
                                            <p:cond delay="0"/>
                                          </p:stCondLst>
                                        </p:cTn>
                                        <p:tgtEl>
                                          <p:spTgt spid="18"/>
                                        </p:tgtEl>
                                        <p:attrNameLst>
                                          <p:attrName>ppt_y</p:attrName>
                                        </p:attrNameLst>
                                      </p:cBhvr>
                                    </p:anim>
                                    <p:animRot by="21600000">
                                      <p:cBhvr>
                                        <p:cTn id="10" dur="1000" fill="hold">
                                          <p:stCondLst>
                                            <p:cond delay="0"/>
                                          </p:stCondLst>
                                        </p:cTn>
                                        <p:tgtEl>
                                          <p:spTgt spid="18"/>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by="(-#ppt_w*2)" calcmode="lin" valueType="num">
                                      <p:cBhvr rctx="PPT">
                                        <p:cTn id="13" dur="500" autoRev="1" fill="hold">
                                          <p:stCondLst>
                                            <p:cond delay="0"/>
                                          </p:stCondLst>
                                        </p:cTn>
                                        <p:tgtEl>
                                          <p:spTgt spid="19"/>
                                        </p:tgtEl>
                                        <p:attrNameLst>
                                          <p:attrName>ppt_w</p:attrName>
                                        </p:attrNameLst>
                                      </p:cBhvr>
                                    </p:anim>
                                    <p:anim by="(#ppt_w*0.50)" calcmode="lin" valueType="num">
                                      <p:cBhvr>
                                        <p:cTn id="14" dur="500" decel="50000" autoRev="1" fill="hold">
                                          <p:stCondLst>
                                            <p:cond delay="0"/>
                                          </p:stCondLst>
                                        </p:cTn>
                                        <p:tgtEl>
                                          <p:spTgt spid="19"/>
                                        </p:tgtEl>
                                        <p:attrNameLst>
                                          <p:attrName>ppt_x</p:attrName>
                                        </p:attrNameLst>
                                      </p:cBhvr>
                                    </p:anim>
                                    <p:anim from="(-#ppt_h/2)" to="(#ppt_y)" calcmode="lin" valueType="num">
                                      <p:cBhvr>
                                        <p:cTn id="15" dur="1000" fill="hold">
                                          <p:stCondLst>
                                            <p:cond delay="0"/>
                                          </p:stCondLst>
                                        </p:cTn>
                                        <p:tgtEl>
                                          <p:spTgt spid="19"/>
                                        </p:tgtEl>
                                        <p:attrNameLst>
                                          <p:attrName>ppt_y</p:attrName>
                                        </p:attrNameLst>
                                      </p:cBhvr>
                                    </p:anim>
                                    <p:animRot by="21600000">
                                      <p:cBhvr>
                                        <p:cTn id="16" dur="1000" fill="hold">
                                          <p:stCondLst>
                                            <p:cond delay="0"/>
                                          </p:stCondLst>
                                        </p:cTn>
                                        <p:tgtEl>
                                          <p:spTgt spid="19"/>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Effect transition="in" filter="fad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1" grpId="0" animBg="1"/>
      <p:bldP spid="22" grpId="0" animBg="1"/>
      <p:bldP spid="23" grpId="0" animBg="1"/>
      <p:bldP spid="24" grpId="0" animBg="1"/>
      <p:bldP spid="25" grpId="0" animBg="1"/>
      <p:bldP spid="26"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10" name="Picture 2" descr="C:\Users\Administrator\Desktop\73579e17223deb6.jpg"/>
          <p:cNvPicPr>
            <a:picLocks noChangeAspect="1" noChangeArrowheads="1"/>
          </p:cNvPicPr>
          <p:nvPr/>
        </p:nvPicPr>
        <p:blipFill>
          <a:blip r:embed="rId2" cstate="print"/>
          <a:srcRect/>
          <a:stretch>
            <a:fillRect/>
          </a:stretch>
        </p:blipFill>
        <p:spPr bwMode="auto">
          <a:xfrm>
            <a:off x="1588" y="-3175"/>
            <a:ext cx="9144000" cy="5148263"/>
          </a:xfrm>
          <a:prstGeom prst="rect">
            <a:avLst/>
          </a:prstGeom>
          <a:noFill/>
        </p:spPr>
      </p:pic>
      <p:sp>
        <p:nvSpPr>
          <p:cNvPr id="2" name="TextBox 1"/>
          <p:cNvSpPr txBox="1"/>
          <p:nvPr/>
        </p:nvSpPr>
        <p:spPr>
          <a:xfrm>
            <a:off x="2772594" y="1828234"/>
            <a:ext cx="3086509" cy="656829"/>
          </a:xfrm>
          <a:prstGeom prst="rect">
            <a:avLst/>
          </a:prstGeom>
          <a:noFill/>
        </p:spPr>
        <p:txBody>
          <a:bodyPr wrap="none" lIns="65032" tIns="32516" rIns="65032" bIns="32516" rtlCol="0">
            <a:spAutoFit/>
          </a:bodyPr>
          <a:lstStyle/>
          <a:p>
            <a:pPr marL="0" lvl="1"/>
            <a:r>
              <a:rPr lang="zh-CN" altLang="en-US" sz="3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sz="36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文本框 9"/>
          <p:cNvSpPr txBox="1"/>
          <p:nvPr/>
        </p:nvSpPr>
        <p:spPr>
          <a:xfrm>
            <a:off x="2877867" y="2678339"/>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年度工作概述</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文本框 9"/>
          <p:cNvSpPr txBox="1"/>
          <p:nvPr/>
        </p:nvSpPr>
        <p:spPr>
          <a:xfrm>
            <a:off x="2877867" y="3003857"/>
            <a:ext cx="1495112" cy="23089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成功项目展示</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文本框 9"/>
          <p:cNvSpPr txBox="1"/>
          <p:nvPr/>
        </p:nvSpPr>
        <p:spPr>
          <a:xfrm>
            <a:off x="4581169" y="2681598"/>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工作完成情况</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文本框 9"/>
          <p:cNvSpPr txBox="1"/>
          <p:nvPr/>
        </p:nvSpPr>
        <p:spPr>
          <a:xfrm>
            <a:off x="4581171" y="3007566"/>
            <a:ext cx="1379459"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工作存在不足</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4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6" name="矩形 5"/>
          <p:cNvSpPr/>
          <p:nvPr/>
        </p:nvSpPr>
        <p:spPr>
          <a:xfrm flipV="1">
            <a:off x="9002" y="2676571"/>
            <a:ext cx="9127585" cy="46449"/>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168" tIns="38584" rIns="77168" bIns="38584"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2448703" y="2416934"/>
            <a:ext cx="519203" cy="519273"/>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3554986" y="2416934"/>
            <a:ext cx="519203" cy="519273"/>
          </a:xfrm>
          <a:prstGeom prst="ellipse">
            <a:avLst/>
          </a:prstGeom>
          <a:solidFill>
            <a:srgbClr val="FFFFFF">
              <a:alpha val="60000"/>
            </a:srgb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4660078" y="2416934"/>
            <a:ext cx="519203" cy="519273"/>
          </a:xfrm>
          <a:prstGeom prst="ellipse">
            <a:avLst/>
          </a:prstGeom>
          <a:solidFill>
            <a:srgbClr val="FFFFFF">
              <a:alpha val="60000"/>
            </a:srgbClr>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5765169" y="2416934"/>
            <a:ext cx="520394" cy="519273"/>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a:xfrm>
            <a:off x="6871453" y="2416934"/>
            <a:ext cx="519203" cy="519273"/>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2505863" y="2474101"/>
            <a:ext cx="404883" cy="404938"/>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椭圆 16"/>
          <p:cNvSpPr/>
          <p:nvPr/>
        </p:nvSpPr>
        <p:spPr>
          <a:xfrm>
            <a:off x="3612146" y="2474101"/>
            <a:ext cx="404883" cy="404938"/>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a:off x="4716047" y="2474101"/>
            <a:ext cx="404883" cy="404938"/>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椭圆 18"/>
          <p:cNvSpPr/>
          <p:nvPr/>
        </p:nvSpPr>
        <p:spPr>
          <a:xfrm>
            <a:off x="5821138" y="2474101"/>
            <a:ext cx="404883" cy="404938"/>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19"/>
          <p:cNvSpPr/>
          <p:nvPr/>
        </p:nvSpPr>
        <p:spPr>
          <a:xfrm>
            <a:off x="6927421" y="2474101"/>
            <a:ext cx="404883" cy="404938"/>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6</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任意多边形 20"/>
          <p:cNvSpPr/>
          <p:nvPr/>
        </p:nvSpPr>
        <p:spPr>
          <a:xfrm flipH="1" flipV="1">
            <a:off x="2925035" y="2888567"/>
            <a:ext cx="251266" cy="108856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4"/>
          <p:cNvSpPr>
            <a:spLocks noChangeArrowheads="1"/>
          </p:cNvSpPr>
          <p:nvPr/>
        </p:nvSpPr>
        <p:spPr bwMode="auto">
          <a:xfrm>
            <a:off x="1331872" y="3310178"/>
            <a:ext cx="1851575" cy="572483"/>
          </a:xfrm>
          <a:prstGeom prst="rect">
            <a:avLst/>
          </a:prstGeom>
          <a:noFill/>
          <a:ln w="9525">
            <a:noFill/>
            <a:miter lim="800000"/>
          </a:ln>
        </p:spPr>
        <p:txBody>
          <a:bodyPr wrap="square" lIns="91458" tIns="45729" rIns="91458" bIns="45729">
            <a:spAutoFit/>
          </a:bodyPr>
          <a:lstStyle/>
          <a:p>
            <a:pPr lvl="0">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任意多边形 22"/>
          <p:cNvSpPr/>
          <p:nvPr/>
        </p:nvSpPr>
        <p:spPr>
          <a:xfrm flipH="1" flipV="1">
            <a:off x="5101878" y="2888567"/>
            <a:ext cx="250074" cy="108856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任意多边形 23"/>
          <p:cNvSpPr/>
          <p:nvPr/>
        </p:nvSpPr>
        <p:spPr>
          <a:xfrm flipH="1" flipV="1">
            <a:off x="7363265" y="2888567"/>
            <a:ext cx="251266" cy="108856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任意多边形 24"/>
          <p:cNvSpPr/>
          <p:nvPr/>
        </p:nvSpPr>
        <p:spPr>
          <a:xfrm>
            <a:off x="3462102" y="1299784"/>
            <a:ext cx="250074" cy="108856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任意多边形 25"/>
          <p:cNvSpPr/>
          <p:nvPr/>
        </p:nvSpPr>
        <p:spPr>
          <a:xfrm>
            <a:off x="5640133" y="1299784"/>
            <a:ext cx="250074" cy="108856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30"/>
          <p:cNvSpPr>
            <a:spLocks noChangeArrowheads="1"/>
          </p:cNvSpPr>
          <p:nvPr/>
        </p:nvSpPr>
        <p:spPr bwMode="auto">
          <a:xfrm>
            <a:off x="3483535" y="1300973"/>
            <a:ext cx="2025606" cy="732526"/>
          </a:xfrm>
          <a:prstGeom prst="rect">
            <a:avLst/>
          </a:prstGeom>
          <a:noFill/>
          <a:ln w="9525">
            <a:noFill/>
            <a:miter lim="800000"/>
          </a:ln>
        </p:spPr>
        <p:txBody>
          <a:bodyPr lIns="91458" tIns="45729" rIns="91458" bIns="45729">
            <a:spAutoFit/>
          </a:bodyPr>
          <a:lstStyle/>
          <a:p>
            <a:pPr algn="just">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31"/>
          <p:cNvSpPr>
            <a:spLocks noChangeArrowheads="1"/>
          </p:cNvSpPr>
          <p:nvPr/>
        </p:nvSpPr>
        <p:spPr bwMode="auto">
          <a:xfrm>
            <a:off x="3462100" y="3310178"/>
            <a:ext cx="1816019" cy="572483"/>
          </a:xfrm>
          <a:prstGeom prst="rect">
            <a:avLst/>
          </a:prstGeom>
          <a:noFill/>
          <a:ln w="9525">
            <a:noFill/>
            <a:miter lim="800000"/>
          </a:ln>
        </p:spPr>
        <p:txBody>
          <a:bodyPr wrap="square" lIns="91458" tIns="45729" rIns="91458" bIns="45729">
            <a:spAutoFit/>
          </a:bodyPr>
          <a:lstStyle/>
          <a:p>
            <a:pPr lvl="0">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32"/>
          <p:cNvSpPr>
            <a:spLocks noChangeArrowheads="1"/>
          </p:cNvSpPr>
          <p:nvPr/>
        </p:nvSpPr>
        <p:spPr bwMode="auto">
          <a:xfrm>
            <a:off x="5718728" y="1300973"/>
            <a:ext cx="2086337" cy="732526"/>
          </a:xfrm>
          <a:prstGeom prst="rect">
            <a:avLst/>
          </a:prstGeom>
          <a:noFill/>
          <a:ln w="9525">
            <a:noFill/>
            <a:miter lim="800000"/>
          </a:ln>
        </p:spPr>
        <p:txBody>
          <a:bodyPr lIns="91458" tIns="45729" rIns="91458" bIns="45729">
            <a:spAutoFit/>
          </a:bodyPr>
          <a:lstStyle/>
          <a:p>
            <a:pPr lvl="0" algn="just">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33"/>
          <p:cNvSpPr>
            <a:spLocks noChangeArrowheads="1"/>
          </p:cNvSpPr>
          <p:nvPr/>
        </p:nvSpPr>
        <p:spPr bwMode="auto">
          <a:xfrm>
            <a:off x="5640133" y="3310178"/>
            <a:ext cx="1926766" cy="572483"/>
          </a:xfrm>
          <a:prstGeom prst="rect">
            <a:avLst/>
          </a:prstGeom>
          <a:noFill/>
          <a:ln w="9525">
            <a:noFill/>
            <a:miter lim="800000"/>
          </a:ln>
        </p:spPr>
        <p:txBody>
          <a:bodyPr wrap="square" lIns="91458" tIns="45729" rIns="91458" bIns="45729">
            <a:spAutoFit/>
          </a:bodyPr>
          <a:lstStyle/>
          <a:p>
            <a:pPr lvl="0">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椭圆 37"/>
          <p:cNvSpPr/>
          <p:nvPr/>
        </p:nvSpPr>
        <p:spPr>
          <a:xfrm>
            <a:off x="1424757" y="2416934"/>
            <a:ext cx="519203" cy="519273"/>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椭圆 38"/>
          <p:cNvSpPr/>
          <p:nvPr/>
        </p:nvSpPr>
        <p:spPr>
          <a:xfrm>
            <a:off x="1481917" y="2474101"/>
            <a:ext cx="404883" cy="404938"/>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任意多边形 39"/>
          <p:cNvSpPr/>
          <p:nvPr/>
        </p:nvSpPr>
        <p:spPr>
          <a:xfrm>
            <a:off x="1331873" y="1299784"/>
            <a:ext cx="250074" cy="108856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30"/>
          <p:cNvSpPr>
            <a:spLocks noChangeArrowheads="1"/>
          </p:cNvSpPr>
          <p:nvPr/>
        </p:nvSpPr>
        <p:spPr bwMode="auto">
          <a:xfrm>
            <a:off x="1353306" y="1300973"/>
            <a:ext cx="2025606" cy="732526"/>
          </a:xfrm>
          <a:prstGeom prst="rect">
            <a:avLst/>
          </a:prstGeom>
          <a:noFill/>
          <a:ln w="9525">
            <a:noFill/>
            <a:miter lim="800000"/>
          </a:ln>
        </p:spPr>
        <p:txBody>
          <a:bodyPr lIns="91458" tIns="45729" rIns="91458" bIns="45729">
            <a:spAutoFit/>
          </a:bodyPr>
          <a:lstStyle/>
          <a:p>
            <a:pPr algn="just">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500" fill="hold"/>
                                        <p:tgtEl>
                                          <p:spTgt spid="38"/>
                                        </p:tgtEl>
                                        <p:attrNameLst>
                                          <p:attrName>ppt_w</p:attrName>
                                        </p:attrNameLst>
                                      </p:cBhvr>
                                      <p:tavLst>
                                        <p:tav tm="0">
                                          <p:val>
                                            <p:fltVal val="0"/>
                                          </p:val>
                                        </p:tav>
                                        <p:tav tm="100000">
                                          <p:val>
                                            <p:strVal val="#ppt_w"/>
                                          </p:val>
                                        </p:tav>
                                      </p:tavLst>
                                    </p:anim>
                                    <p:anim calcmode="lin" valueType="num">
                                      <p:cBhvr>
                                        <p:cTn id="11" dur="500" fill="hold"/>
                                        <p:tgtEl>
                                          <p:spTgt spid="38"/>
                                        </p:tgtEl>
                                        <p:attrNameLst>
                                          <p:attrName>ppt_h</p:attrName>
                                        </p:attrNameLst>
                                      </p:cBhvr>
                                      <p:tavLst>
                                        <p:tav tm="0">
                                          <p:val>
                                            <p:fltVal val="0"/>
                                          </p:val>
                                        </p:tav>
                                        <p:tav tm="100000">
                                          <p:val>
                                            <p:strVal val="#ppt_h"/>
                                          </p:val>
                                        </p:tav>
                                      </p:tavLst>
                                    </p:anim>
                                  </p:childTnLst>
                                </p:cTn>
                              </p:par>
                            </p:childTnLst>
                          </p:cTn>
                        </p:par>
                        <p:par>
                          <p:cTn id="12" fill="hold">
                            <p:stCondLst>
                              <p:cond delay="500"/>
                            </p:stCondLst>
                            <p:childTnLst>
                              <p:par>
                                <p:cTn id="13" presetID="2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6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8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childTnLst>
                                </p:cTn>
                              </p:par>
                              <p:par>
                                <p:cTn id="33" presetID="23" presetClass="entr" presetSubtype="288" fill="hold" grpId="0" nodeType="withEffect">
                                  <p:stCondLst>
                                    <p:cond delay="80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strVal val="4/3*#ppt_w"/>
                                          </p:val>
                                        </p:tav>
                                        <p:tav tm="100000">
                                          <p:val>
                                            <p:strVal val="#ppt_w"/>
                                          </p:val>
                                        </p:tav>
                                      </p:tavLst>
                                    </p:anim>
                                    <p:anim calcmode="lin" valueType="num">
                                      <p:cBhvr>
                                        <p:cTn id="36" dur="500" fill="hold"/>
                                        <p:tgtEl>
                                          <p:spTgt spid="39"/>
                                        </p:tgtEl>
                                        <p:attrNameLst>
                                          <p:attrName>ppt_h</p:attrName>
                                        </p:attrNameLst>
                                      </p:cBhvr>
                                      <p:tavLst>
                                        <p:tav tm="0">
                                          <p:val>
                                            <p:strVal val="4/3*#ppt_h"/>
                                          </p:val>
                                        </p:tav>
                                        <p:tav tm="100000">
                                          <p:val>
                                            <p:strVal val="#ppt_h"/>
                                          </p:val>
                                        </p:tav>
                                      </p:tavLst>
                                    </p:anim>
                                  </p:childTnLst>
                                </p:cTn>
                              </p:par>
                            </p:childTnLst>
                          </p:cTn>
                        </p:par>
                        <p:par>
                          <p:cTn id="37" fill="hold">
                            <p:stCondLst>
                              <p:cond delay="1000"/>
                            </p:stCondLst>
                            <p:childTnLst>
                              <p:par>
                                <p:cTn id="38" presetID="23" presetClass="entr" presetSubtype="28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4/3*#ppt_w"/>
                                          </p:val>
                                        </p:tav>
                                        <p:tav tm="100000">
                                          <p:val>
                                            <p:strVal val="#ppt_w"/>
                                          </p:val>
                                        </p:tav>
                                      </p:tavLst>
                                    </p:anim>
                                    <p:anim calcmode="lin" valueType="num">
                                      <p:cBhvr>
                                        <p:cTn id="41" dur="500" fill="hold"/>
                                        <p:tgtEl>
                                          <p:spTgt spid="16"/>
                                        </p:tgtEl>
                                        <p:attrNameLst>
                                          <p:attrName>ppt_h</p:attrName>
                                        </p:attrNameLst>
                                      </p:cBhvr>
                                      <p:tavLst>
                                        <p:tav tm="0">
                                          <p:val>
                                            <p:strVal val="4/3*#ppt_h"/>
                                          </p:val>
                                        </p:tav>
                                        <p:tav tm="100000">
                                          <p:val>
                                            <p:strVal val="#ppt_h"/>
                                          </p:val>
                                        </p:tav>
                                      </p:tavLst>
                                    </p:anim>
                                  </p:childTnLst>
                                </p:cTn>
                              </p:par>
                              <p:par>
                                <p:cTn id="42" presetID="23" presetClass="entr" presetSubtype="288" fill="hold" grpId="0" nodeType="withEffect">
                                  <p:stCondLst>
                                    <p:cond delay="2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strVal val="4/3*#ppt_w"/>
                                          </p:val>
                                        </p:tav>
                                        <p:tav tm="100000">
                                          <p:val>
                                            <p:strVal val="#ppt_w"/>
                                          </p:val>
                                        </p:tav>
                                      </p:tavLst>
                                    </p:anim>
                                    <p:anim calcmode="lin" valueType="num">
                                      <p:cBhvr>
                                        <p:cTn id="45" dur="500" fill="hold"/>
                                        <p:tgtEl>
                                          <p:spTgt spid="17"/>
                                        </p:tgtEl>
                                        <p:attrNameLst>
                                          <p:attrName>ppt_h</p:attrName>
                                        </p:attrNameLst>
                                      </p:cBhvr>
                                      <p:tavLst>
                                        <p:tav tm="0">
                                          <p:val>
                                            <p:strVal val="4/3*#ppt_h"/>
                                          </p:val>
                                        </p:tav>
                                        <p:tav tm="100000">
                                          <p:val>
                                            <p:strVal val="#ppt_h"/>
                                          </p:val>
                                        </p:tav>
                                      </p:tavLst>
                                    </p:anim>
                                  </p:childTnLst>
                                </p:cTn>
                              </p:par>
                              <p:par>
                                <p:cTn id="46" presetID="23" presetClass="entr" presetSubtype="288" fill="hold" grpId="0" nodeType="withEffect">
                                  <p:stCondLst>
                                    <p:cond delay="40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strVal val="4/3*#ppt_w"/>
                                          </p:val>
                                        </p:tav>
                                        <p:tav tm="100000">
                                          <p:val>
                                            <p:strVal val="#ppt_w"/>
                                          </p:val>
                                        </p:tav>
                                      </p:tavLst>
                                    </p:anim>
                                    <p:anim calcmode="lin" valueType="num">
                                      <p:cBhvr>
                                        <p:cTn id="49" dur="500" fill="hold"/>
                                        <p:tgtEl>
                                          <p:spTgt spid="18"/>
                                        </p:tgtEl>
                                        <p:attrNameLst>
                                          <p:attrName>ppt_h</p:attrName>
                                        </p:attrNameLst>
                                      </p:cBhvr>
                                      <p:tavLst>
                                        <p:tav tm="0">
                                          <p:val>
                                            <p:strVal val="4/3*#ppt_h"/>
                                          </p:val>
                                        </p:tav>
                                        <p:tav tm="100000">
                                          <p:val>
                                            <p:strVal val="#ppt_h"/>
                                          </p:val>
                                        </p:tav>
                                      </p:tavLst>
                                    </p:anim>
                                  </p:childTnLst>
                                </p:cTn>
                              </p:par>
                              <p:par>
                                <p:cTn id="50" presetID="23" presetClass="entr" presetSubtype="288" fill="hold" grpId="0" nodeType="withEffect">
                                  <p:stCondLst>
                                    <p:cond delay="6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8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strVal val="4/3*#ppt_w"/>
                                          </p:val>
                                        </p:tav>
                                        <p:tav tm="100000">
                                          <p:val>
                                            <p:strVal val="#ppt_w"/>
                                          </p:val>
                                        </p:tav>
                                      </p:tavLst>
                                    </p:anim>
                                    <p:anim calcmode="lin" valueType="num">
                                      <p:cBhvr>
                                        <p:cTn id="57" dur="500" fill="hold"/>
                                        <p:tgtEl>
                                          <p:spTgt spid="20"/>
                                        </p:tgtEl>
                                        <p:attrNameLst>
                                          <p:attrName>ppt_h</p:attrName>
                                        </p:attrNameLst>
                                      </p:cBhvr>
                                      <p:tavLst>
                                        <p:tav tm="0">
                                          <p:val>
                                            <p:strVal val="4/3*#ppt_h"/>
                                          </p:val>
                                        </p:tav>
                                        <p:tav tm="100000">
                                          <p:val>
                                            <p:strVal val="#ppt_h"/>
                                          </p:val>
                                        </p:tav>
                                      </p:tavLst>
                                    </p:anim>
                                  </p:childTnLst>
                                </p:cTn>
                              </p:par>
                              <p:par>
                                <p:cTn id="58" presetID="22" presetClass="entr" presetSubtype="4" fill="hold" grpId="0" nodeType="withEffect">
                                  <p:stCondLst>
                                    <p:cond delay="80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childTnLst>
                          </p:cTn>
                        </p:par>
                        <p:par>
                          <p:cTn id="61" fill="hold">
                            <p:stCondLst>
                              <p:cond delay="1500"/>
                            </p:stCondLst>
                            <p:childTnLst>
                              <p:par>
                                <p:cTn id="62" presetID="22" presetClass="entr" presetSubtype="1"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down)">
                                      <p:cBhvr>
                                        <p:cTn id="73" dur="500"/>
                                        <p:tgtEl>
                                          <p:spTgt spid="26"/>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par>
                          <p:cTn id="77" fill="hold">
                            <p:stCondLst>
                              <p:cond delay="2000"/>
                            </p:stCondLst>
                            <p:childTnLst>
                              <p:par>
                                <p:cTn id="78" presetID="22" presetClass="entr" presetSubtype="8"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left)">
                                      <p:cBhvr>
                                        <p:cTn id="80" dur="500"/>
                                        <p:tgtEl>
                                          <p:spTgt spid="2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left)">
                                      <p:cBhvr>
                                        <p:cTn id="83" dur="500"/>
                                        <p:tgtEl>
                                          <p:spTgt spid="29"/>
                                        </p:tgtEl>
                                      </p:cBhvr>
                                    </p:animEffect>
                                  </p:childTnLst>
                                </p:cTn>
                              </p:par>
                            </p:childTnLst>
                          </p:cTn>
                        </p:par>
                        <p:par>
                          <p:cTn id="84" fill="hold">
                            <p:stCondLst>
                              <p:cond delay="2500"/>
                            </p:stCondLst>
                            <p:childTnLst>
                              <p:par>
                                <p:cTn id="85" presetID="22" presetClass="entr" presetSubtype="8"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left)">
                                      <p:cBhvr>
                                        <p:cTn id="90" dur="500"/>
                                        <p:tgtEl>
                                          <p:spTgt spid="2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lef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animBg="1"/>
      <p:bldP spid="24" grpId="0" animBg="1"/>
      <p:bldP spid="25" grpId="0" animBg="1"/>
      <p:bldP spid="26" grpId="0" animBg="1"/>
      <p:bldP spid="27" grpId="0"/>
      <p:bldP spid="28" grpId="0"/>
      <p:bldP spid="29" grpId="0"/>
      <p:bldP spid="30" grpId="0"/>
      <p:bldP spid="38" grpId="0" animBg="1"/>
      <p:bldP spid="39" grpId="0" animBg="1"/>
      <p:bldP spid="40" grpId="0" animBg="1"/>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13" name="椭圆 12"/>
          <p:cNvSpPr/>
          <p:nvPr/>
        </p:nvSpPr>
        <p:spPr>
          <a:xfrm>
            <a:off x="6411439" y="951864"/>
            <a:ext cx="1146771" cy="11481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1495686" y="951864"/>
            <a:ext cx="1146771" cy="11481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a:defRPr/>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Box 10"/>
          <p:cNvSpPr txBox="1">
            <a:spLocks noChangeArrowheads="1"/>
          </p:cNvSpPr>
          <p:nvPr/>
        </p:nvSpPr>
        <p:spPr bwMode="auto">
          <a:xfrm>
            <a:off x="6601153" y="1184109"/>
            <a:ext cx="780442" cy="707904"/>
          </a:xfrm>
          <a:prstGeom prst="rect">
            <a:avLst/>
          </a:prstGeom>
          <a:noFill/>
          <a:ln w="9525">
            <a:noFill/>
            <a:miter lim="800000"/>
          </a:ln>
        </p:spPr>
        <p:txBody>
          <a:bodyPr wrap="square" lIns="91458" tIns="45729" rIns="91458" bIns="45729">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 Box 15"/>
          <p:cNvSpPr txBox="1">
            <a:spLocks noChangeArrowheads="1"/>
          </p:cNvSpPr>
          <p:nvPr/>
        </p:nvSpPr>
        <p:spPr bwMode="auto">
          <a:xfrm>
            <a:off x="1704081" y="1184109"/>
            <a:ext cx="702591" cy="707904"/>
          </a:xfrm>
          <a:prstGeom prst="rect">
            <a:avLst/>
          </a:prstGeom>
          <a:noFill/>
          <a:ln w="9525">
            <a:noFill/>
            <a:miter lim="800000"/>
          </a:ln>
        </p:spPr>
        <p:txBody>
          <a:bodyPr lIns="91458" tIns="45729" rIns="91458" bIns="45729">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0"/>
          <p:cNvSpPr/>
          <p:nvPr/>
        </p:nvSpPr>
        <p:spPr bwMode="gray">
          <a:xfrm>
            <a:off x="2898225" y="1053099"/>
            <a:ext cx="3295031" cy="238199"/>
          </a:xfrm>
          <a:custGeom>
            <a:avLst/>
            <a:gdLst>
              <a:gd name="T0" fmla="*/ 0 w 2347"/>
              <a:gd name="T1" fmla="*/ 188 h 336"/>
              <a:gd name="T2" fmla="*/ 0 w 2347"/>
              <a:gd name="T3" fmla="*/ 336 h 336"/>
              <a:gd name="T4" fmla="*/ 2347 w 2347"/>
              <a:gd name="T5" fmla="*/ 336 h 336"/>
              <a:gd name="T6" fmla="*/ 2005 w 2347"/>
              <a:gd name="T7" fmla="*/ 0 h 336"/>
              <a:gd name="T8" fmla="*/ 2005 w 2347"/>
              <a:gd name="T9" fmla="*/ 189 h 336"/>
              <a:gd name="T10" fmla="*/ 0 w 2347"/>
              <a:gd name="T11" fmla="*/ 188 h 336"/>
              <a:gd name="T12" fmla="*/ 0 60000 65536"/>
              <a:gd name="T13" fmla="*/ 0 60000 65536"/>
              <a:gd name="T14" fmla="*/ 0 60000 65536"/>
              <a:gd name="T15" fmla="*/ 0 60000 65536"/>
              <a:gd name="T16" fmla="*/ 0 60000 65536"/>
              <a:gd name="T17" fmla="*/ 0 60000 65536"/>
              <a:gd name="T18" fmla="*/ 0 w 2347"/>
              <a:gd name="T19" fmla="*/ 0 h 336"/>
              <a:gd name="T20" fmla="*/ 2347 w 2347"/>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2347" h="336">
                <a:moveTo>
                  <a:pt x="0" y="188"/>
                </a:moveTo>
                <a:lnTo>
                  <a:pt x="0" y="336"/>
                </a:lnTo>
                <a:lnTo>
                  <a:pt x="2347" y="336"/>
                </a:lnTo>
                <a:lnTo>
                  <a:pt x="2005" y="0"/>
                </a:lnTo>
                <a:lnTo>
                  <a:pt x="2005" y="189"/>
                </a:lnTo>
                <a:lnTo>
                  <a:pt x="0" y="188"/>
                </a:lnTo>
                <a:close/>
              </a:path>
            </a:pathLst>
          </a:custGeom>
          <a:solidFill>
            <a:schemeClr val="accent1"/>
          </a:solidFill>
          <a:ln>
            <a:noFill/>
          </a:ln>
        </p:spPr>
        <p:txBody>
          <a:bodyPr wrap="none" lIns="91458" tIns="45729" rIns="91458" bIns="45729" anchor="ctr"/>
          <a:lstStyle/>
          <a:p>
            <a:pPr>
              <a:defRPr/>
            </a:pPr>
            <a:endParaRPr lang="zh-CN" altLang="en-US" sz="1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 Box 18"/>
          <p:cNvSpPr txBox="1">
            <a:spLocks noChangeArrowheads="1"/>
          </p:cNvSpPr>
          <p:nvPr/>
        </p:nvSpPr>
        <p:spPr bwMode="auto">
          <a:xfrm>
            <a:off x="1007200" y="2351444"/>
            <a:ext cx="3203337" cy="923348"/>
          </a:xfrm>
          <a:prstGeom prst="rect">
            <a:avLst/>
          </a:prstGeom>
          <a:noFill/>
          <a:ln>
            <a:noFill/>
          </a:ln>
          <a:effectLst/>
        </p:spPr>
        <p:txBody>
          <a:bodyPr lIns="91458" tIns="45729" rIns="91458" bIns="45729" anchor="b">
            <a:spAutoFit/>
          </a:bodyPr>
          <a:lstStyle/>
          <a:p>
            <a:pPr algn="r">
              <a:lnSpc>
                <a:spcPct val="150000"/>
              </a:lnSpc>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57175" indent="-257175" algn="r">
              <a:lnSpc>
                <a:spcPct val="150000"/>
              </a:lnSpc>
              <a:buFont typeface="+mj-lt"/>
              <a:buAutoNum type="arabicPeriod"/>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点击输入文本内容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57175" indent="-257175" algn="r">
              <a:lnSpc>
                <a:spcPct val="150000"/>
              </a:lnSpc>
              <a:buFont typeface="+mj-lt"/>
              <a:buAutoNum type="arabicPeriod"/>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点击输入文本内容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57175" indent="-257175" algn="r">
              <a:lnSpc>
                <a:spcPct val="150000"/>
              </a:lnSpc>
              <a:buFont typeface="+mj-lt"/>
              <a:buAutoNum type="arabicPeriod"/>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点击输入文本内容</a:t>
            </a:r>
            <a:endPar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 Box 19"/>
          <p:cNvSpPr txBox="1">
            <a:spLocks noChangeArrowheads="1"/>
          </p:cNvSpPr>
          <p:nvPr/>
        </p:nvSpPr>
        <p:spPr bwMode="auto">
          <a:xfrm>
            <a:off x="2986346" y="1356802"/>
            <a:ext cx="2971125" cy="307795"/>
          </a:xfrm>
          <a:prstGeom prst="rect">
            <a:avLst/>
          </a:prstGeom>
          <a:noFill/>
          <a:ln w="9525">
            <a:noFill/>
            <a:miter lim="800000"/>
          </a:ln>
        </p:spPr>
        <p:txBody>
          <a:bodyPr lIns="91458" tIns="45729" rIns="91458" bIns="45729">
            <a:spAutoFit/>
          </a:bodyPr>
          <a:lstStyle/>
          <a:p>
            <a:pPr algn="ctr">
              <a:spcBef>
                <a:spcPct val="50000"/>
              </a:spcBef>
            </a:pPr>
            <a:r>
              <a:rPr lang="zh-CN" altLang="en-US" sz="1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点击添加内容</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 Box 20"/>
          <p:cNvSpPr txBox="1">
            <a:spLocks noChangeArrowheads="1"/>
          </p:cNvSpPr>
          <p:nvPr/>
        </p:nvSpPr>
        <p:spPr bwMode="auto">
          <a:xfrm>
            <a:off x="4588276" y="2345648"/>
            <a:ext cx="3679670" cy="923348"/>
          </a:xfrm>
          <a:prstGeom prst="rect">
            <a:avLst/>
          </a:prstGeom>
          <a:noFill/>
          <a:ln>
            <a:noFill/>
          </a:ln>
          <a:effectLst/>
        </p:spPr>
        <p:txBody>
          <a:bodyPr lIns="91458" tIns="45729" rIns="91458" bIns="45729" anchor="b">
            <a:spAutoFit/>
          </a:bodyPr>
          <a:lstStyle/>
          <a:p>
            <a:pPr>
              <a:lnSpc>
                <a:spcPct val="150000"/>
              </a:lnSpc>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57175" indent="-257175">
              <a:lnSpc>
                <a:spcPct val="150000"/>
              </a:lnSpc>
              <a:buFont typeface="+mj-lt"/>
              <a:buAutoNum type="arabicPeriod"/>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点击输入文本内容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57175" indent="-257175">
              <a:lnSpc>
                <a:spcPct val="150000"/>
              </a:lnSpc>
              <a:buFont typeface="+mj-lt"/>
              <a:buAutoNum type="arabicPeriod"/>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点击输入文本内容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257175" indent="-257175">
              <a:lnSpc>
                <a:spcPct val="150000"/>
              </a:lnSpc>
              <a:buFont typeface="+mj-lt"/>
              <a:buAutoNum type="arabicPeriod"/>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点击输入文本内容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直接连接符 22"/>
          <p:cNvCxnSpPr/>
          <p:nvPr/>
        </p:nvCxnSpPr>
        <p:spPr>
          <a:xfrm>
            <a:off x="4385834" y="2086340"/>
            <a:ext cx="0" cy="121600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AutoShape 18"/>
          <p:cNvSpPr>
            <a:spLocks noChangeArrowheads="1"/>
          </p:cNvSpPr>
          <p:nvPr/>
        </p:nvSpPr>
        <p:spPr bwMode="auto">
          <a:xfrm>
            <a:off x="877644" y="3596853"/>
            <a:ext cx="7390302" cy="963513"/>
          </a:xfrm>
          <a:prstGeom prst="roundRect">
            <a:avLst>
              <a:gd name="adj" fmla="val 4690"/>
            </a:avLst>
          </a:prstGeom>
          <a:noFill/>
          <a:ln w="34925">
            <a:solidFill>
              <a:schemeClr val="accent4">
                <a:alpha val="60000"/>
              </a:schemeClr>
            </a:solidFill>
            <a:round/>
          </a:ln>
        </p:spPr>
        <p:txBody>
          <a:bodyPr wrap="none" lIns="91458" tIns="45729" rIns="91458" bIns="45729" anchor="ctr"/>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AutoShape 19"/>
          <p:cNvSpPr>
            <a:spLocks noChangeArrowheads="1"/>
          </p:cNvSpPr>
          <p:nvPr/>
        </p:nvSpPr>
        <p:spPr bwMode="gray">
          <a:xfrm>
            <a:off x="3507609" y="3409934"/>
            <a:ext cx="1880606" cy="322359"/>
          </a:xfrm>
          <a:prstGeom prst="roundRect">
            <a:avLst>
              <a:gd name="adj" fmla="val 34483"/>
            </a:avLst>
          </a:prstGeom>
          <a:solidFill>
            <a:schemeClr val="accent3"/>
          </a:solidFill>
          <a:ln w="9525">
            <a:noFill/>
            <a:round/>
          </a:ln>
          <a:effectLst/>
        </p:spPr>
        <p:txBody>
          <a:bodyPr wrap="none" lIns="91458" tIns="45729" rIns="91458" bIns="45729" anchor="ctr"/>
          <a:lstStyle/>
          <a:p>
            <a:pPr algn="ctr">
              <a:defRPr/>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10"/>
          <p:cNvSpPr/>
          <p:nvPr/>
        </p:nvSpPr>
        <p:spPr bwMode="gray">
          <a:xfrm flipH="1" flipV="1">
            <a:off x="2898225" y="1759818"/>
            <a:ext cx="3295031" cy="238199"/>
          </a:xfrm>
          <a:custGeom>
            <a:avLst/>
            <a:gdLst>
              <a:gd name="T0" fmla="*/ 0 w 2347"/>
              <a:gd name="T1" fmla="*/ 188 h 336"/>
              <a:gd name="T2" fmla="*/ 0 w 2347"/>
              <a:gd name="T3" fmla="*/ 336 h 336"/>
              <a:gd name="T4" fmla="*/ 2347 w 2347"/>
              <a:gd name="T5" fmla="*/ 336 h 336"/>
              <a:gd name="T6" fmla="*/ 2005 w 2347"/>
              <a:gd name="T7" fmla="*/ 0 h 336"/>
              <a:gd name="T8" fmla="*/ 2005 w 2347"/>
              <a:gd name="T9" fmla="*/ 189 h 336"/>
              <a:gd name="T10" fmla="*/ 0 w 2347"/>
              <a:gd name="T11" fmla="*/ 188 h 336"/>
              <a:gd name="T12" fmla="*/ 0 60000 65536"/>
              <a:gd name="T13" fmla="*/ 0 60000 65536"/>
              <a:gd name="T14" fmla="*/ 0 60000 65536"/>
              <a:gd name="T15" fmla="*/ 0 60000 65536"/>
              <a:gd name="T16" fmla="*/ 0 60000 65536"/>
              <a:gd name="T17" fmla="*/ 0 60000 65536"/>
              <a:gd name="T18" fmla="*/ 0 w 2347"/>
              <a:gd name="T19" fmla="*/ 0 h 336"/>
              <a:gd name="T20" fmla="*/ 2347 w 2347"/>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2347" h="336">
                <a:moveTo>
                  <a:pt x="0" y="188"/>
                </a:moveTo>
                <a:lnTo>
                  <a:pt x="0" y="336"/>
                </a:lnTo>
                <a:lnTo>
                  <a:pt x="2347" y="336"/>
                </a:lnTo>
                <a:lnTo>
                  <a:pt x="2005" y="0"/>
                </a:lnTo>
                <a:lnTo>
                  <a:pt x="2005" y="189"/>
                </a:lnTo>
                <a:lnTo>
                  <a:pt x="0" y="188"/>
                </a:lnTo>
                <a:close/>
              </a:path>
            </a:pathLst>
          </a:custGeom>
          <a:solidFill>
            <a:schemeClr val="accent2"/>
          </a:solidFill>
          <a:ln>
            <a:noFill/>
          </a:ln>
        </p:spPr>
        <p:txBody>
          <a:bodyPr wrap="none" lIns="91458" tIns="45729" rIns="91458" bIns="45729" anchor="ctr"/>
          <a:lstStyle/>
          <a:p>
            <a:pPr>
              <a:defRPr/>
            </a:pPr>
            <a:endParaRPr lang="zh-CN" altLang="en-US" sz="10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a:xfrm>
            <a:off x="1080765" y="3799730"/>
            <a:ext cx="6992563" cy="572483"/>
          </a:xfrm>
          <a:prstGeom prst="rect">
            <a:avLst/>
          </a:prstGeom>
          <a:noFill/>
        </p:spPr>
        <p:txBody>
          <a:bodyPr wrap="square" lIns="91458" tIns="45729" rIns="91458" bIns="45729"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strVal val="4/3*#ppt_w"/>
                                          </p:val>
                                        </p:tav>
                                        <p:tav tm="100000">
                                          <p:val>
                                            <p:strVal val="#ppt_w"/>
                                          </p:val>
                                        </p:tav>
                                      </p:tavLst>
                                    </p:anim>
                                    <p:anim calcmode="lin" valueType="num">
                                      <p:cBhvr>
                                        <p:cTn id="8" dur="500" fill="hold"/>
                                        <p:tgtEl>
                                          <p:spTgt spid="14"/>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3*#ppt_w"/>
                                          </p:val>
                                        </p:tav>
                                        <p:tav tm="100000">
                                          <p:val>
                                            <p:strVal val="#ppt_w"/>
                                          </p:val>
                                        </p:tav>
                                      </p:tavLst>
                                    </p:anim>
                                    <p:anim calcmode="lin" valueType="num">
                                      <p:cBhvr>
                                        <p:cTn id="12" dur="500" fill="hold"/>
                                        <p:tgtEl>
                                          <p:spTgt spid="13"/>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500"/>
                                        <p:tgtEl>
                                          <p:spTgt spid="1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ppt_x</p:attrName>
                                        </p:attrNameLst>
                                      </p:cBhvr>
                                      <p:tavLst>
                                        <p:tav tm="0">
                                          <p:val>
                                            <p:strVal val="#ppt_x-#ppt_w*1.125000"/>
                                          </p:val>
                                        </p:tav>
                                        <p:tav tm="100000">
                                          <p:val>
                                            <p:strVal val="#ppt_x"/>
                                          </p:val>
                                        </p:tav>
                                      </p:tavLst>
                                    </p:anim>
                                    <p:animEffect transition="in" filter="wipe(right)">
                                      <p:cBhvr>
                                        <p:cTn id="23" dur="500"/>
                                        <p:tgtEl>
                                          <p:spTgt spid="17"/>
                                        </p:tgtEl>
                                      </p:cBhvr>
                                    </p:animEffect>
                                  </p:childTnLst>
                                </p:cTn>
                              </p:par>
                              <p:par>
                                <p:cTn id="24" presetID="12" presetClass="entr" presetSubtype="2"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left)">
                                      <p:cBhvr>
                                        <p:cTn id="27" dur="500"/>
                                        <p:tgtEl>
                                          <p:spTgt spid="32"/>
                                        </p:tgtEl>
                                      </p:cBhvr>
                                    </p:animEffect>
                                  </p:childTnLst>
                                </p:cTn>
                              </p:par>
                            </p:childTnLst>
                          </p:cTn>
                        </p:par>
                        <p:par>
                          <p:cTn id="28" fill="hold">
                            <p:stCondLst>
                              <p:cond delay="1000"/>
                            </p:stCondLst>
                            <p:childTnLst>
                              <p:par>
                                <p:cTn id="29" presetID="16" presetClass="entr" presetSubtype="37"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outVertical)">
                                      <p:cBhvr>
                                        <p:cTn id="31" dur="500"/>
                                        <p:tgtEl>
                                          <p:spTgt spid="20"/>
                                        </p:tgtEl>
                                      </p:cBhvr>
                                    </p:animEffect>
                                  </p:childTnLst>
                                </p:cTn>
                              </p:par>
                            </p:childTnLst>
                          </p:cTn>
                        </p:par>
                        <p:par>
                          <p:cTn id="32" fill="hold">
                            <p:stCondLst>
                              <p:cond delay="1500"/>
                            </p:stCondLst>
                            <p:childTnLst>
                              <p:par>
                                <p:cTn id="33" presetID="22" presetClass="entr" presetSubtype="1"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p:stCondLst>
                              <p:cond delay="2000"/>
                            </p:stCondLst>
                            <p:childTnLst>
                              <p:par>
                                <p:cTn id="37" presetID="1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ppt_x</p:attrName>
                                        </p:attrNameLst>
                                      </p:cBhvr>
                                      <p:tavLst>
                                        <p:tav tm="0">
                                          <p:val>
                                            <p:strVal val="#ppt_x-#ppt_w*1.125000"/>
                                          </p:val>
                                        </p:tav>
                                        <p:tav tm="100000">
                                          <p:val>
                                            <p:strVal val="#ppt_x"/>
                                          </p:val>
                                        </p:tav>
                                      </p:tavLst>
                                    </p:anim>
                                    <p:animEffect transition="in" filter="wipe(right)">
                                      <p:cBhvr>
                                        <p:cTn id="40" dur="500"/>
                                        <p:tgtEl>
                                          <p:spTgt spid="21"/>
                                        </p:tgtEl>
                                      </p:cBhvr>
                                    </p:animEffect>
                                  </p:childTnLst>
                                </p:cTn>
                              </p:par>
                              <p:par>
                                <p:cTn id="41" presetID="12" presetClass="entr" presetSubtype="2"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ppt_x</p:attrName>
                                        </p:attrNameLst>
                                      </p:cBhvr>
                                      <p:tavLst>
                                        <p:tav tm="0">
                                          <p:val>
                                            <p:strVal val="#ppt_x+#ppt_w*1.125000"/>
                                          </p:val>
                                        </p:tav>
                                        <p:tav tm="100000">
                                          <p:val>
                                            <p:strVal val="#ppt_x"/>
                                          </p:val>
                                        </p:tav>
                                      </p:tavLst>
                                    </p:anim>
                                    <p:animEffect transition="in" filter="wipe(left)">
                                      <p:cBhvr>
                                        <p:cTn id="44" dur="500"/>
                                        <p:tgtEl>
                                          <p:spTgt spid="19"/>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up)">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p:bldP spid="17" grpId="0" animBg="1"/>
      <p:bldP spid="19" grpId="0"/>
      <p:bldP spid="20" grpId="0"/>
      <p:bldP spid="21" grpId="0"/>
      <p:bldP spid="24" grpId="0" animBg="1"/>
      <p:bldP spid="26" grpId="0" animBg="1"/>
      <p:bldP spid="32" grpId="0" animBg="1"/>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6" name="Freeform 6"/>
          <p:cNvSpPr/>
          <p:nvPr/>
        </p:nvSpPr>
        <p:spPr bwMode="auto">
          <a:xfrm>
            <a:off x="1396003" y="2029664"/>
            <a:ext cx="517434" cy="1721260"/>
          </a:xfrm>
          <a:custGeom>
            <a:avLst/>
            <a:gdLst/>
            <a:ahLst/>
            <a:cxnLst/>
            <a:rect l="l" t="t" r="r" b="b"/>
            <a:pathLst>
              <a:path w="689792" h="2294305">
                <a:moveTo>
                  <a:pt x="437721" y="335982"/>
                </a:moveTo>
                <a:cubicBezTo>
                  <a:pt x="437721" y="335982"/>
                  <a:pt x="479409" y="342902"/>
                  <a:pt x="486357" y="349822"/>
                </a:cubicBezTo>
                <a:cubicBezTo>
                  <a:pt x="500253" y="349822"/>
                  <a:pt x="534992" y="356742"/>
                  <a:pt x="555836" y="377501"/>
                </a:cubicBezTo>
                <a:cubicBezTo>
                  <a:pt x="576672" y="391335"/>
                  <a:pt x="611391" y="384427"/>
                  <a:pt x="611420" y="384421"/>
                </a:cubicBezTo>
                <a:cubicBezTo>
                  <a:pt x="611420"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5"/>
                  <a:pt x="618368" y="1214787"/>
                  <a:pt x="618368" y="1214806"/>
                </a:cubicBezTo>
                <a:cubicBezTo>
                  <a:pt x="597539" y="1235550"/>
                  <a:pt x="590586" y="1249384"/>
                  <a:pt x="590576" y="1249405"/>
                </a:cubicBezTo>
                <a:cubicBezTo>
                  <a:pt x="590576" y="1311684"/>
                  <a:pt x="583628" y="1408562"/>
                  <a:pt x="583628" y="1450081"/>
                </a:cubicBezTo>
                <a:cubicBezTo>
                  <a:pt x="590576" y="1505440"/>
                  <a:pt x="576680" y="1623078"/>
                  <a:pt x="583628" y="1685357"/>
                </a:cubicBezTo>
                <a:cubicBezTo>
                  <a:pt x="590576" y="1740716"/>
                  <a:pt x="590576" y="1982911"/>
                  <a:pt x="583628" y="2059030"/>
                </a:cubicBezTo>
                <a:cubicBezTo>
                  <a:pt x="583628" y="2121309"/>
                  <a:pt x="583628" y="2117416"/>
                  <a:pt x="583628" y="2121308"/>
                </a:cubicBezTo>
                <a:cubicBezTo>
                  <a:pt x="576687" y="2142048"/>
                  <a:pt x="583614" y="2148975"/>
                  <a:pt x="583628" y="2148988"/>
                </a:cubicBezTo>
                <a:cubicBezTo>
                  <a:pt x="583628" y="2148988"/>
                  <a:pt x="583628" y="2162828"/>
                  <a:pt x="583628" y="2183587"/>
                </a:cubicBezTo>
                <a:cubicBezTo>
                  <a:pt x="583628" y="2204334"/>
                  <a:pt x="569750" y="2204347"/>
                  <a:pt x="569732" y="2204347"/>
                </a:cubicBezTo>
                <a:cubicBezTo>
                  <a:pt x="569732" y="2204347"/>
                  <a:pt x="569732" y="2204347"/>
                  <a:pt x="590576" y="2266626"/>
                </a:cubicBezTo>
                <a:cubicBezTo>
                  <a:pt x="590576" y="2266626"/>
                  <a:pt x="590576" y="2266626"/>
                  <a:pt x="591444" y="2266626"/>
                </a:cubicBezTo>
                <a:lnTo>
                  <a:pt x="597524" y="2266626"/>
                </a:lnTo>
                <a:cubicBezTo>
                  <a:pt x="597524" y="2266626"/>
                  <a:pt x="597524" y="2266626"/>
                  <a:pt x="597524" y="2287385"/>
                </a:cubicBezTo>
                <a:cubicBezTo>
                  <a:pt x="576680" y="2294305"/>
                  <a:pt x="562784" y="2294305"/>
                  <a:pt x="521096" y="2294305"/>
                </a:cubicBezTo>
                <a:cubicBezTo>
                  <a:pt x="486373" y="2294305"/>
                  <a:pt x="458591" y="2287392"/>
                  <a:pt x="458565" y="2287385"/>
                </a:cubicBezTo>
                <a:cubicBezTo>
                  <a:pt x="458565" y="2287385"/>
                  <a:pt x="458565" y="2287385"/>
                  <a:pt x="458565" y="2266626"/>
                </a:cubicBezTo>
                <a:cubicBezTo>
                  <a:pt x="458565" y="2266626"/>
                  <a:pt x="458565" y="2266626"/>
                  <a:pt x="458565" y="2265761"/>
                </a:cubicBezTo>
                <a:lnTo>
                  <a:pt x="458565" y="2259706"/>
                </a:lnTo>
                <a:cubicBezTo>
                  <a:pt x="458565" y="2259706"/>
                  <a:pt x="458565"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44669"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1"/>
                  <a:pt x="361302" y="1429364"/>
                  <a:pt x="361294" y="1429322"/>
                </a:cubicBezTo>
                <a:cubicBezTo>
                  <a:pt x="361294" y="1429322"/>
                  <a:pt x="340450" y="1574639"/>
                  <a:pt x="340450" y="1602318"/>
                </a:cubicBezTo>
                <a:cubicBezTo>
                  <a:pt x="340450" y="1629998"/>
                  <a:pt x="291814" y="1886033"/>
                  <a:pt x="291814" y="1920632"/>
                </a:cubicBezTo>
                <a:cubicBezTo>
                  <a:pt x="291814" y="1955232"/>
                  <a:pt x="319606" y="2135148"/>
                  <a:pt x="319606" y="2162828"/>
                </a:cubicBezTo>
                <a:cubicBezTo>
                  <a:pt x="319606"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43178" y="2280465"/>
                </a:cubicBezTo>
                <a:cubicBezTo>
                  <a:pt x="243178" y="2280465"/>
                  <a:pt x="243178" y="2280465"/>
                  <a:pt x="243178" y="2259706"/>
                </a:cubicBezTo>
                <a:cubicBezTo>
                  <a:pt x="243178" y="2259706"/>
                  <a:pt x="180647" y="2280465"/>
                  <a:pt x="111167" y="2287385"/>
                </a:cubicBezTo>
                <a:cubicBezTo>
                  <a:pt x="41707" y="2287385"/>
                  <a:pt x="23" y="2273554"/>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0844" y="2238946"/>
                  <a:pt x="69479" y="2245866"/>
                  <a:pt x="90323" y="2238946"/>
                </a:cubicBezTo>
                <a:cubicBezTo>
                  <a:pt x="111159" y="2232029"/>
                  <a:pt x="145879" y="2211283"/>
                  <a:pt x="145907" y="2211267"/>
                </a:cubicBezTo>
                <a:cubicBezTo>
                  <a:pt x="145907" y="2211267"/>
                  <a:pt x="145907" y="2211267"/>
                  <a:pt x="145038" y="2210402"/>
                </a:cubicBezTo>
                <a:lnTo>
                  <a:pt x="138959" y="2204347"/>
                </a:lnTo>
                <a:cubicBezTo>
                  <a:pt x="138959" y="2204347"/>
                  <a:pt x="145907" y="2197427"/>
                  <a:pt x="152855" y="2197427"/>
                </a:cubicBezTo>
                <a:cubicBezTo>
                  <a:pt x="152855" y="2190507"/>
                  <a:pt x="152855" y="2169748"/>
                  <a:pt x="145907" y="2162828"/>
                </a:cubicBezTo>
                <a:cubicBezTo>
                  <a:pt x="132011" y="2148988"/>
                  <a:pt x="166751" y="2128228"/>
                  <a:pt x="152855" y="2114389"/>
                </a:cubicBezTo>
                <a:cubicBezTo>
                  <a:pt x="145907" y="2107469"/>
                  <a:pt x="138959" y="2079789"/>
                  <a:pt x="138959" y="2045190"/>
                </a:cubicBezTo>
                <a:cubicBezTo>
                  <a:pt x="138959" y="2003671"/>
                  <a:pt x="145907" y="1713036"/>
                  <a:pt x="138959" y="1664597"/>
                </a:cubicBezTo>
                <a:cubicBezTo>
                  <a:pt x="132011" y="1616158"/>
                  <a:pt x="132011" y="1498520"/>
                  <a:pt x="125063" y="1429322"/>
                </a:cubicBezTo>
                <a:cubicBezTo>
                  <a:pt x="118116" y="1360132"/>
                  <a:pt x="111169" y="1201007"/>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4" y="854972"/>
                  <a:pt x="62531" y="778854"/>
                </a:cubicBezTo>
                <a:cubicBezTo>
                  <a:pt x="76427" y="695815"/>
                  <a:pt x="41688" y="522819"/>
                  <a:pt x="41688" y="502059"/>
                </a:cubicBezTo>
                <a:cubicBezTo>
                  <a:pt x="48636" y="481299"/>
                  <a:pt x="55584" y="474380"/>
                  <a:pt x="55584" y="453620"/>
                </a:cubicBezTo>
                <a:cubicBezTo>
                  <a:pt x="62531" y="432860"/>
                  <a:pt x="55584" y="405181"/>
                  <a:pt x="76427" y="391341"/>
                </a:cubicBezTo>
                <a:cubicBezTo>
                  <a:pt x="83371" y="391341"/>
                  <a:pt x="97253" y="391341"/>
                  <a:pt x="97271" y="391341"/>
                </a:cubicBezTo>
                <a:cubicBezTo>
                  <a:pt x="97271" y="391341"/>
                  <a:pt x="97271" y="391341"/>
                  <a:pt x="159803" y="370581"/>
                </a:cubicBezTo>
                <a:cubicBezTo>
                  <a:pt x="159803" y="370581"/>
                  <a:pt x="173699" y="363662"/>
                  <a:pt x="180647" y="363662"/>
                </a:cubicBezTo>
                <a:cubicBezTo>
                  <a:pt x="194543" y="356742"/>
                  <a:pt x="229282" y="342902"/>
                  <a:pt x="236230" y="342902"/>
                </a:cubicBezTo>
                <a:cubicBezTo>
                  <a:pt x="250121" y="335985"/>
                  <a:pt x="257069" y="356726"/>
                  <a:pt x="257074" y="356742"/>
                </a:cubicBezTo>
                <a:cubicBezTo>
                  <a:pt x="257074" y="356742"/>
                  <a:pt x="243178" y="356742"/>
                  <a:pt x="236230" y="356742"/>
                </a:cubicBezTo>
                <a:cubicBezTo>
                  <a:pt x="236230" y="363662"/>
                  <a:pt x="264022" y="412101"/>
                  <a:pt x="277918" y="460540"/>
                </a:cubicBezTo>
                <a:cubicBezTo>
                  <a:pt x="291810" y="508963"/>
                  <a:pt x="312644" y="557386"/>
                  <a:pt x="312658" y="557418"/>
                </a:cubicBezTo>
                <a:cubicBezTo>
                  <a:pt x="312658" y="557418"/>
                  <a:pt x="333502" y="502059"/>
                  <a:pt x="333502" y="495139"/>
                </a:cubicBezTo>
                <a:cubicBezTo>
                  <a:pt x="340444" y="495139"/>
                  <a:pt x="347386" y="488231"/>
                  <a:pt x="347398" y="488219"/>
                </a:cubicBezTo>
                <a:cubicBezTo>
                  <a:pt x="347398" y="488219"/>
                  <a:pt x="347398" y="488219"/>
                  <a:pt x="345661" y="488219"/>
                </a:cubicBezTo>
                <a:lnTo>
                  <a:pt x="333502" y="488219"/>
                </a:lnTo>
                <a:cubicBezTo>
                  <a:pt x="333502" y="488219"/>
                  <a:pt x="319606" y="474380"/>
                  <a:pt x="326554" y="467460"/>
                </a:cubicBezTo>
                <a:cubicBezTo>
                  <a:pt x="326554" y="460540"/>
                  <a:pt x="347398" y="425940"/>
                  <a:pt x="354346" y="425940"/>
                </a:cubicBezTo>
                <a:cubicBezTo>
                  <a:pt x="361290" y="419024"/>
                  <a:pt x="375176" y="460499"/>
                  <a:pt x="375189" y="460540"/>
                </a:cubicBezTo>
                <a:cubicBezTo>
                  <a:pt x="375189" y="467455"/>
                  <a:pt x="368250" y="481282"/>
                  <a:pt x="368242" y="481299"/>
                </a:cubicBezTo>
                <a:cubicBezTo>
                  <a:pt x="368242" y="481299"/>
                  <a:pt x="368242" y="508979"/>
                  <a:pt x="375189" y="529738"/>
                </a:cubicBezTo>
                <a:cubicBezTo>
                  <a:pt x="375189" y="550489"/>
                  <a:pt x="375189" y="564326"/>
                  <a:pt x="375189" y="564338"/>
                </a:cubicBezTo>
                <a:cubicBezTo>
                  <a:pt x="375189" y="564338"/>
                  <a:pt x="409929" y="522819"/>
                  <a:pt x="416877" y="508979"/>
                </a:cubicBezTo>
                <a:cubicBezTo>
                  <a:pt x="423825" y="495139"/>
                  <a:pt x="458565" y="419021"/>
                  <a:pt x="458565" y="384421"/>
                </a:cubicBezTo>
                <a:cubicBezTo>
                  <a:pt x="465509" y="342926"/>
                  <a:pt x="437754" y="335990"/>
                  <a:pt x="437721" y="335982"/>
                </a:cubicBezTo>
                <a:close/>
                <a:moveTo>
                  <a:pt x="337948" y="198"/>
                </a:moveTo>
                <a:cubicBezTo>
                  <a:pt x="363221" y="1594"/>
                  <a:pt x="382444" y="10005"/>
                  <a:pt x="391237" y="14708"/>
                </a:cubicBezTo>
                <a:cubicBezTo>
                  <a:pt x="393386" y="15193"/>
                  <a:pt x="395440" y="15806"/>
                  <a:pt x="397115" y="17369"/>
                </a:cubicBezTo>
                <a:cubicBezTo>
                  <a:pt x="399547" y="15061"/>
                  <a:pt x="412661" y="4582"/>
                  <a:pt x="431367" y="10780"/>
                </a:cubicBezTo>
                <a:cubicBezTo>
                  <a:pt x="445272" y="24600"/>
                  <a:pt x="466128" y="52241"/>
                  <a:pt x="466128" y="79882"/>
                </a:cubicBezTo>
                <a:cubicBezTo>
                  <a:pt x="459176" y="107523"/>
                  <a:pt x="466128" y="121344"/>
                  <a:pt x="466128" y="121344"/>
                </a:cubicBezTo>
                <a:lnTo>
                  <a:pt x="460045" y="115297"/>
                </a:lnTo>
                <a:cubicBezTo>
                  <a:pt x="459172" y="114449"/>
                  <a:pt x="457585" y="120759"/>
                  <a:pt x="455937" y="128101"/>
                </a:cubicBezTo>
                <a:cubicBezTo>
                  <a:pt x="460991" y="129268"/>
                  <a:pt x="465039" y="139860"/>
                  <a:pt x="465039" y="150452"/>
                </a:cubicBezTo>
                <a:cubicBezTo>
                  <a:pt x="465039" y="164332"/>
                  <a:pt x="465039" y="185152"/>
                  <a:pt x="465039" y="192093"/>
                </a:cubicBezTo>
                <a:cubicBezTo>
                  <a:pt x="458087" y="199033"/>
                  <a:pt x="451135" y="205973"/>
                  <a:pt x="451135" y="205973"/>
                </a:cubicBezTo>
                <a:lnTo>
                  <a:pt x="447659" y="198165"/>
                </a:lnTo>
                <a:cubicBezTo>
                  <a:pt x="445921" y="197298"/>
                  <a:pt x="444183" y="199033"/>
                  <a:pt x="444183" y="205973"/>
                </a:cubicBezTo>
                <a:cubicBezTo>
                  <a:pt x="444183" y="212913"/>
                  <a:pt x="437230" y="233734"/>
                  <a:pt x="437230" y="247614"/>
                </a:cubicBezTo>
                <a:cubicBezTo>
                  <a:pt x="430278" y="261494"/>
                  <a:pt x="423326" y="275375"/>
                  <a:pt x="423326" y="275375"/>
                </a:cubicBezTo>
                <a:cubicBezTo>
                  <a:pt x="423306" y="275395"/>
                  <a:pt x="416374" y="282345"/>
                  <a:pt x="416374" y="303135"/>
                </a:cubicBezTo>
                <a:cubicBezTo>
                  <a:pt x="416374" y="323956"/>
                  <a:pt x="360757" y="344776"/>
                  <a:pt x="360757" y="344776"/>
                </a:cubicBezTo>
                <a:cubicBezTo>
                  <a:pt x="360720" y="344769"/>
                  <a:pt x="291235" y="330890"/>
                  <a:pt x="291235" y="310075"/>
                </a:cubicBezTo>
                <a:cubicBezTo>
                  <a:pt x="291235" y="282315"/>
                  <a:pt x="284283" y="289255"/>
                  <a:pt x="284283" y="289255"/>
                </a:cubicBezTo>
                <a:cubicBezTo>
                  <a:pt x="284274" y="289236"/>
                  <a:pt x="277326" y="275361"/>
                  <a:pt x="270379" y="254554"/>
                </a:cubicBezTo>
                <a:cubicBezTo>
                  <a:pt x="263427" y="233734"/>
                  <a:pt x="256475" y="212913"/>
                  <a:pt x="256475" y="212913"/>
                </a:cubicBezTo>
                <a:cubicBezTo>
                  <a:pt x="256461" y="212940"/>
                  <a:pt x="249523" y="226787"/>
                  <a:pt x="249523" y="219853"/>
                </a:cubicBezTo>
                <a:cubicBezTo>
                  <a:pt x="242570" y="205973"/>
                  <a:pt x="242570" y="185152"/>
                  <a:pt x="235618" y="171272"/>
                </a:cubicBezTo>
                <a:cubicBezTo>
                  <a:pt x="228666" y="157392"/>
                  <a:pt x="235618" y="143511"/>
                  <a:pt x="242570" y="143511"/>
                </a:cubicBezTo>
                <a:lnTo>
                  <a:pt x="244451" y="142712"/>
                </a:lnTo>
                <a:cubicBezTo>
                  <a:pt x="244244" y="142093"/>
                  <a:pt x="243955" y="142075"/>
                  <a:pt x="243660" y="142075"/>
                </a:cubicBezTo>
                <a:lnTo>
                  <a:pt x="231493" y="139483"/>
                </a:lnTo>
                <a:cubicBezTo>
                  <a:pt x="229755" y="142050"/>
                  <a:pt x="229761" y="128254"/>
                  <a:pt x="236707" y="128254"/>
                </a:cubicBezTo>
                <a:cubicBezTo>
                  <a:pt x="243660" y="128254"/>
                  <a:pt x="243660" y="114434"/>
                  <a:pt x="243660" y="114434"/>
                </a:cubicBezTo>
                <a:cubicBezTo>
                  <a:pt x="243647" y="114447"/>
                  <a:pt x="236701" y="121344"/>
                  <a:pt x="229755" y="121344"/>
                </a:cubicBezTo>
                <a:cubicBezTo>
                  <a:pt x="229738" y="121344"/>
                  <a:pt x="222803" y="121344"/>
                  <a:pt x="222803" y="121344"/>
                </a:cubicBezTo>
                <a:cubicBezTo>
                  <a:pt x="222818" y="121336"/>
                  <a:pt x="236707" y="114422"/>
                  <a:pt x="236707" y="93703"/>
                </a:cubicBezTo>
                <a:cubicBezTo>
                  <a:pt x="236707" y="72972"/>
                  <a:pt x="243660" y="24600"/>
                  <a:pt x="299277" y="3869"/>
                </a:cubicBezTo>
                <a:cubicBezTo>
                  <a:pt x="313181" y="414"/>
                  <a:pt x="326216" y="-450"/>
                  <a:pt x="337948" y="198"/>
                </a:cubicBezTo>
                <a:close/>
              </a:path>
            </a:pathLst>
          </a:custGeom>
          <a:solidFill>
            <a:schemeClr val="accent1">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9"/>
          <p:cNvSpPr/>
          <p:nvPr/>
        </p:nvSpPr>
        <p:spPr bwMode="auto">
          <a:xfrm>
            <a:off x="2009555" y="2029664"/>
            <a:ext cx="515250" cy="1721260"/>
          </a:xfrm>
          <a:custGeom>
            <a:avLst/>
            <a:gdLst/>
            <a:ahLst/>
            <a:cxnLst/>
            <a:rect l="l" t="t" r="r" b="b"/>
            <a:pathLst>
              <a:path w="686881" h="2294305">
                <a:moveTo>
                  <a:pt x="435874" y="335982"/>
                </a:moveTo>
                <a:cubicBezTo>
                  <a:pt x="435874" y="335982"/>
                  <a:pt x="477386" y="342902"/>
                  <a:pt x="491223" y="349822"/>
                </a:cubicBezTo>
                <a:cubicBezTo>
                  <a:pt x="498141" y="349822"/>
                  <a:pt x="539653" y="356742"/>
                  <a:pt x="553491" y="377501"/>
                </a:cubicBezTo>
                <a:cubicBezTo>
                  <a:pt x="574238" y="391336"/>
                  <a:pt x="615725" y="384427"/>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3" y="802944"/>
                  <a:pt x="678026" y="799613"/>
                </a:cubicBezTo>
                <a:cubicBezTo>
                  <a:pt x="678026" y="813453"/>
                  <a:pt x="691863" y="931091"/>
                  <a:pt x="684945" y="944931"/>
                </a:cubicBezTo>
                <a:cubicBezTo>
                  <a:pt x="678026" y="965690"/>
                  <a:pt x="622677" y="1145607"/>
                  <a:pt x="615758" y="1159447"/>
                </a:cubicBezTo>
                <a:cubicBezTo>
                  <a:pt x="615758" y="1166365"/>
                  <a:pt x="615758" y="1214787"/>
                  <a:pt x="615758" y="1214806"/>
                </a:cubicBezTo>
                <a:cubicBezTo>
                  <a:pt x="595017" y="1235550"/>
                  <a:pt x="588094" y="1249385"/>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81165" y="2142040"/>
                  <a:pt x="581165" y="2148969"/>
                  <a:pt x="581165" y="2148988"/>
                </a:cubicBezTo>
                <a:cubicBezTo>
                  <a:pt x="581165" y="2148988"/>
                  <a:pt x="588084" y="2162828"/>
                  <a:pt x="581165" y="2183587"/>
                </a:cubicBezTo>
                <a:cubicBezTo>
                  <a:pt x="581165" y="2204311"/>
                  <a:pt x="574270" y="2204347"/>
                  <a:pt x="574246" y="2204347"/>
                </a:cubicBezTo>
                <a:cubicBezTo>
                  <a:pt x="574246" y="2204347"/>
                  <a:pt x="574246" y="2204347"/>
                  <a:pt x="588084" y="2266626"/>
                </a:cubicBezTo>
                <a:cubicBezTo>
                  <a:pt x="588084" y="2266626"/>
                  <a:pt x="588084" y="2266626"/>
                  <a:pt x="588948" y="2266626"/>
                </a:cubicBezTo>
                <a:lnTo>
                  <a:pt x="595002" y="2266626"/>
                </a:lnTo>
                <a:cubicBezTo>
                  <a:pt x="595002" y="2266626"/>
                  <a:pt x="595002" y="2266626"/>
                  <a:pt x="595002" y="2287385"/>
                </a:cubicBezTo>
                <a:cubicBezTo>
                  <a:pt x="574246" y="2294305"/>
                  <a:pt x="560409" y="2294305"/>
                  <a:pt x="525816" y="2294305"/>
                </a:cubicBezTo>
                <a:cubicBezTo>
                  <a:pt x="484328" y="2294305"/>
                  <a:pt x="456662" y="2287393"/>
                  <a:pt x="456630" y="2287385"/>
                </a:cubicBezTo>
                <a:cubicBezTo>
                  <a:pt x="456630" y="2287385"/>
                  <a:pt x="456630" y="2287385"/>
                  <a:pt x="456630" y="2266626"/>
                </a:cubicBezTo>
                <a:cubicBezTo>
                  <a:pt x="456630" y="2266626"/>
                  <a:pt x="456630" y="2266626"/>
                  <a:pt x="457494" y="2265761"/>
                </a:cubicBezTo>
                <a:lnTo>
                  <a:pt x="463548" y="2259706"/>
                </a:lnTo>
                <a:cubicBezTo>
                  <a:pt x="463548" y="2259706"/>
                  <a:pt x="463548" y="2259706"/>
                  <a:pt x="463548" y="2232026"/>
                </a:cubicBezTo>
                <a:cubicBezTo>
                  <a:pt x="463548" y="2232026"/>
                  <a:pt x="463548" y="2232026"/>
                  <a:pt x="463548" y="2231161"/>
                </a:cubicBezTo>
                <a:lnTo>
                  <a:pt x="463548" y="2225106"/>
                </a:lnTo>
                <a:cubicBezTo>
                  <a:pt x="463548" y="2225106"/>
                  <a:pt x="463548" y="2225106"/>
                  <a:pt x="462684" y="2224241"/>
                </a:cubicBezTo>
                <a:lnTo>
                  <a:pt x="456630" y="2218187"/>
                </a:lnTo>
                <a:cubicBezTo>
                  <a:pt x="456630" y="2218187"/>
                  <a:pt x="456630" y="2218187"/>
                  <a:pt x="455765" y="2218187"/>
                </a:cubicBezTo>
                <a:lnTo>
                  <a:pt x="449711" y="2218187"/>
                </a:lnTo>
                <a:cubicBezTo>
                  <a:pt x="449711" y="2211267"/>
                  <a:pt x="463548" y="2197427"/>
                  <a:pt x="449711" y="2190507"/>
                </a:cubicBezTo>
                <a:cubicBezTo>
                  <a:pt x="435874" y="2190507"/>
                  <a:pt x="428955" y="2155908"/>
                  <a:pt x="428955" y="2135148"/>
                </a:cubicBezTo>
                <a:cubicBezTo>
                  <a:pt x="428955" y="2107469"/>
                  <a:pt x="408199" y="1941392"/>
                  <a:pt x="401281" y="1872193"/>
                </a:cubicBezTo>
                <a:cubicBezTo>
                  <a:pt x="387443" y="1796075"/>
                  <a:pt x="394362" y="1650757"/>
                  <a:pt x="387443" y="1588479"/>
                </a:cubicBezTo>
                <a:cubicBezTo>
                  <a:pt x="380526" y="1533130"/>
                  <a:pt x="366693" y="1429361"/>
                  <a:pt x="366688" y="1429322"/>
                </a:cubicBezTo>
                <a:cubicBezTo>
                  <a:pt x="366688" y="1429322"/>
                  <a:pt x="339013" y="1574639"/>
                  <a:pt x="339013" y="1602318"/>
                </a:cubicBezTo>
                <a:cubicBezTo>
                  <a:pt x="339013" y="1629998"/>
                  <a:pt x="290583" y="1886033"/>
                  <a:pt x="290583" y="1920632"/>
                </a:cubicBezTo>
                <a:cubicBezTo>
                  <a:pt x="290583" y="1955232"/>
                  <a:pt x="318257" y="2135148"/>
                  <a:pt x="325176" y="2162828"/>
                </a:cubicBezTo>
                <a:cubicBezTo>
                  <a:pt x="325176" y="2183587"/>
                  <a:pt x="325176" y="2225106"/>
                  <a:pt x="325176" y="2232026"/>
                </a:cubicBezTo>
                <a:cubicBezTo>
                  <a:pt x="325176" y="2238938"/>
                  <a:pt x="332077" y="2245849"/>
                  <a:pt x="332094" y="2245866"/>
                </a:cubicBezTo>
                <a:cubicBezTo>
                  <a:pt x="332094" y="2245866"/>
                  <a:pt x="332094" y="2245866"/>
                  <a:pt x="332094" y="2266626"/>
                </a:cubicBezTo>
                <a:cubicBezTo>
                  <a:pt x="332094" y="2266626"/>
                  <a:pt x="332094" y="2266626"/>
                  <a:pt x="249071" y="2280465"/>
                </a:cubicBezTo>
                <a:cubicBezTo>
                  <a:pt x="249071" y="2280465"/>
                  <a:pt x="249071" y="2280465"/>
                  <a:pt x="249071" y="2259706"/>
                </a:cubicBezTo>
                <a:cubicBezTo>
                  <a:pt x="249071" y="2259706"/>
                  <a:pt x="179884" y="2280465"/>
                  <a:pt x="110698" y="2287385"/>
                </a:cubicBezTo>
                <a:cubicBezTo>
                  <a:pt x="41531" y="2287385"/>
                  <a:pt x="23" y="2273554"/>
                  <a:pt x="0" y="2273546"/>
                </a:cubicBezTo>
                <a:cubicBezTo>
                  <a:pt x="0" y="2273546"/>
                  <a:pt x="0" y="2273546"/>
                  <a:pt x="0" y="2272681"/>
                </a:cubicBezTo>
                <a:lnTo>
                  <a:pt x="0" y="2266626"/>
                </a:lnTo>
                <a:cubicBezTo>
                  <a:pt x="0" y="2266626"/>
                  <a:pt x="0" y="2266626"/>
                  <a:pt x="865" y="2266626"/>
                </a:cubicBezTo>
                <a:lnTo>
                  <a:pt x="6919" y="2266626"/>
                </a:lnTo>
                <a:cubicBezTo>
                  <a:pt x="6919" y="2266626"/>
                  <a:pt x="6919" y="2245866"/>
                  <a:pt x="13837" y="2245866"/>
                </a:cubicBezTo>
                <a:cubicBezTo>
                  <a:pt x="27674" y="2238946"/>
                  <a:pt x="69186" y="2245866"/>
                  <a:pt x="96861" y="2238946"/>
                </a:cubicBezTo>
                <a:cubicBezTo>
                  <a:pt x="117608" y="2232029"/>
                  <a:pt x="145267" y="2211285"/>
                  <a:pt x="145291" y="2211267"/>
                </a:cubicBezTo>
                <a:cubicBezTo>
                  <a:pt x="145291" y="2211267"/>
                  <a:pt x="145291" y="2211267"/>
                  <a:pt x="144426" y="2210402"/>
                </a:cubicBezTo>
                <a:lnTo>
                  <a:pt x="138372" y="2204347"/>
                </a:lnTo>
                <a:cubicBezTo>
                  <a:pt x="138372" y="2204347"/>
                  <a:pt x="145291" y="2197427"/>
                  <a:pt x="152210" y="2197427"/>
                </a:cubicBezTo>
                <a:cubicBezTo>
                  <a:pt x="159128" y="2190507"/>
                  <a:pt x="152210" y="2169748"/>
                  <a:pt x="145291" y="2162828"/>
                </a:cubicBezTo>
                <a:cubicBezTo>
                  <a:pt x="138372"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8" y="1360132"/>
                  <a:pt x="110700" y="1201009"/>
                  <a:pt x="110698" y="1200966"/>
                </a:cubicBezTo>
                <a:cubicBezTo>
                  <a:pt x="110698" y="1200966"/>
                  <a:pt x="110698" y="1200966"/>
                  <a:pt x="89942" y="1194046"/>
                </a:cubicBezTo>
                <a:cubicBezTo>
                  <a:pt x="89942" y="1194046"/>
                  <a:pt x="76105" y="1194046"/>
                  <a:pt x="76105" y="1180206"/>
                </a:cubicBezTo>
                <a:cubicBezTo>
                  <a:pt x="69186" y="1166366"/>
                  <a:pt x="62268" y="1069488"/>
                  <a:pt x="69186" y="1034889"/>
                </a:cubicBezTo>
                <a:cubicBezTo>
                  <a:pt x="76105" y="1000290"/>
                  <a:pt x="55349" y="854972"/>
                  <a:pt x="69186" y="778854"/>
                </a:cubicBezTo>
                <a:cubicBezTo>
                  <a:pt x="76105" y="695815"/>
                  <a:pt x="41512" y="522819"/>
                  <a:pt x="48430" y="502059"/>
                </a:cubicBezTo>
                <a:cubicBezTo>
                  <a:pt x="48430" y="481299"/>
                  <a:pt x="55349" y="474380"/>
                  <a:pt x="62268" y="453620"/>
                </a:cubicBezTo>
                <a:cubicBezTo>
                  <a:pt x="62268" y="432860"/>
                  <a:pt x="62268" y="405181"/>
                  <a:pt x="76105" y="391341"/>
                </a:cubicBezTo>
                <a:cubicBezTo>
                  <a:pt x="83019" y="391341"/>
                  <a:pt x="96845" y="391341"/>
                  <a:pt x="96861" y="391341"/>
                </a:cubicBezTo>
                <a:cubicBezTo>
                  <a:pt x="96861" y="391341"/>
                  <a:pt x="96861" y="391341"/>
                  <a:pt x="166047" y="370581"/>
                </a:cubicBezTo>
                <a:cubicBezTo>
                  <a:pt x="166047" y="370581"/>
                  <a:pt x="172966" y="363662"/>
                  <a:pt x="186803" y="363662"/>
                </a:cubicBezTo>
                <a:cubicBezTo>
                  <a:pt x="193722" y="356742"/>
                  <a:pt x="228315" y="342902"/>
                  <a:pt x="242152" y="342902"/>
                </a:cubicBezTo>
                <a:cubicBezTo>
                  <a:pt x="249066" y="335987"/>
                  <a:pt x="255980" y="356712"/>
                  <a:pt x="255989" y="356742"/>
                </a:cubicBezTo>
                <a:cubicBezTo>
                  <a:pt x="255989" y="356742"/>
                  <a:pt x="242175" y="356742"/>
                  <a:pt x="242152" y="356742"/>
                </a:cubicBezTo>
                <a:cubicBezTo>
                  <a:pt x="235234" y="363662"/>
                  <a:pt x="262908" y="412101"/>
                  <a:pt x="276745" y="460540"/>
                </a:cubicBezTo>
                <a:cubicBezTo>
                  <a:pt x="290578" y="508961"/>
                  <a:pt x="311323" y="557383"/>
                  <a:pt x="311338" y="557418"/>
                </a:cubicBezTo>
                <a:cubicBezTo>
                  <a:pt x="311338" y="557418"/>
                  <a:pt x="332094" y="502059"/>
                  <a:pt x="339013" y="495139"/>
                </a:cubicBezTo>
                <a:cubicBezTo>
                  <a:pt x="339013" y="495139"/>
                  <a:pt x="352827" y="488231"/>
                  <a:pt x="352850" y="488219"/>
                </a:cubicBezTo>
                <a:cubicBezTo>
                  <a:pt x="352850" y="488219"/>
                  <a:pt x="352850" y="488219"/>
                  <a:pt x="332094" y="488219"/>
                </a:cubicBezTo>
                <a:cubicBezTo>
                  <a:pt x="332094" y="488219"/>
                  <a:pt x="325176" y="474380"/>
                  <a:pt x="325176" y="467460"/>
                </a:cubicBezTo>
                <a:cubicBezTo>
                  <a:pt x="325176" y="460540"/>
                  <a:pt x="345932" y="425940"/>
                  <a:pt x="352850" y="425940"/>
                </a:cubicBezTo>
                <a:cubicBezTo>
                  <a:pt x="359765" y="419024"/>
                  <a:pt x="380503" y="460497"/>
                  <a:pt x="380525" y="460540"/>
                </a:cubicBezTo>
                <a:cubicBezTo>
                  <a:pt x="380525" y="467456"/>
                  <a:pt x="366703" y="481284"/>
                  <a:pt x="366688" y="481299"/>
                </a:cubicBezTo>
                <a:cubicBezTo>
                  <a:pt x="366688" y="481299"/>
                  <a:pt x="373606" y="508979"/>
                  <a:pt x="373606" y="529738"/>
                </a:cubicBezTo>
                <a:cubicBezTo>
                  <a:pt x="373606" y="550488"/>
                  <a:pt x="380518" y="564325"/>
                  <a:pt x="380525" y="564338"/>
                </a:cubicBezTo>
                <a:cubicBezTo>
                  <a:pt x="380525" y="564338"/>
                  <a:pt x="408199" y="522819"/>
                  <a:pt x="415118" y="508979"/>
                </a:cubicBezTo>
                <a:cubicBezTo>
                  <a:pt x="422037" y="495139"/>
                  <a:pt x="456630" y="419021"/>
                  <a:pt x="463548" y="384421"/>
                </a:cubicBezTo>
                <a:cubicBezTo>
                  <a:pt x="463548" y="342921"/>
                  <a:pt x="435899" y="335988"/>
                  <a:pt x="435874" y="335982"/>
                </a:cubicBezTo>
                <a:close/>
                <a:moveTo>
                  <a:pt x="337948" y="198"/>
                </a:moveTo>
                <a:cubicBezTo>
                  <a:pt x="363174" y="1591"/>
                  <a:pt x="382373" y="9973"/>
                  <a:pt x="391189" y="14681"/>
                </a:cubicBezTo>
                <a:cubicBezTo>
                  <a:pt x="393415" y="15113"/>
                  <a:pt x="395535" y="15727"/>
                  <a:pt x="397298" y="17253"/>
                </a:cubicBezTo>
                <a:cubicBezTo>
                  <a:pt x="400070" y="14651"/>
                  <a:pt x="413032" y="4705"/>
                  <a:pt x="431367" y="10780"/>
                </a:cubicBezTo>
                <a:cubicBezTo>
                  <a:pt x="452224" y="24600"/>
                  <a:pt x="466128" y="52241"/>
                  <a:pt x="466128" y="79882"/>
                </a:cubicBezTo>
                <a:cubicBezTo>
                  <a:pt x="459176" y="107523"/>
                  <a:pt x="466128" y="121344"/>
                  <a:pt x="466128" y="121344"/>
                </a:cubicBezTo>
                <a:lnTo>
                  <a:pt x="460045" y="115297"/>
                </a:lnTo>
                <a:cubicBezTo>
                  <a:pt x="459171" y="114454"/>
                  <a:pt x="456916" y="123419"/>
                  <a:pt x="455017" y="132418"/>
                </a:cubicBezTo>
                <a:cubicBezTo>
                  <a:pt x="456113" y="131603"/>
                  <a:pt x="457100" y="130617"/>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1" y="233734"/>
                  <a:pt x="437231" y="247614"/>
                </a:cubicBezTo>
                <a:cubicBezTo>
                  <a:pt x="430279" y="261494"/>
                  <a:pt x="423327" y="275375"/>
                  <a:pt x="423327" y="275375"/>
                </a:cubicBezTo>
                <a:cubicBezTo>
                  <a:pt x="423306" y="275395"/>
                  <a:pt x="416375" y="282346"/>
                  <a:pt x="416375" y="303135"/>
                </a:cubicBezTo>
                <a:cubicBezTo>
                  <a:pt x="416375" y="323956"/>
                  <a:pt x="360758" y="344776"/>
                  <a:pt x="360758" y="344776"/>
                </a:cubicBezTo>
                <a:cubicBezTo>
                  <a:pt x="360715" y="344768"/>
                  <a:pt x="291236" y="330890"/>
                  <a:pt x="291236" y="310075"/>
                </a:cubicBezTo>
                <a:cubicBezTo>
                  <a:pt x="291236" y="296195"/>
                  <a:pt x="291236" y="290990"/>
                  <a:pt x="291236" y="289255"/>
                </a:cubicBezTo>
                <a:cubicBezTo>
                  <a:pt x="291221" y="289239"/>
                  <a:pt x="277328" y="275363"/>
                  <a:pt x="270380" y="254554"/>
                </a:cubicBezTo>
                <a:cubicBezTo>
                  <a:pt x="263428" y="233734"/>
                  <a:pt x="263428" y="212913"/>
                  <a:pt x="263428" y="212913"/>
                </a:cubicBezTo>
                <a:cubicBezTo>
                  <a:pt x="263414" y="212942"/>
                  <a:pt x="256468" y="226786"/>
                  <a:pt x="249524" y="219853"/>
                </a:cubicBezTo>
                <a:cubicBezTo>
                  <a:pt x="242571" y="205973"/>
                  <a:pt x="242571" y="185152"/>
                  <a:pt x="235619" y="171272"/>
                </a:cubicBezTo>
                <a:cubicBezTo>
                  <a:pt x="228667" y="157392"/>
                  <a:pt x="235619" y="143511"/>
                  <a:pt x="242571" y="143511"/>
                </a:cubicBezTo>
                <a:lnTo>
                  <a:pt x="244562" y="142802"/>
                </a:lnTo>
                <a:cubicBezTo>
                  <a:pt x="244335" y="142100"/>
                  <a:pt x="244001" y="142075"/>
                  <a:pt x="243660" y="142075"/>
                </a:cubicBezTo>
                <a:cubicBezTo>
                  <a:pt x="236707" y="135164"/>
                  <a:pt x="229755" y="142075"/>
                  <a:pt x="229755" y="142075"/>
                </a:cubicBezTo>
                <a:cubicBezTo>
                  <a:pt x="229755" y="142038"/>
                  <a:pt x="229764" y="128254"/>
                  <a:pt x="236707" y="128254"/>
                </a:cubicBezTo>
                <a:cubicBezTo>
                  <a:pt x="243660" y="128254"/>
                  <a:pt x="243660" y="114434"/>
                  <a:pt x="243660" y="114434"/>
                </a:cubicBezTo>
                <a:cubicBezTo>
                  <a:pt x="243647" y="114447"/>
                  <a:pt x="236701" y="121344"/>
                  <a:pt x="229755" y="121344"/>
                </a:cubicBezTo>
                <a:cubicBezTo>
                  <a:pt x="229730" y="121344"/>
                  <a:pt x="222803" y="121344"/>
                  <a:pt x="222803" y="121344"/>
                </a:cubicBezTo>
                <a:cubicBezTo>
                  <a:pt x="222831" y="121330"/>
                  <a:pt x="236707" y="114412"/>
                  <a:pt x="236707" y="93703"/>
                </a:cubicBezTo>
                <a:cubicBezTo>
                  <a:pt x="236707" y="72972"/>
                  <a:pt x="243660" y="24600"/>
                  <a:pt x="299277" y="3869"/>
                </a:cubicBezTo>
                <a:cubicBezTo>
                  <a:pt x="313181" y="414"/>
                  <a:pt x="326216" y="-450"/>
                  <a:pt x="337948" y="198"/>
                </a:cubicBezTo>
                <a:close/>
              </a:path>
            </a:pathLst>
          </a:custGeom>
          <a:solidFill>
            <a:schemeClr val="accent2">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2"/>
          <p:cNvSpPr/>
          <p:nvPr/>
        </p:nvSpPr>
        <p:spPr bwMode="auto">
          <a:xfrm>
            <a:off x="2623101" y="2029664"/>
            <a:ext cx="521443" cy="1721260"/>
          </a:xfrm>
          <a:custGeom>
            <a:avLst/>
            <a:gdLst/>
            <a:ahLst/>
            <a:cxnLst/>
            <a:rect l="l" t="t" r="r" b="b"/>
            <a:pathLst>
              <a:path w="695136" h="2294305">
                <a:moveTo>
                  <a:pt x="443981" y="335982"/>
                </a:moveTo>
                <a:cubicBezTo>
                  <a:pt x="443981" y="335982"/>
                  <a:pt x="478667"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15" y="1235550"/>
                  <a:pt x="589673" y="1249384"/>
                  <a:pt x="589663" y="1249405"/>
                </a:cubicBezTo>
                <a:cubicBezTo>
                  <a:pt x="596600" y="1311684"/>
                  <a:pt x="582726" y="1408562"/>
                  <a:pt x="589663" y="1450081"/>
                </a:cubicBezTo>
                <a:cubicBezTo>
                  <a:pt x="589663" y="1505440"/>
                  <a:pt x="575788" y="1623078"/>
                  <a:pt x="582726"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3" y="2204326"/>
                  <a:pt x="575802" y="2204347"/>
                  <a:pt x="575788" y="2204347"/>
                </a:cubicBezTo>
                <a:cubicBezTo>
                  <a:pt x="575788" y="2204347"/>
                  <a:pt x="575788" y="2204347"/>
                  <a:pt x="589663" y="2266626"/>
                </a:cubicBezTo>
                <a:cubicBezTo>
                  <a:pt x="589663" y="2266626"/>
                  <a:pt x="589663" y="2266626"/>
                  <a:pt x="590530" y="2266626"/>
                </a:cubicBezTo>
                <a:lnTo>
                  <a:pt x="596600" y="2266626"/>
                </a:lnTo>
                <a:cubicBezTo>
                  <a:pt x="596600" y="2266626"/>
                  <a:pt x="596600" y="2266626"/>
                  <a:pt x="596600" y="2287385"/>
                </a:cubicBezTo>
                <a:cubicBezTo>
                  <a:pt x="575788" y="2294305"/>
                  <a:pt x="561914" y="2294305"/>
                  <a:pt x="527228" y="2294305"/>
                </a:cubicBezTo>
                <a:cubicBezTo>
                  <a:pt x="485624" y="2294305"/>
                  <a:pt x="457881" y="2287392"/>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1" y="2190507"/>
                  <a:pt x="437044" y="2155908"/>
                  <a:pt x="437044" y="2135148"/>
                </a:cubicBezTo>
                <a:cubicBezTo>
                  <a:pt x="437044" y="2107469"/>
                  <a:pt x="416233" y="1941392"/>
                  <a:pt x="402358" y="1872193"/>
                </a:cubicBezTo>
                <a:cubicBezTo>
                  <a:pt x="388484" y="1796075"/>
                  <a:pt x="402358" y="1650757"/>
                  <a:pt x="388484" y="1588479"/>
                </a:cubicBezTo>
                <a:cubicBezTo>
                  <a:pt x="381548" y="1533131"/>
                  <a:pt x="367678" y="1429363"/>
                  <a:pt x="367672" y="1429322"/>
                </a:cubicBezTo>
                <a:cubicBezTo>
                  <a:pt x="367672" y="1429322"/>
                  <a:pt x="339923" y="1574639"/>
                  <a:pt x="339923" y="1602318"/>
                </a:cubicBezTo>
                <a:cubicBezTo>
                  <a:pt x="339923" y="1629998"/>
                  <a:pt x="291363" y="1886033"/>
                  <a:pt x="291363" y="1920632"/>
                </a:cubicBezTo>
                <a:cubicBezTo>
                  <a:pt x="291363" y="1955232"/>
                  <a:pt x="319112"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84" y="2287385"/>
                  <a:pt x="37" y="2273556"/>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70" y="1429322"/>
                </a:cubicBezTo>
                <a:cubicBezTo>
                  <a:pt x="117933" y="1360132"/>
                  <a:pt x="110997" y="1201008"/>
                  <a:pt x="110995" y="1200966"/>
                </a:cubicBezTo>
                <a:cubicBezTo>
                  <a:pt x="110995" y="1200966"/>
                  <a:pt x="110995" y="1200966"/>
                  <a:pt x="90184" y="1194046"/>
                </a:cubicBezTo>
                <a:cubicBezTo>
                  <a:pt x="90184"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0" y="391341"/>
                  <a:pt x="97097" y="391341"/>
                  <a:pt x="97121" y="391341"/>
                </a:cubicBezTo>
                <a:cubicBezTo>
                  <a:pt x="97121" y="391341"/>
                  <a:pt x="97121" y="391341"/>
                  <a:pt x="166493" y="370581"/>
                </a:cubicBezTo>
                <a:cubicBezTo>
                  <a:pt x="166493" y="370581"/>
                  <a:pt x="173430" y="363662"/>
                  <a:pt x="187304" y="363662"/>
                </a:cubicBezTo>
                <a:cubicBezTo>
                  <a:pt x="201179" y="356742"/>
                  <a:pt x="228928" y="342902"/>
                  <a:pt x="242802" y="342902"/>
                </a:cubicBezTo>
                <a:cubicBezTo>
                  <a:pt x="249735" y="335987"/>
                  <a:pt x="256667" y="356712"/>
                  <a:pt x="256677" y="356742"/>
                </a:cubicBezTo>
                <a:cubicBezTo>
                  <a:pt x="256677" y="356742"/>
                  <a:pt x="242830" y="356742"/>
                  <a:pt x="242802" y="356742"/>
                </a:cubicBezTo>
                <a:cubicBezTo>
                  <a:pt x="235865" y="363662"/>
                  <a:pt x="263614" y="412101"/>
                  <a:pt x="277488" y="460540"/>
                </a:cubicBezTo>
                <a:cubicBezTo>
                  <a:pt x="291359" y="508964"/>
                  <a:pt x="319095" y="557388"/>
                  <a:pt x="319112" y="557418"/>
                </a:cubicBezTo>
                <a:cubicBezTo>
                  <a:pt x="319112" y="557418"/>
                  <a:pt x="332986" y="502059"/>
                  <a:pt x="339923" y="495139"/>
                </a:cubicBezTo>
                <a:cubicBezTo>
                  <a:pt x="346852" y="495139"/>
                  <a:pt x="353780"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5" y="522819"/>
                  <a:pt x="416233" y="508979"/>
                </a:cubicBezTo>
                <a:cubicBezTo>
                  <a:pt x="423170" y="495139"/>
                  <a:pt x="464793" y="419021"/>
                  <a:pt x="464793" y="384421"/>
                </a:cubicBezTo>
                <a:cubicBezTo>
                  <a:pt x="464793" y="342929"/>
                  <a:pt x="444009" y="335991"/>
                  <a:pt x="443981" y="335982"/>
                </a:cubicBezTo>
                <a:close/>
                <a:moveTo>
                  <a:pt x="344369" y="198"/>
                </a:moveTo>
                <a:cubicBezTo>
                  <a:pt x="379411" y="2142"/>
                  <a:pt x="402773" y="17690"/>
                  <a:pt x="402773" y="17690"/>
                </a:cubicBezTo>
                <a:cubicBezTo>
                  <a:pt x="402787" y="17662"/>
                  <a:pt x="409716" y="3877"/>
                  <a:pt x="430461" y="10780"/>
                </a:cubicBezTo>
                <a:cubicBezTo>
                  <a:pt x="451226" y="24600"/>
                  <a:pt x="471992" y="52241"/>
                  <a:pt x="465070" y="79882"/>
                </a:cubicBezTo>
                <a:cubicBezTo>
                  <a:pt x="458148" y="107523"/>
                  <a:pt x="471992" y="121344"/>
                  <a:pt x="471992" y="121344"/>
                </a:cubicBezTo>
                <a:lnTo>
                  <a:pt x="459879" y="115297"/>
                </a:lnTo>
                <a:cubicBezTo>
                  <a:pt x="458142" y="114458"/>
                  <a:pt x="455156" y="126386"/>
                  <a:pt x="453160" y="136534"/>
                </a:cubicBezTo>
                <a:cubicBezTo>
                  <a:pt x="453947" y="134555"/>
                  <a:pt x="455545" y="132093"/>
                  <a:pt x="458023" y="129631"/>
                </a:cubicBezTo>
                <a:cubicBezTo>
                  <a:pt x="461078" y="129631"/>
                  <a:pt x="465007" y="140041"/>
                  <a:pt x="465007" y="150452"/>
                </a:cubicBezTo>
                <a:cubicBezTo>
                  <a:pt x="465007" y="164332"/>
                  <a:pt x="465007" y="185152"/>
                  <a:pt x="465007" y="192093"/>
                </a:cubicBezTo>
                <a:cubicBezTo>
                  <a:pt x="465007" y="199033"/>
                  <a:pt x="451039" y="205973"/>
                  <a:pt x="451039" y="205973"/>
                </a:cubicBezTo>
                <a:lnTo>
                  <a:pt x="447546" y="198165"/>
                </a:lnTo>
                <a:cubicBezTo>
                  <a:pt x="445800" y="197298"/>
                  <a:pt x="444054" y="199033"/>
                  <a:pt x="444054" y="205973"/>
                </a:cubicBezTo>
                <a:cubicBezTo>
                  <a:pt x="444054" y="212913"/>
                  <a:pt x="437070" y="233734"/>
                  <a:pt x="437070" y="247614"/>
                </a:cubicBezTo>
                <a:cubicBezTo>
                  <a:pt x="430086" y="261494"/>
                  <a:pt x="423102" y="275375"/>
                  <a:pt x="423102" y="275375"/>
                </a:cubicBezTo>
                <a:cubicBezTo>
                  <a:pt x="423102" y="275399"/>
                  <a:pt x="423102" y="282351"/>
                  <a:pt x="423102" y="303135"/>
                </a:cubicBezTo>
                <a:cubicBezTo>
                  <a:pt x="423102" y="323956"/>
                  <a:pt x="360244" y="344776"/>
                  <a:pt x="360244" y="344776"/>
                </a:cubicBezTo>
                <a:cubicBezTo>
                  <a:pt x="360190" y="344765"/>
                  <a:pt x="290403" y="330888"/>
                  <a:pt x="290403" y="310075"/>
                </a:cubicBezTo>
                <a:cubicBezTo>
                  <a:pt x="290403" y="296195"/>
                  <a:pt x="290403" y="290990"/>
                  <a:pt x="290403" y="289255"/>
                </a:cubicBezTo>
                <a:cubicBezTo>
                  <a:pt x="290386" y="289238"/>
                  <a:pt x="276430" y="275362"/>
                  <a:pt x="269450" y="254554"/>
                </a:cubicBezTo>
                <a:cubicBezTo>
                  <a:pt x="262466" y="233734"/>
                  <a:pt x="262466" y="212913"/>
                  <a:pt x="262466" y="212913"/>
                </a:cubicBezTo>
                <a:cubicBezTo>
                  <a:pt x="262452" y="212941"/>
                  <a:pt x="255474" y="226786"/>
                  <a:pt x="248497" y="219853"/>
                </a:cubicBezTo>
                <a:cubicBezTo>
                  <a:pt x="241513" y="205973"/>
                  <a:pt x="241513" y="185152"/>
                  <a:pt x="234529" y="171272"/>
                </a:cubicBezTo>
                <a:cubicBezTo>
                  <a:pt x="234529" y="157392"/>
                  <a:pt x="234529" y="143511"/>
                  <a:pt x="241513" y="143511"/>
                </a:cubicBezTo>
                <a:lnTo>
                  <a:pt x="244469" y="142804"/>
                </a:lnTo>
                <a:cubicBezTo>
                  <a:pt x="244244" y="142100"/>
                  <a:pt x="243910"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53" y="114449"/>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69" y="198"/>
                </a:cubicBezTo>
                <a:close/>
              </a:path>
            </a:pathLst>
          </a:custGeom>
          <a:solidFill>
            <a:schemeClr val="accent3">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5"/>
          <p:cNvSpPr/>
          <p:nvPr/>
        </p:nvSpPr>
        <p:spPr bwMode="auto">
          <a:xfrm>
            <a:off x="3236650" y="2029664"/>
            <a:ext cx="519654" cy="1721260"/>
          </a:xfrm>
          <a:custGeom>
            <a:avLst/>
            <a:gdLst/>
            <a:ahLst/>
            <a:cxnLst/>
            <a:rect l="l" t="t" r="r" b="b"/>
            <a:pathLst>
              <a:path w="692752" h="2294305">
                <a:moveTo>
                  <a:pt x="442124" y="335982"/>
                </a:moveTo>
                <a:cubicBezTo>
                  <a:pt x="442124" y="335982"/>
                  <a:pt x="476665" y="342902"/>
                  <a:pt x="490481" y="349822"/>
                </a:cubicBezTo>
                <a:cubicBezTo>
                  <a:pt x="504297" y="349822"/>
                  <a:pt x="538838" y="356742"/>
                  <a:pt x="559563" y="377501"/>
                </a:cubicBezTo>
                <a:cubicBezTo>
                  <a:pt x="580277" y="391335"/>
                  <a:pt x="614796" y="384428"/>
                  <a:pt x="614828" y="384421"/>
                </a:cubicBezTo>
                <a:cubicBezTo>
                  <a:pt x="614828" y="384421"/>
                  <a:pt x="670094" y="405181"/>
                  <a:pt x="670094" y="412101"/>
                </a:cubicBezTo>
                <a:cubicBezTo>
                  <a:pt x="677002" y="419021"/>
                  <a:pt x="670094" y="474380"/>
                  <a:pt x="677002" y="515899"/>
                </a:cubicBezTo>
                <a:cubicBezTo>
                  <a:pt x="677002" y="515899"/>
                  <a:pt x="677002" y="654296"/>
                  <a:pt x="677002" y="744254"/>
                </a:cubicBezTo>
                <a:cubicBezTo>
                  <a:pt x="677002" y="819070"/>
                  <a:pt x="681780" y="802946"/>
                  <a:pt x="683910" y="799613"/>
                </a:cubicBezTo>
                <a:cubicBezTo>
                  <a:pt x="683910" y="813453"/>
                  <a:pt x="697726" y="931091"/>
                  <a:pt x="690818" y="944931"/>
                </a:cubicBezTo>
                <a:cubicBezTo>
                  <a:pt x="683910" y="965690"/>
                  <a:pt x="628644" y="1145607"/>
                  <a:pt x="621736" y="1159447"/>
                </a:cubicBezTo>
                <a:cubicBezTo>
                  <a:pt x="614828" y="1166366"/>
                  <a:pt x="621736" y="1214806"/>
                  <a:pt x="614828" y="1214806"/>
                </a:cubicBezTo>
                <a:cubicBezTo>
                  <a:pt x="594127" y="1235541"/>
                  <a:pt x="594104" y="1249373"/>
                  <a:pt x="594104" y="1249405"/>
                </a:cubicBezTo>
                <a:cubicBezTo>
                  <a:pt x="594104" y="1249405"/>
                  <a:pt x="594104" y="1249405"/>
                  <a:pt x="593240" y="1249405"/>
                </a:cubicBezTo>
                <a:lnTo>
                  <a:pt x="587195" y="1249405"/>
                </a:lnTo>
                <a:cubicBezTo>
                  <a:pt x="594104" y="1311684"/>
                  <a:pt x="580287" y="1408562"/>
                  <a:pt x="587195" y="1450081"/>
                </a:cubicBezTo>
                <a:cubicBezTo>
                  <a:pt x="587195" y="1505440"/>
                  <a:pt x="573379" y="1623078"/>
                  <a:pt x="587195" y="1685357"/>
                </a:cubicBezTo>
                <a:cubicBezTo>
                  <a:pt x="594104" y="1740716"/>
                  <a:pt x="587195" y="1982911"/>
                  <a:pt x="587195" y="2059030"/>
                </a:cubicBezTo>
                <a:cubicBezTo>
                  <a:pt x="582014" y="2121309"/>
                  <a:pt x="584605" y="2117416"/>
                  <a:pt x="580287" y="2121308"/>
                </a:cubicBezTo>
                <a:cubicBezTo>
                  <a:pt x="580287" y="2142043"/>
                  <a:pt x="587179" y="2148972"/>
                  <a:pt x="587195" y="2148988"/>
                </a:cubicBezTo>
                <a:cubicBezTo>
                  <a:pt x="587195" y="2148988"/>
                  <a:pt x="587195" y="2162828"/>
                  <a:pt x="587195" y="2183587"/>
                </a:cubicBezTo>
                <a:cubicBezTo>
                  <a:pt x="580296" y="2204321"/>
                  <a:pt x="573396" y="2204347"/>
                  <a:pt x="573379" y="2204347"/>
                </a:cubicBezTo>
                <a:cubicBezTo>
                  <a:pt x="573379" y="2204347"/>
                  <a:pt x="573379" y="2204347"/>
                  <a:pt x="594104" y="2266626"/>
                </a:cubicBezTo>
                <a:cubicBezTo>
                  <a:pt x="594104" y="2266626"/>
                  <a:pt x="594104" y="2266626"/>
                  <a:pt x="594967" y="2266626"/>
                </a:cubicBezTo>
                <a:lnTo>
                  <a:pt x="601012" y="2266626"/>
                </a:lnTo>
                <a:cubicBezTo>
                  <a:pt x="601012" y="2266626"/>
                  <a:pt x="601012" y="2266626"/>
                  <a:pt x="601012" y="2287385"/>
                </a:cubicBezTo>
                <a:cubicBezTo>
                  <a:pt x="573379" y="2294305"/>
                  <a:pt x="559563" y="2294305"/>
                  <a:pt x="525022" y="2294305"/>
                </a:cubicBezTo>
                <a:cubicBezTo>
                  <a:pt x="490499" y="2294305"/>
                  <a:pt x="455978" y="2287393"/>
                  <a:pt x="455940" y="2287385"/>
                </a:cubicBezTo>
                <a:cubicBezTo>
                  <a:pt x="455940" y="2287385"/>
                  <a:pt x="455940" y="2287385"/>
                  <a:pt x="455940" y="2266626"/>
                </a:cubicBezTo>
                <a:cubicBezTo>
                  <a:pt x="455940" y="2266626"/>
                  <a:pt x="455940" y="2266626"/>
                  <a:pt x="456804" y="2265761"/>
                </a:cubicBezTo>
                <a:lnTo>
                  <a:pt x="462848" y="2259706"/>
                </a:lnTo>
                <a:cubicBezTo>
                  <a:pt x="462848" y="2259706"/>
                  <a:pt x="462848" y="2259706"/>
                  <a:pt x="462848" y="2232026"/>
                </a:cubicBezTo>
                <a:cubicBezTo>
                  <a:pt x="462848" y="2232026"/>
                  <a:pt x="462848" y="2232026"/>
                  <a:pt x="462848" y="2231161"/>
                </a:cubicBezTo>
                <a:lnTo>
                  <a:pt x="462848" y="2225106"/>
                </a:lnTo>
                <a:cubicBezTo>
                  <a:pt x="462848" y="2225106"/>
                  <a:pt x="462848" y="2225106"/>
                  <a:pt x="462848" y="2224241"/>
                </a:cubicBezTo>
                <a:lnTo>
                  <a:pt x="462848" y="2218187"/>
                </a:lnTo>
                <a:cubicBezTo>
                  <a:pt x="462848" y="2218187"/>
                  <a:pt x="455961" y="2218187"/>
                  <a:pt x="455940" y="2218187"/>
                </a:cubicBezTo>
                <a:cubicBezTo>
                  <a:pt x="449032" y="2211267"/>
                  <a:pt x="469756" y="2197427"/>
                  <a:pt x="455940" y="2190507"/>
                </a:cubicBezTo>
                <a:cubicBezTo>
                  <a:pt x="442124" y="2190507"/>
                  <a:pt x="435215" y="2155908"/>
                  <a:pt x="435215" y="2135148"/>
                </a:cubicBezTo>
                <a:cubicBezTo>
                  <a:pt x="435215" y="2107469"/>
                  <a:pt x="414491" y="1941392"/>
                  <a:pt x="400675" y="1872193"/>
                </a:cubicBezTo>
                <a:cubicBezTo>
                  <a:pt x="393766" y="1796075"/>
                  <a:pt x="400675" y="1650757"/>
                  <a:pt x="393766" y="1588479"/>
                </a:cubicBezTo>
                <a:cubicBezTo>
                  <a:pt x="386860" y="1533131"/>
                  <a:pt x="366142" y="1429364"/>
                  <a:pt x="366134" y="1429322"/>
                </a:cubicBezTo>
                <a:cubicBezTo>
                  <a:pt x="366134" y="1429322"/>
                  <a:pt x="345409" y="1574639"/>
                  <a:pt x="338501" y="1602318"/>
                </a:cubicBezTo>
                <a:cubicBezTo>
                  <a:pt x="338501" y="1629998"/>
                  <a:pt x="290144" y="1886033"/>
                  <a:pt x="290144" y="1920632"/>
                </a:cubicBezTo>
                <a:cubicBezTo>
                  <a:pt x="290144" y="1955232"/>
                  <a:pt x="324685" y="2135148"/>
                  <a:pt x="324685" y="2162828"/>
                </a:cubicBezTo>
                <a:cubicBezTo>
                  <a:pt x="324685" y="2183587"/>
                  <a:pt x="331593" y="2225106"/>
                  <a:pt x="331593" y="2232026"/>
                </a:cubicBezTo>
                <a:cubicBezTo>
                  <a:pt x="331593" y="2238936"/>
                  <a:pt x="331593" y="2245846"/>
                  <a:pt x="331593" y="2245866"/>
                </a:cubicBezTo>
                <a:cubicBezTo>
                  <a:pt x="331593" y="2245866"/>
                  <a:pt x="331593" y="2245866"/>
                  <a:pt x="338501" y="2266626"/>
                </a:cubicBezTo>
                <a:cubicBezTo>
                  <a:pt x="338501" y="2266626"/>
                  <a:pt x="338501" y="2266626"/>
                  <a:pt x="248695" y="2280465"/>
                </a:cubicBezTo>
                <a:cubicBezTo>
                  <a:pt x="248695" y="2280465"/>
                  <a:pt x="248695" y="2280465"/>
                  <a:pt x="248695" y="2259706"/>
                </a:cubicBezTo>
                <a:cubicBezTo>
                  <a:pt x="248695" y="2259706"/>
                  <a:pt x="179612" y="2280465"/>
                  <a:pt x="117439" y="2287385"/>
                </a:cubicBezTo>
                <a:cubicBezTo>
                  <a:pt x="48375" y="2287385"/>
                  <a:pt x="26" y="2273553"/>
                  <a:pt x="0" y="2273546"/>
                </a:cubicBezTo>
                <a:cubicBezTo>
                  <a:pt x="0" y="2273546"/>
                  <a:pt x="0" y="2273546"/>
                  <a:pt x="0" y="2272681"/>
                </a:cubicBezTo>
                <a:lnTo>
                  <a:pt x="0" y="2266626"/>
                </a:lnTo>
                <a:cubicBezTo>
                  <a:pt x="0" y="2266626"/>
                  <a:pt x="0" y="2266626"/>
                  <a:pt x="863" y="2266626"/>
                </a:cubicBezTo>
                <a:lnTo>
                  <a:pt x="6908" y="2266626"/>
                </a:lnTo>
                <a:cubicBezTo>
                  <a:pt x="6908" y="2266626"/>
                  <a:pt x="6908" y="2245866"/>
                  <a:pt x="20724" y="2245866"/>
                </a:cubicBezTo>
                <a:cubicBezTo>
                  <a:pt x="27632" y="2238946"/>
                  <a:pt x="75990" y="2245866"/>
                  <a:pt x="96714" y="2238946"/>
                </a:cubicBezTo>
                <a:cubicBezTo>
                  <a:pt x="117430" y="2232029"/>
                  <a:pt x="145049" y="2211284"/>
                  <a:pt x="145072" y="2211267"/>
                </a:cubicBezTo>
                <a:cubicBezTo>
                  <a:pt x="145072" y="2211267"/>
                  <a:pt x="145072" y="2211267"/>
                  <a:pt x="145072" y="2210402"/>
                </a:cubicBezTo>
                <a:lnTo>
                  <a:pt x="145072" y="2204347"/>
                </a:lnTo>
                <a:cubicBezTo>
                  <a:pt x="145072" y="2204347"/>
                  <a:pt x="145072" y="2197427"/>
                  <a:pt x="151980" y="2197427"/>
                </a:cubicBezTo>
                <a:cubicBezTo>
                  <a:pt x="158888" y="2190507"/>
                  <a:pt x="151980" y="2169748"/>
                  <a:pt x="145072" y="2162828"/>
                </a:cubicBezTo>
                <a:cubicBezTo>
                  <a:pt x="138163" y="2148988"/>
                  <a:pt x="165796" y="2128228"/>
                  <a:pt x="158888" y="2114389"/>
                </a:cubicBezTo>
                <a:cubicBezTo>
                  <a:pt x="145072" y="2107469"/>
                  <a:pt x="138163" y="2079789"/>
                  <a:pt x="145072" y="2045190"/>
                </a:cubicBezTo>
                <a:cubicBezTo>
                  <a:pt x="145072" y="2003671"/>
                  <a:pt x="151980" y="1713036"/>
                  <a:pt x="138163" y="1664597"/>
                </a:cubicBezTo>
                <a:cubicBezTo>
                  <a:pt x="131255" y="1616158"/>
                  <a:pt x="138163" y="1498520"/>
                  <a:pt x="131255" y="1429322"/>
                </a:cubicBezTo>
                <a:cubicBezTo>
                  <a:pt x="117441" y="1360132"/>
                  <a:pt x="110533" y="1201008"/>
                  <a:pt x="110531" y="1200966"/>
                </a:cubicBezTo>
                <a:cubicBezTo>
                  <a:pt x="110531" y="1200966"/>
                  <a:pt x="110531" y="1200966"/>
                  <a:pt x="108804" y="1200101"/>
                </a:cubicBezTo>
                <a:lnTo>
                  <a:pt x="96714" y="1194046"/>
                </a:lnTo>
                <a:cubicBezTo>
                  <a:pt x="96714" y="1194046"/>
                  <a:pt x="82898" y="1194046"/>
                  <a:pt x="75990" y="1180206"/>
                </a:cubicBezTo>
                <a:cubicBezTo>
                  <a:pt x="75990" y="1166366"/>
                  <a:pt x="69082" y="1069488"/>
                  <a:pt x="75990" y="1034889"/>
                </a:cubicBezTo>
                <a:cubicBezTo>
                  <a:pt x="75990" y="1000290"/>
                  <a:pt x="62173" y="854972"/>
                  <a:pt x="69082" y="778854"/>
                </a:cubicBezTo>
                <a:cubicBezTo>
                  <a:pt x="75990" y="695815"/>
                  <a:pt x="48357" y="522819"/>
                  <a:pt x="48357" y="502059"/>
                </a:cubicBezTo>
                <a:cubicBezTo>
                  <a:pt x="48357" y="481299"/>
                  <a:pt x="62173" y="474380"/>
                  <a:pt x="62173" y="453620"/>
                </a:cubicBezTo>
                <a:cubicBezTo>
                  <a:pt x="62173" y="432860"/>
                  <a:pt x="62173" y="405181"/>
                  <a:pt x="75990" y="391341"/>
                </a:cubicBezTo>
                <a:cubicBezTo>
                  <a:pt x="82892" y="391341"/>
                  <a:pt x="103591" y="391341"/>
                  <a:pt x="103622" y="391341"/>
                </a:cubicBezTo>
                <a:cubicBezTo>
                  <a:pt x="103622" y="391341"/>
                  <a:pt x="103622" y="391341"/>
                  <a:pt x="165796" y="370581"/>
                </a:cubicBezTo>
                <a:cubicBezTo>
                  <a:pt x="165796" y="370581"/>
                  <a:pt x="172704" y="363662"/>
                  <a:pt x="186521" y="363662"/>
                </a:cubicBezTo>
                <a:cubicBezTo>
                  <a:pt x="200337" y="356742"/>
                  <a:pt x="227970" y="342902"/>
                  <a:pt x="241786" y="342902"/>
                </a:cubicBezTo>
                <a:cubicBezTo>
                  <a:pt x="255594" y="335987"/>
                  <a:pt x="255603" y="356714"/>
                  <a:pt x="255603" y="356742"/>
                </a:cubicBezTo>
                <a:cubicBezTo>
                  <a:pt x="255603" y="356742"/>
                  <a:pt x="248695" y="356742"/>
                  <a:pt x="241786" y="356742"/>
                </a:cubicBezTo>
                <a:cubicBezTo>
                  <a:pt x="234878" y="363662"/>
                  <a:pt x="262511" y="412101"/>
                  <a:pt x="276327" y="460540"/>
                </a:cubicBezTo>
                <a:cubicBezTo>
                  <a:pt x="290140" y="508964"/>
                  <a:pt x="317760" y="557389"/>
                  <a:pt x="317776" y="557418"/>
                </a:cubicBezTo>
                <a:cubicBezTo>
                  <a:pt x="317776" y="557418"/>
                  <a:pt x="331593" y="502059"/>
                  <a:pt x="338501" y="495139"/>
                </a:cubicBezTo>
                <a:cubicBezTo>
                  <a:pt x="345400" y="495139"/>
                  <a:pt x="352298" y="488238"/>
                  <a:pt x="352317" y="488219"/>
                </a:cubicBezTo>
                <a:cubicBezTo>
                  <a:pt x="352317" y="488219"/>
                  <a:pt x="352317" y="488219"/>
                  <a:pt x="350590" y="488219"/>
                </a:cubicBezTo>
                <a:lnTo>
                  <a:pt x="338501" y="488219"/>
                </a:lnTo>
                <a:cubicBezTo>
                  <a:pt x="338501" y="488219"/>
                  <a:pt x="324685" y="474380"/>
                  <a:pt x="324685" y="467460"/>
                </a:cubicBezTo>
                <a:cubicBezTo>
                  <a:pt x="331593" y="460540"/>
                  <a:pt x="352317" y="425940"/>
                  <a:pt x="359226" y="425940"/>
                </a:cubicBezTo>
                <a:cubicBezTo>
                  <a:pt x="366130" y="419024"/>
                  <a:pt x="379937" y="460499"/>
                  <a:pt x="379950" y="460540"/>
                </a:cubicBezTo>
                <a:cubicBezTo>
                  <a:pt x="379950" y="467455"/>
                  <a:pt x="366152" y="481281"/>
                  <a:pt x="366134" y="481299"/>
                </a:cubicBezTo>
                <a:cubicBezTo>
                  <a:pt x="366134" y="481299"/>
                  <a:pt x="373042" y="508979"/>
                  <a:pt x="373042" y="529738"/>
                </a:cubicBezTo>
                <a:cubicBezTo>
                  <a:pt x="373042" y="550481"/>
                  <a:pt x="379939" y="564315"/>
                  <a:pt x="379950" y="564338"/>
                </a:cubicBezTo>
                <a:cubicBezTo>
                  <a:pt x="379950" y="564338"/>
                  <a:pt x="414491" y="522819"/>
                  <a:pt x="414491" y="508979"/>
                </a:cubicBezTo>
                <a:cubicBezTo>
                  <a:pt x="421399" y="495139"/>
                  <a:pt x="462848" y="419021"/>
                  <a:pt x="462848" y="384421"/>
                </a:cubicBezTo>
                <a:cubicBezTo>
                  <a:pt x="462848" y="342940"/>
                  <a:pt x="442162" y="335995"/>
                  <a:pt x="442124" y="335982"/>
                </a:cubicBezTo>
                <a:close/>
                <a:moveTo>
                  <a:pt x="342424" y="198"/>
                </a:moveTo>
                <a:cubicBezTo>
                  <a:pt x="377195" y="2142"/>
                  <a:pt x="400376" y="17690"/>
                  <a:pt x="400376" y="17690"/>
                </a:cubicBezTo>
                <a:cubicBezTo>
                  <a:pt x="400391" y="17660"/>
                  <a:pt x="407266" y="3877"/>
                  <a:pt x="427849" y="10780"/>
                </a:cubicBezTo>
                <a:cubicBezTo>
                  <a:pt x="448454" y="24600"/>
                  <a:pt x="469059" y="52241"/>
                  <a:pt x="462191" y="79882"/>
                </a:cubicBezTo>
                <a:cubicBezTo>
                  <a:pt x="462191" y="107523"/>
                  <a:pt x="469059" y="121344"/>
                  <a:pt x="469059" y="121344"/>
                </a:cubicBezTo>
                <a:lnTo>
                  <a:pt x="463049" y="115297"/>
                </a:lnTo>
                <a:cubicBezTo>
                  <a:pt x="462178" y="114458"/>
                  <a:pt x="458443" y="121976"/>
                  <a:pt x="454898" y="130155"/>
                </a:cubicBezTo>
                <a:cubicBezTo>
                  <a:pt x="454967" y="129933"/>
                  <a:pt x="455113" y="129782"/>
                  <a:pt x="455263" y="129631"/>
                </a:cubicBezTo>
                <a:cubicBezTo>
                  <a:pt x="462161" y="122691"/>
                  <a:pt x="462161" y="136571"/>
                  <a:pt x="462161" y="150452"/>
                </a:cubicBezTo>
                <a:cubicBezTo>
                  <a:pt x="462161" y="164332"/>
                  <a:pt x="462161" y="185152"/>
                  <a:pt x="462161" y="192093"/>
                </a:cubicBezTo>
                <a:cubicBezTo>
                  <a:pt x="462161" y="199033"/>
                  <a:pt x="455263" y="205973"/>
                  <a:pt x="448365" y="205973"/>
                </a:cubicBezTo>
                <a:lnTo>
                  <a:pt x="444916" y="198165"/>
                </a:lnTo>
                <a:cubicBezTo>
                  <a:pt x="443192" y="197298"/>
                  <a:pt x="441467" y="199033"/>
                  <a:pt x="441467" y="205973"/>
                </a:cubicBezTo>
                <a:cubicBezTo>
                  <a:pt x="441467" y="212913"/>
                  <a:pt x="441467" y="233734"/>
                  <a:pt x="434570" y="247614"/>
                </a:cubicBezTo>
                <a:cubicBezTo>
                  <a:pt x="434570" y="261494"/>
                  <a:pt x="420774" y="275375"/>
                  <a:pt x="420774" y="275375"/>
                </a:cubicBezTo>
                <a:cubicBezTo>
                  <a:pt x="420774" y="275399"/>
                  <a:pt x="420774" y="282351"/>
                  <a:pt x="420774" y="303135"/>
                </a:cubicBezTo>
                <a:cubicBezTo>
                  <a:pt x="420774" y="323956"/>
                  <a:pt x="358692" y="344776"/>
                  <a:pt x="358692" y="344776"/>
                </a:cubicBezTo>
                <a:cubicBezTo>
                  <a:pt x="358639" y="344765"/>
                  <a:pt x="289713" y="330888"/>
                  <a:pt x="289713" y="310075"/>
                </a:cubicBezTo>
                <a:cubicBezTo>
                  <a:pt x="289713" y="296195"/>
                  <a:pt x="289713" y="290990"/>
                  <a:pt x="289713" y="289255"/>
                </a:cubicBezTo>
                <a:cubicBezTo>
                  <a:pt x="289683" y="289225"/>
                  <a:pt x="275909" y="275353"/>
                  <a:pt x="269019" y="254554"/>
                </a:cubicBezTo>
                <a:cubicBezTo>
                  <a:pt x="262121" y="233734"/>
                  <a:pt x="262121" y="212913"/>
                  <a:pt x="262121" y="212913"/>
                </a:cubicBezTo>
                <a:cubicBezTo>
                  <a:pt x="262107" y="212943"/>
                  <a:pt x="255216" y="226786"/>
                  <a:pt x="248325" y="219853"/>
                </a:cubicBezTo>
                <a:cubicBezTo>
                  <a:pt x="241427" y="205973"/>
                  <a:pt x="241427" y="185152"/>
                  <a:pt x="241427" y="171272"/>
                </a:cubicBezTo>
                <a:cubicBezTo>
                  <a:pt x="234529" y="157392"/>
                  <a:pt x="241427" y="143511"/>
                  <a:pt x="248325" y="143511"/>
                </a:cubicBezTo>
                <a:lnTo>
                  <a:pt x="249874" y="142848"/>
                </a:lnTo>
                <a:cubicBezTo>
                  <a:pt x="249856" y="142150"/>
                  <a:pt x="249563" y="142075"/>
                  <a:pt x="249271" y="142075"/>
                </a:cubicBezTo>
                <a:lnTo>
                  <a:pt x="237252" y="139483"/>
                </a:lnTo>
                <a:cubicBezTo>
                  <a:pt x="235520" y="142046"/>
                  <a:pt x="228673" y="128254"/>
                  <a:pt x="235535" y="128254"/>
                </a:cubicBezTo>
                <a:cubicBezTo>
                  <a:pt x="242403" y="128254"/>
                  <a:pt x="242403" y="114434"/>
                  <a:pt x="242403" y="114434"/>
                </a:cubicBezTo>
                <a:cubicBezTo>
                  <a:pt x="242386" y="114451"/>
                  <a:pt x="235535" y="121344"/>
                  <a:pt x="235535" y="121344"/>
                </a:cubicBezTo>
                <a:lnTo>
                  <a:pt x="229524" y="121344"/>
                </a:lnTo>
                <a:cubicBezTo>
                  <a:pt x="228695" y="121329"/>
                  <a:pt x="242403" y="114412"/>
                  <a:pt x="242403" y="93703"/>
                </a:cubicBezTo>
                <a:cubicBezTo>
                  <a:pt x="242403" y="72972"/>
                  <a:pt x="249271" y="24600"/>
                  <a:pt x="304218" y="3869"/>
                </a:cubicBezTo>
                <a:cubicBezTo>
                  <a:pt x="317955" y="414"/>
                  <a:pt x="330833" y="-450"/>
                  <a:pt x="342424" y="198"/>
                </a:cubicBezTo>
                <a:close/>
              </a:path>
            </a:pathLst>
          </a:custGeom>
          <a:solidFill>
            <a:schemeClr val="accent4">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8"/>
          <p:cNvSpPr/>
          <p:nvPr/>
        </p:nvSpPr>
        <p:spPr bwMode="auto">
          <a:xfrm>
            <a:off x="3854596" y="2029664"/>
            <a:ext cx="515250" cy="1721260"/>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7" y="391335"/>
                  <a:pt x="608809" y="384427"/>
                  <a:pt x="608840" y="384421"/>
                </a:cubicBezTo>
                <a:cubicBezTo>
                  <a:pt x="608840" y="384421"/>
                  <a:pt x="664189" y="405181"/>
                  <a:pt x="664189" y="412101"/>
                </a:cubicBezTo>
                <a:cubicBezTo>
                  <a:pt x="671107" y="419021"/>
                  <a:pt x="671107" y="474380"/>
                  <a:pt x="671107" y="515899"/>
                </a:cubicBezTo>
                <a:cubicBezTo>
                  <a:pt x="671107"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6"/>
                  <a:pt x="615758" y="1214806"/>
                  <a:pt x="608840" y="1214806"/>
                </a:cubicBezTo>
                <a:cubicBezTo>
                  <a:pt x="595017" y="1235543"/>
                  <a:pt x="588099" y="1249375"/>
                  <a:pt x="588084" y="1249405"/>
                </a:cubicBezTo>
                <a:cubicBezTo>
                  <a:pt x="588084" y="1311684"/>
                  <a:pt x="581165" y="1408562"/>
                  <a:pt x="581165" y="1450081"/>
                </a:cubicBezTo>
                <a:cubicBezTo>
                  <a:pt x="581165" y="1505440"/>
                  <a:pt x="567328" y="1623078"/>
                  <a:pt x="581165" y="1685357"/>
                </a:cubicBezTo>
                <a:cubicBezTo>
                  <a:pt x="588084" y="1740716"/>
                  <a:pt x="588084" y="1982911"/>
                  <a:pt x="581165" y="2059030"/>
                </a:cubicBezTo>
                <a:cubicBezTo>
                  <a:pt x="575976" y="2121309"/>
                  <a:pt x="578571" y="2117416"/>
                  <a:pt x="581165" y="2121308"/>
                </a:cubicBezTo>
                <a:cubicBezTo>
                  <a:pt x="574254" y="2142044"/>
                  <a:pt x="581149" y="2148972"/>
                  <a:pt x="581165" y="2148988"/>
                </a:cubicBezTo>
                <a:cubicBezTo>
                  <a:pt x="581165" y="2148988"/>
                  <a:pt x="581165" y="2162828"/>
                  <a:pt x="581165" y="2183587"/>
                </a:cubicBezTo>
                <a:cubicBezTo>
                  <a:pt x="574254" y="2204322"/>
                  <a:pt x="567344"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53491"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2683" y="2231161"/>
                </a:cubicBezTo>
                <a:lnTo>
                  <a:pt x="456630" y="2225106"/>
                </a:lnTo>
                <a:cubicBezTo>
                  <a:pt x="456630" y="2225106"/>
                  <a:pt x="456630" y="2225106"/>
                  <a:pt x="456630"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394362"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2094" y="1629998"/>
                  <a:pt x="290583" y="1886033"/>
                  <a:pt x="290583" y="1920632"/>
                </a:cubicBezTo>
                <a:cubicBezTo>
                  <a:pt x="290583" y="1955232"/>
                  <a:pt x="318257" y="2135148"/>
                  <a:pt x="318257" y="2162828"/>
                </a:cubicBezTo>
                <a:cubicBezTo>
                  <a:pt x="318257"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2966"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0"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70" y="2197448"/>
                  <a:pt x="145291" y="2197427"/>
                </a:cubicBezTo>
                <a:cubicBezTo>
                  <a:pt x="152210" y="2190507"/>
                  <a:pt x="145291" y="2169748"/>
                  <a:pt x="138372" y="2162828"/>
                </a:cubicBezTo>
                <a:cubicBezTo>
                  <a:pt x="131454" y="2148988"/>
                  <a:pt x="159128" y="2128228"/>
                  <a:pt x="152210" y="2114389"/>
                </a:cubicBezTo>
                <a:cubicBezTo>
                  <a:pt x="138372" y="2107469"/>
                  <a:pt x="138372" y="2079789"/>
                  <a:pt x="138372" y="2045190"/>
                </a:cubicBezTo>
                <a:cubicBezTo>
                  <a:pt x="138372" y="2003671"/>
                  <a:pt x="145291" y="1713036"/>
                  <a:pt x="138372" y="1664597"/>
                </a:cubicBezTo>
                <a:cubicBezTo>
                  <a:pt x="124535"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69186" y="1180206"/>
                </a:cubicBezTo>
                <a:cubicBezTo>
                  <a:pt x="69186" y="1166366"/>
                  <a:pt x="62267" y="1069488"/>
                  <a:pt x="69186" y="1034889"/>
                </a:cubicBezTo>
                <a:cubicBezTo>
                  <a:pt x="76105" y="1000290"/>
                  <a:pt x="55349" y="854972"/>
                  <a:pt x="62267"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9" y="391341"/>
                  <a:pt x="96845" y="391341"/>
                  <a:pt x="96861" y="391341"/>
                </a:cubicBezTo>
                <a:cubicBezTo>
                  <a:pt x="96861" y="391341"/>
                  <a:pt x="96861" y="391341"/>
                  <a:pt x="159128" y="370581"/>
                </a:cubicBezTo>
                <a:cubicBezTo>
                  <a:pt x="159128" y="370581"/>
                  <a:pt x="166047" y="363662"/>
                  <a:pt x="179884" y="363662"/>
                </a:cubicBezTo>
                <a:cubicBezTo>
                  <a:pt x="193721" y="356742"/>
                  <a:pt x="228315" y="342902"/>
                  <a:pt x="235234" y="342902"/>
                </a:cubicBezTo>
                <a:cubicBezTo>
                  <a:pt x="249062" y="335987"/>
                  <a:pt x="249071" y="356714"/>
                  <a:pt x="249071" y="356742"/>
                </a:cubicBezTo>
                <a:cubicBezTo>
                  <a:pt x="249071" y="356742"/>
                  <a:pt x="242152" y="356742"/>
                  <a:pt x="235234" y="356742"/>
                </a:cubicBezTo>
                <a:cubicBezTo>
                  <a:pt x="235234" y="363662"/>
                  <a:pt x="255990" y="412101"/>
                  <a:pt x="269827" y="460540"/>
                </a:cubicBezTo>
                <a:cubicBezTo>
                  <a:pt x="283659" y="508962"/>
                  <a:pt x="311319" y="557384"/>
                  <a:pt x="311339" y="557418"/>
                </a:cubicBezTo>
                <a:cubicBezTo>
                  <a:pt x="311339" y="557418"/>
                  <a:pt x="325176" y="502059"/>
                  <a:pt x="332094" y="495139"/>
                </a:cubicBezTo>
                <a:cubicBezTo>
                  <a:pt x="339004" y="495139"/>
                  <a:pt x="345914" y="488237"/>
                  <a:pt x="345932" y="488219"/>
                </a:cubicBezTo>
                <a:cubicBezTo>
                  <a:pt x="345932" y="488219"/>
                  <a:pt x="345932" y="488219"/>
                  <a:pt x="344202" y="488219"/>
                </a:cubicBezTo>
                <a:lnTo>
                  <a:pt x="332094" y="488219"/>
                </a:lnTo>
                <a:cubicBezTo>
                  <a:pt x="332094" y="488219"/>
                  <a:pt x="318257"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66688"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6" y="342916"/>
                  <a:pt x="435893" y="335987"/>
                  <a:pt x="435874" y="335982"/>
                </a:cubicBezTo>
                <a:close/>
                <a:moveTo>
                  <a:pt x="336562" y="198"/>
                </a:moveTo>
                <a:cubicBezTo>
                  <a:pt x="361201" y="1576"/>
                  <a:pt x="380021" y="9785"/>
                  <a:pt x="388864" y="14513"/>
                </a:cubicBezTo>
                <a:cubicBezTo>
                  <a:pt x="391432" y="14653"/>
                  <a:pt x="393800" y="15305"/>
                  <a:pt x="395838" y="16757"/>
                </a:cubicBezTo>
                <a:cubicBezTo>
                  <a:pt x="399328" y="13483"/>
                  <a:pt x="410657" y="5081"/>
                  <a:pt x="421987" y="10780"/>
                </a:cubicBezTo>
                <a:cubicBezTo>
                  <a:pt x="442592" y="24600"/>
                  <a:pt x="463197" y="52241"/>
                  <a:pt x="456329" y="79882"/>
                </a:cubicBezTo>
                <a:cubicBezTo>
                  <a:pt x="456329" y="107523"/>
                  <a:pt x="463197" y="121344"/>
                  <a:pt x="463197" y="121344"/>
                </a:cubicBezTo>
                <a:lnTo>
                  <a:pt x="457187" y="115297"/>
                </a:lnTo>
                <a:cubicBezTo>
                  <a:pt x="456316" y="114459"/>
                  <a:pt x="450016" y="127139"/>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5053" y="198165"/>
                </a:lnTo>
                <a:cubicBezTo>
                  <a:pt x="444184" y="197298"/>
                  <a:pt x="444184" y="199033"/>
                  <a:pt x="444184" y="205973"/>
                </a:cubicBezTo>
                <a:cubicBezTo>
                  <a:pt x="444184" y="212913"/>
                  <a:pt x="437232" y="233734"/>
                  <a:pt x="430279" y="247614"/>
                </a:cubicBezTo>
                <a:cubicBezTo>
                  <a:pt x="430279" y="261494"/>
                  <a:pt x="416375" y="275375"/>
                  <a:pt x="416375" y="275375"/>
                </a:cubicBezTo>
                <a:cubicBezTo>
                  <a:pt x="416375" y="275399"/>
                  <a:pt x="416375" y="282351"/>
                  <a:pt x="416375" y="303135"/>
                </a:cubicBezTo>
                <a:cubicBezTo>
                  <a:pt x="416375" y="323956"/>
                  <a:pt x="360758" y="344776"/>
                  <a:pt x="360758" y="344776"/>
                </a:cubicBezTo>
                <a:cubicBezTo>
                  <a:pt x="360703" y="344766"/>
                  <a:pt x="284284" y="330888"/>
                  <a:pt x="284284" y="310075"/>
                </a:cubicBezTo>
                <a:cubicBezTo>
                  <a:pt x="284284" y="296195"/>
                  <a:pt x="284284" y="290990"/>
                  <a:pt x="284284" y="289255"/>
                </a:cubicBezTo>
                <a:cubicBezTo>
                  <a:pt x="284257" y="289227"/>
                  <a:pt x="270380" y="275354"/>
                  <a:pt x="270380" y="254554"/>
                </a:cubicBezTo>
                <a:cubicBezTo>
                  <a:pt x="263428" y="233734"/>
                  <a:pt x="256476" y="212913"/>
                  <a:pt x="256476" y="212913"/>
                </a:cubicBezTo>
                <a:cubicBezTo>
                  <a:pt x="256461" y="212942"/>
                  <a:pt x="249517" y="226786"/>
                  <a:pt x="242572" y="219853"/>
                </a:cubicBezTo>
                <a:cubicBezTo>
                  <a:pt x="242572" y="205973"/>
                  <a:pt x="235619" y="185152"/>
                  <a:pt x="235619" y="171272"/>
                </a:cubicBezTo>
                <a:cubicBezTo>
                  <a:pt x="228667" y="157392"/>
                  <a:pt x="235619" y="143511"/>
                  <a:pt x="242572" y="143511"/>
                </a:cubicBezTo>
                <a:lnTo>
                  <a:pt x="244042" y="142887"/>
                </a:lnTo>
                <a:cubicBezTo>
                  <a:pt x="244028" y="142159"/>
                  <a:pt x="243719" y="142075"/>
                  <a:pt x="243409" y="142075"/>
                </a:cubicBezTo>
                <a:lnTo>
                  <a:pt x="231390" y="139483"/>
                </a:lnTo>
                <a:cubicBezTo>
                  <a:pt x="229673" y="142039"/>
                  <a:pt x="229682" y="128254"/>
                  <a:pt x="236541" y="128254"/>
                </a:cubicBezTo>
                <a:cubicBezTo>
                  <a:pt x="236556" y="128223"/>
                  <a:pt x="243409" y="114434"/>
                  <a:pt x="243409" y="114434"/>
                </a:cubicBezTo>
                <a:cubicBezTo>
                  <a:pt x="243386" y="114457"/>
                  <a:pt x="236529" y="121344"/>
                  <a:pt x="229673" y="121344"/>
                </a:cubicBezTo>
                <a:cubicBezTo>
                  <a:pt x="229647" y="121344"/>
                  <a:pt x="222804" y="121344"/>
                  <a:pt x="222804" y="121344"/>
                </a:cubicBezTo>
                <a:cubicBezTo>
                  <a:pt x="222833" y="121329"/>
                  <a:pt x="236541" y="114412"/>
                  <a:pt x="236541" y="93703"/>
                </a:cubicBezTo>
                <a:cubicBezTo>
                  <a:pt x="236541" y="72972"/>
                  <a:pt x="243409" y="24600"/>
                  <a:pt x="298356" y="3869"/>
                </a:cubicBezTo>
                <a:cubicBezTo>
                  <a:pt x="312093" y="414"/>
                  <a:pt x="324971" y="-450"/>
                  <a:pt x="336562" y="198"/>
                </a:cubicBezTo>
                <a:close/>
              </a:path>
            </a:pathLst>
          </a:custGeom>
          <a:solidFill>
            <a:schemeClr val="accent1">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21"/>
          <p:cNvSpPr/>
          <p:nvPr/>
        </p:nvSpPr>
        <p:spPr bwMode="auto">
          <a:xfrm>
            <a:off x="4468146" y="2029664"/>
            <a:ext cx="515250" cy="1721260"/>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6" y="391334"/>
                  <a:pt x="615716" y="384428"/>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4"/>
                  <a:pt x="615758" y="1214767"/>
                  <a:pt x="615758" y="1214806"/>
                </a:cubicBezTo>
                <a:cubicBezTo>
                  <a:pt x="595026" y="1235541"/>
                  <a:pt x="588100" y="1249373"/>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74254" y="2142044"/>
                  <a:pt x="581149" y="2148972"/>
                  <a:pt x="581165" y="2148988"/>
                </a:cubicBezTo>
                <a:cubicBezTo>
                  <a:pt x="581165" y="2148988"/>
                  <a:pt x="581165" y="2162828"/>
                  <a:pt x="581165" y="2183587"/>
                </a:cubicBezTo>
                <a:cubicBezTo>
                  <a:pt x="581165" y="2204331"/>
                  <a:pt x="567349"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74246" y="2294305"/>
                  <a:pt x="560409"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401281"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9013" y="1629998"/>
                  <a:pt x="290583" y="1886033"/>
                  <a:pt x="290583" y="1920632"/>
                </a:cubicBezTo>
                <a:cubicBezTo>
                  <a:pt x="290583" y="1955232"/>
                  <a:pt x="318257" y="2135148"/>
                  <a:pt x="318257" y="2162828"/>
                </a:cubicBezTo>
                <a:cubicBezTo>
                  <a:pt x="325176"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6918"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91" y="2197427"/>
                  <a:pt x="152210" y="2197427"/>
                </a:cubicBezTo>
                <a:cubicBezTo>
                  <a:pt x="152210" y="2190507"/>
                  <a:pt x="152210" y="2169748"/>
                  <a:pt x="145291" y="2162828"/>
                </a:cubicBezTo>
                <a:cubicBezTo>
                  <a:pt x="131454"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76105" y="1180206"/>
                </a:cubicBezTo>
                <a:cubicBezTo>
                  <a:pt x="69186" y="1166366"/>
                  <a:pt x="62267" y="1069488"/>
                  <a:pt x="69186" y="1034889"/>
                </a:cubicBezTo>
                <a:cubicBezTo>
                  <a:pt x="76105" y="1000290"/>
                  <a:pt x="55349" y="854972"/>
                  <a:pt x="62267" y="778854"/>
                </a:cubicBezTo>
                <a:cubicBezTo>
                  <a:pt x="76105" y="695815"/>
                  <a:pt x="41512" y="522819"/>
                  <a:pt x="41512" y="502059"/>
                </a:cubicBezTo>
                <a:cubicBezTo>
                  <a:pt x="48430" y="481299"/>
                  <a:pt x="55349" y="474380"/>
                  <a:pt x="55349" y="453620"/>
                </a:cubicBezTo>
                <a:cubicBezTo>
                  <a:pt x="62267" y="432860"/>
                  <a:pt x="55349" y="405181"/>
                  <a:pt x="76105" y="391341"/>
                </a:cubicBezTo>
                <a:cubicBezTo>
                  <a:pt x="83019" y="391341"/>
                  <a:pt x="96845" y="391341"/>
                  <a:pt x="96861" y="391341"/>
                </a:cubicBezTo>
                <a:cubicBezTo>
                  <a:pt x="96861" y="391341"/>
                  <a:pt x="96861" y="391341"/>
                  <a:pt x="159128" y="370581"/>
                </a:cubicBezTo>
                <a:cubicBezTo>
                  <a:pt x="159128" y="370581"/>
                  <a:pt x="172966" y="363662"/>
                  <a:pt x="179884" y="363662"/>
                </a:cubicBezTo>
                <a:cubicBezTo>
                  <a:pt x="193721" y="356742"/>
                  <a:pt x="228315" y="342902"/>
                  <a:pt x="235234" y="342902"/>
                </a:cubicBezTo>
                <a:cubicBezTo>
                  <a:pt x="249061" y="335987"/>
                  <a:pt x="255980" y="356712"/>
                  <a:pt x="255990" y="356742"/>
                </a:cubicBezTo>
                <a:cubicBezTo>
                  <a:pt x="255990" y="356742"/>
                  <a:pt x="242152" y="356742"/>
                  <a:pt x="235234" y="356742"/>
                </a:cubicBezTo>
                <a:cubicBezTo>
                  <a:pt x="235234" y="363662"/>
                  <a:pt x="262908" y="412101"/>
                  <a:pt x="276745" y="460540"/>
                </a:cubicBezTo>
                <a:cubicBezTo>
                  <a:pt x="290575" y="508953"/>
                  <a:pt x="311317" y="557367"/>
                  <a:pt x="311339" y="557418"/>
                </a:cubicBezTo>
                <a:cubicBezTo>
                  <a:pt x="311339" y="557418"/>
                  <a:pt x="332094" y="502059"/>
                  <a:pt x="332094" y="495139"/>
                </a:cubicBezTo>
                <a:cubicBezTo>
                  <a:pt x="339004" y="495139"/>
                  <a:pt x="345914" y="488237"/>
                  <a:pt x="345932" y="488219"/>
                </a:cubicBezTo>
                <a:cubicBezTo>
                  <a:pt x="345932" y="488219"/>
                  <a:pt x="345932" y="488219"/>
                  <a:pt x="344202" y="488219"/>
                </a:cubicBezTo>
                <a:lnTo>
                  <a:pt x="332094" y="488219"/>
                </a:lnTo>
                <a:cubicBezTo>
                  <a:pt x="332094" y="488219"/>
                  <a:pt x="325176"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73606" y="529738"/>
                </a:cubicBezTo>
                <a:cubicBezTo>
                  <a:pt x="373606" y="550480"/>
                  <a:pt x="373606" y="564314"/>
                  <a:pt x="373606" y="564338"/>
                </a:cubicBezTo>
                <a:cubicBezTo>
                  <a:pt x="373606" y="564338"/>
                  <a:pt x="408199" y="522819"/>
                  <a:pt x="415118" y="508979"/>
                </a:cubicBezTo>
                <a:cubicBezTo>
                  <a:pt x="422037" y="495139"/>
                  <a:pt x="456630" y="419021"/>
                  <a:pt x="463548" y="384421"/>
                </a:cubicBezTo>
                <a:cubicBezTo>
                  <a:pt x="463548" y="342917"/>
                  <a:pt x="435894" y="335987"/>
                  <a:pt x="435874" y="335982"/>
                </a:cubicBezTo>
                <a:close/>
                <a:moveTo>
                  <a:pt x="335015" y="198"/>
                </a:moveTo>
                <a:cubicBezTo>
                  <a:pt x="360124" y="1585"/>
                  <a:pt x="379262" y="9896"/>
                  <a:pt x="388134" y="14613"/>
                </a:cubicBezTo>
                <a:cubicBezTo>
                  <a:pt x="390504" y="14935"/>
                  <a:pt x="392722" y="15581"/>
                  <a:pt x="394574" y="17121"/>
                </a:cubicBezTo>
                <a:cubicBezTo>
                  <a:pt x="397664" y="14255"/>
                  <a:pt x="410471" y="4828"/>
                  <a:pt x="428435" y="10780"/>
                </a:cubicBezTo>
                <a:cubicBezTo>
                  <a:pt x="449291" y="24600"/>
                  <a:pt x="463195" y="52241"/>
                  <a:pt x="463195" y="79882"/>
                </a:cubicBezTo>
                <a:cubicBezTo>
                  <a:pt x="456243" y="107523"/>
                  <a:pt x="463195" y="121344"/>
                  <a:pt x="463195" y="121344"/>
                </a:cubicBezTo>
                <a:lnTo>
                  <a:pt x="457112" y="115297"/>
                </a:lnTo>
                <a:cubicBezTo>
                  <a:pt x="456237" y="114459"/>
                  <a:pt x="454641" y="120804"/>
                  <a:pt x="452988" y="128169"/>
                </a:cubicBezTo>
                <a:cubicBezTo>
                  <a:pt x="458087" y="128994"/>
                  <a:pt x="462191" y="139723"/>
                  <a:pt x="462191" y="150452"/>
                </a:cubicBezTo>
                <a:cubicBezTo>
                  <a:pt x="462191" y="164332"/>
                  <a:pt x="462191" y="185152"/>
                  <a:pt x="462191" y="192093"/>
                </a:cubicBezTo>
                <a:cubicBezTo>
                  <a:pt x="455323" y="199033"/>
                  <a:pt x="448454" y="205973"/>
                  <a:pt x="448454" y="205973"/>
                </a:cubicBezTo>
                <a:lnTo>
                  <a:pt x="445020" y="198165"/>
                </a:lnTo>
                <a:cubicBezTo>
                  <a:pt x="443303" y="197298"/>
                  <a:pt x="441586" y="199033"/>
                  <a:pt x="441586" y="205973"/>
                </a:cubicBezTo>
                <a:cubicBezTo>
                  <a:pt x="441586" y="212913"/>
                  <a:pt x="434717" y="233734"/>
                  <a:pt x="434717" y="247614"/>
                </a:cubicBezTo>
                <a:cubicBezTo>
                  <a:pt x="427849" y="261494"/>
                  <a:pt x="420981" y="275375"/>
                  <a:pt x="420981" y="275375"/>
                </a:cubicBezTo>
                <a:cubicBezTo>
                  <a:pt x="420960" y="275396"/>
                  <a:pt x="414112" y="282346"/>
                  <a:pt x="414112" y="303135"/>
                </a:cubicBezTo>
                <a:cubicBezTo>
                  <a:pt x="414112" y="323956"/>
                  <a:pt x="359165" y="344776"/>
                  <a:pt x="359165" y="344776"/>
                </a:cubicBezTo>
                <a:cubicBezTo>
                  <a:pt x="359113" y="344765"/>
                  <a:pt x="290482" y="330888"/>
                  <a:pt x="290482" y="310075"/>
                </a:cubicBezTo>
                <a:cubicBezTo>
                  <a:pt x="290482" y="282315"/>
                  <a:pt x="283613" y="289255"/>
                  <a:pt x="283613" y="289255"/>
                </a:cubicBezTo>
                <a:cubicBezTo>
                  <a:pt x="283597" y="289223"/>
                  <a:pt x="276737" y="275350"/>
                  <a:pt x="269876" y="254554"/>
                </a:cubicBezTo>
                <a:cubicBezTo>
                  <a:pt x="263008" y="233734"/>
                  <a:pt x="256140" y="212913"/>
                  <a:pt x="256140" y="212913"/>
                </a:cubicBezTo>
                <a:cubicBezTo>
                  <a:pt x="256127" y="212939"/>
                  <a:pt x="249271" y="226787"/>
                  <a:pt x="249271" y="219853"/>
                </a:cubicBezTo>
                <a:cubicBezTo>
                  <a:pt x="242403" y="205973"/>
                  <a:pt x="242403" y="185152"/>
                  <a:pt x="235535" y="171272"/>
                </a:cubicBezTo>
                <a:cubicBezTo>
                  <a:pt x="228666" y="157392"/>
                  <a:pt x="235535" y="143511"/>
                  <a:pt x="242403" y="143511"/>
                </a:cubicBezTo>
                <a:lnTo>
                  <a:pt x="242472" y="143481"/>
                </a:lnTo>
                <a:cubicBezTo>
                  <a:pt x="242167" y="142192"/>
                  <a:pt x="241466" y="142075"/>
                  <a:pt x="240727" y="142075"/>
                </a:cubicBezTo>
                <a:lnTo>
                  <a:pt x="228560" y="139483"/>
                </a:lnTo>
                <a:cubicBezTo>
                  <a:pt x="226822" y="142038"/>
                  <a:pt x="226831" y="128254"/>
                  <a:pt x="233775" y="128254"/>
                </a:cubicBezTo>
                <a:cubicBezTo>
                  <a:pt x="240727" y="128254"/>
                  <a:pt x="240727" y="114434"/>
                  <a:pt x="240727" y="114434"/>
                </a:cubicBezTo>
                <a:cubicBezTo>
                  <a:pt x="240705" y="114455"/>
                  <a:pt x="233764" y="121344"/>
                  <a:pt x="226822" y="121344"/>
                </a:cubicBezTo>
                <a:cubicBezTo>
                  <a:pt x="226794" y="121344"/>
                  <a:pt x="219870" y="121344"/>
                  <a:pt x="219870" y="121344"/>
                </a:cubicBezTo>
                <a:cubicBezTo>
                  <a:pt x="219899" y="121329"/>
                  <a:pt x="233775" y="114412"/>
                  <a:pt x="233775" y="93703"/>
                </a:cubicBezTo>
                <a:cubicBezTo>
                  <a:pt x="233775" y="72972"/>
                  <a:pt x="240727" y="24600"/>
                  <a:pt x="296344" y="3869"/>
                </a:cubicBezTo>
                <a:cubicBezTo>
                  <a:pt x="310248" y="414"/>
                  <a:pt x="323283" y="-450"/>
                  <a:pt x="335015" y="198"/>
                </a:cubicBezTo>
                <a:close/>
              </a:path>
            </a:pathLst>
          </a:custGeom>
          <a:solidFill>
            <a:schemeClr val="accent2">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24"/>
          <p:cNvSpPr/>
          <p:nvPr/>
        </p:nvSpPr>
        <p:spPr bwMode="auto">
          <a:xfrm>
            <a:off x="5079493" y="2029664"/>
            <a:ext cx="517434" cy="1721260"/>
          </a:xfrm>
          <a:custGeom>
            <a:avLst/>
            <a:gdLst/>
            <a:ahLst/>
            <a:cxnLst/>
            <a:rect l="l" t="t" r="r" b="b"/>
            <a:pathLst>
              <a:path w="689792" h="2294305">
                <a:moveTo>
                  <a:pt x="437721" y="335982"/>
                </a:moveTo>
                <a:cubicBezTo>
                  <a:pt x="437721" y="335982"/>
                  <a:pt x="479409" y="342902"/>
                  <a:pt x="493305" y="349822"/>
                </a:cubicBezTo>
                <a:cubicBezTo>
                  <a:pt x="500253" y="349822"/>
                  <a:pt x="541940" y="356742"/>
                  <a:pt x="555836" y="377501"/>
                </a:cubicBezTo>
                <a:cubicBezTo>
                  <a:pt x="576671" y="391335"/>
                  <a:pt x="618329" y="384428"/>
                  <a:pt x="618368" y="384421"/>
                </a:cubicBezTo>
                <a:cubicBezTo>
                  <a:pt x="618368"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4"/>
                  <a:pt x="618368" y="1214767"/>
                  <a:pt x="618368" y="1214806"/>
                </a:cubicBezTo>
                <a:cubicBezTo>
                  <a:pt x="597547" y="1235542"/>
                  <a:pt x="590592" y="1249374"/>
                  <a:pt x="590576" y="1249405"/>
                </a:cubicBezTo>
                <a:cubicBezTo>
                  <a:pt x="590576" y="1311684"/>
                  <a:pt x="583628" y="1408562"/>
                  <a:pt x="583628" y="1450081"/>
                </a:cubicBezTo>
                <a:cubicBezTo>
                  <a:pt x="590576" y="1505440"/>
                  <a:pt x="576680" y="1623078"/>
                  <a:pt x="583628" y="1685357"/>
                </a:cubicBezTo>
                <a:cubicBezTo>
                  <a:pt x="597524" y="1740716"/>
                  <a:pt x="590576" y="1982911"/>
                  <a:pt x="583628" y="2059030"/>
                </a:cubicBezTo>
                <a:cubicBezTo>
                  <a:pt x="583628" y="2121309"/>
                  <a:pt x="583628" y="2117416"/>
                  <a:pt x="583628" y="2121308"/>
                </a:cubicBezTo>
                <a:cubicBezTo>
                  <a:pt x="583628" y="2142040"/>
                  <a:pt x="583628" y="2148969"/>
                  <a:pt x="583628" y="2148988"/>
                </a:cubicBezTo>
                <a:cubicBezTo>
                  <a:pt x="583628" y="2148988"/>
                  <a:pt x="590576" y="2162828"/>
                  <a:pt x="590576" y="2183587"/>
                </a:cubicBezTo>
                <a:cubicBezTo>
                  <a:pt x="583642" y="2204305"/>
                  <a:pt x="576708" y="2204347"/>
                  <a:pt x="576680" y="2204347"/>
                </a:cubicBezTo>
                <a:cubicBezTo>
                  <a:pt x="576680" y="2204347"/>
                  <a:pt x="576680" y="2204347"/>
                  <a:pt x="590576" y="2266626"/>
                </a:cubicBezTo>
                <a:cubicBezTo>
                  <a:pt x="590576" y="2266626"/>
                  <a:pt x="590576" y="2266626"/>
                  <a:pt x="591445" y="2266626"/>
                </a:cubicBezTo>
                <a:lnTo>
                  <a:pt x="597524" y="2266626"/>
                </a:lnTo>
                <a:cubicBezTo>
                  <a:pt x="597524" y="2266626"/>
                  <a:pt x="597524" y="2266626"/>
                  <a:pt x="597524" y="2287385"/>
                </a:cubicBezTo>
                <a:cubicBezTo>
                  <a:pt x="576680" y="2294305"/>
                  <a:pt x="562784" y="2294305"/>
                  <a:pt x="528044" y="2294305"/>
                </a:cubicBezTo>
                <a:cubicBezTo>
                  <a:pt x="486380" y="2294305"/>
                  <a:pt x="458596" y="2287393"/>
                  <a:pt x="458565" y="2287385"/>
                </a:cubicBezTo>
                <a:cubicBezTo>
                  <a:pt x="458565" y="2287385"/>
                  <a:pt x="458565" y="2287385"/>
                  <a:pt x="458565" y="2266626"/>
                </a:cubicBezTo>
                <a:cubicBezTo>
                  <a:pt x="458565" y="2266626"/>
                  <a:pt x="458565" y="2266626"/>
                  <a:pt x="459433" y="2265761"/>
                </a:cubicBezTo>
                <a:lnTo>
                  <a:pt x="465513" y="2259706"/>
                </a:lnTo>
                <a:cubicBezTo>
                  <a:pt x="465513" y="2259706"/>
                  <a:pt x="465513"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51617"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0"/>
                  <a:pt x="368247" y="1429362"/>
                  <a:pt x="368242" y="1429322"/>
                </a:cubicBezTo>
                <a:cubicBezTo>
                  <a:pt x="368242" y="1429322"/>
                  <a:pt x="340450" y="1574639"/>
                  <a:pt x="340450" y="1602318"/>
                </a:cubicBezTo>
                <a:cubicBezTo>
                  <a:pt x="340450" y="1629998"/>
                  <a:pt x="291814" y="1886033"/>
                  <a:pt x="291814" y="1920632"/>
                </a:cubicBezTo>
                <a:cubicBezTo>
                  <a:pt x="291814" y="1955232"/>
                  <a:pt x="319606" y="2135148"/>
                  <a:pt x="326554" y="2162828"/>
                </a:cubicBezTo>
                <a:cubicBezTo>
                  <a:pt x="326554"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50126" y="2280465"/>
                </a:cubicBezTo>
                <a:cubicBezTo>
                  <a:pt x="250126" y="2280465"/>
                  <a:pt x="250126" y="2280465"/>
                  <a:pt x="250126" y="2259706"/>
                </a:cubicBezTo>
                <a:cubicBezTo>
                  <a:pt x="250126" y="2259706"/>
                  <a:pt x="180646" y="2280465"/>
                  <a:pt x="111167" y="2287385"/>
                </a:cubicBezTo>
                <a:cubicBezTo>
                  <a:pt x="41722" y="2287385"/>
                  <a:pt x="41" y="2273560"/>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7792" y="2238946"/>
                  <a:pt x="69479" y="2245866"/>
                  <a:pt x="97271" y="2238946"/>
                </a:cubicBezTo>
                <a:cubicBezTo>
                  <a:pt x="118106" y="2232029"/>
                  <a:pt x="145885" y="2211283"/>
                  <a:pt x="145907" y="2211267"/>
                </a:cubicBezTo>
                <a:cubicBezTo>
                  <a:pt x="145907" y="2211267"/>
                  <a:pt x="145907" y="2211267"/>
                  <a:pt x="145038" y="2210402"/>
                </a:cubicBezTo>
                <a:lnTo>
                  <a:pt x="138959" y="2204347"/>
                </a:lnTo>
                <a:cubicBezTo>
                  <a:pt x="138959" y="2204347"/>
                  <a:pt x="145907" y="2197427"/>
                  <a:pt x="152855" y="2197427"/>
                </a:cubicBezTo>
                <a:cubicBezTo>
                  <a:pt x="159803" y="2190507"/>
                  <a:pt x="152855" y="2169748"/>
                  <a:pt x="145907" y="2162828"/>
                </a:cubicBezTo>
                <a:cubicBezTo>
                  <a:pt x="138959" y="2148988"/>
                  <a:pt x="166751" y="2128228"/>
                  <a:pt x="152855" y="2114389"/>
                </a:cubicBezTo>
                <a:cubicBezTo>
                  <a:pt x="145907" y="2107469"/>
                  <a:pt x="138959" y="2079789"/>
                  <a:pt x="138959" y="2045190"/>
                </a:cubicBezTo>
                <a:cubicBezTo>
                  <a:pt x="145907" y="2003671"/>
                  <a:pt x="145907" y="1713036"/>
                  <a:pt x="138959" y="1664597"/>
                </a:cubicBezTo>
                <a:cubicBezTo>
                  <a:pt x="132011" y="1616158"/>
                  <a:pt x="132011" y="1498520"/>
                  <a:pt x="125063" y="1429322"/>
                </a:cubicBezTo>
                <a:cubicBezTo>
                  <a:pt x="118116" y="1360132"/>
                  <a:pt x="111169" y="1201008"/>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3" y="854972"/>
                  <a:pt x="69479" y="778854"/>
                </a:cubicBezTo>
                <a:cubicBezTo>
                  <a:pt x="76427" y="695815"/>
                  <a:pt x="41687" y="522819"/>
                  <a:pt x="48635" y="502059"/>
                </a:cubicBezTo>
                <a:cubicBezTo>
                  <a:pt x="48635" y="481299"/>
                  <a:pt x="55583" y="474380"/>
                  <a:pt x="62531" y="453620"/>
                </a:cubicBezTo>
                <a:cubicBezTo>
                  <a:pt x="62531" y="432860"/>
                  <a:pt x="62531" y="405181"/>
                  <a:pt x="76427" y="391341"/>
                </a:cubicBezTo>
                <a:cubicBezTo>
                  <a:pt x="83367" y="391341"/>
                  <a:pt x="97237" y="391341"/>
                  <a:pt x="97271" y="391341"/>
                </a:cubicBezTo>
                <a:cubicBezTo>
                  <a:pt x="97271" y="391341"/>
                  <a:pt x="97271" y="391341"/>
                  <a:pt x="166751" y="370581"/>
                </a:cubicBezTo>
                <a:cubicBezTo>
                  <a:pt x="166751" y="370581"/>
                  <a:pt x="173699" y="363662"/>
                  <a:pt x="187594" y="363662"/>
                </a:cubicBezTo>
                <a:cubicBezTo>
                  <a:pt x="201490" y="356742"/>
                  <a:pt x="229283" y="342902"/>
                  <a:pt x="243178" y="342902"/>
                </a:cubicBezTo>
                <a:cubicBezTo>
                  <a:pt x="250122" y="335987"/>
                  <a:pt x="257065" y="356715"/>
                  <a:pt x="257074" y="356742"/>
                </a:cubicBezTo>
                <a:cubicBezTo>
                  <a:pt x="257074" y="356742"/>
                  <a:pt x="243203" y="356742"/>
                  <a:pt x="243178" y="356742"/>
                </a:cubicBezTo>
                <a:cubicBezTo>
                  <a:pt x="236231" y="363662"/>
                  <a:pt x="264022" y="412101"/>
                  <a:pt x="277918" y="460540"/>
                </a:cubicBezTo>
                <a:cubicBezTo>
                  <a:pt x="291807" y="508953"/>
                  <a:pt x="312636" y="557367"/>
                  <a:pt x="312658" y="557418"/>
                </a:cubicBezTo>
                <a:cubicBezTo>
                  <a:pt x="312658" y="557418"/>
                  <a:pt x="333502" y="502059"/>
                  <a:pt x="340450" y="495139"/>
                </a:cubicBezTo>
                <a:cubicBezTo>
                  <a:pt x="340450" y="495139"/>
                  <a:pt x="354318" y="488233"/>
                  <a:pt x="354346" y="488219"/>
                </a:cubicBezTo>
                <a:cubicBezTo>
                  <a:pt x="354346" y="488219"/>
                  <a:pt x="354346" y="488219"/>
                  <a:pt x="333502" y="488219"/>
                </a:cubicBezTo>
                <a:cubicBezTo>
                  <a:pt x="333502" y="488219"/>
                  <a:pt x="326554" y="474380"/>
                  <a:pt x="326554" y="467460"/>
                </a:cubicBezTo>
                <a:cubicBezTo>
                  <a:pt x="326554" y="460540"/>
                  <a:pt x="347398" y="425940"/>
                  <a:pt x="354346" y="425940"/>
                </a:cubicBezTo>
                <a:cubicBezTo>
                  <a:pt x="361290" y="419024"/>
                  <a:pt x="382117" y="460499"/>
                  <a:pt x="382137" y="460540"/>
                </a:cubicBezTo>
                <a:cubicBezTo>
                  <a:pt x="382137" y="467456"/>
                  <a:pt x="368258" y="481283"/>
                  <a:pt x="368242" y="481299"/>
                </a:cubicBezTo>
                <a:cubicBezTo>
                  <a:pt x="368242" y="481299"/>
                  <a:pt x="375190" y="508979"/>
                  <a:pt x="375190" y="529738"/>
                </a:cubicBezTo>
                <a:cubicBezTo>
                  <a:pt x="375190" y="550481"/>
                  <a:pt x="382126" y="564315"/>
                  <a:pt x="382137" y="564338"/>
                </a:cubicBezTo>
                <a:cubicBezTo>
                  <a:pt x="382137" y="564338"/>
                  <a:pt x="409929" y="522819"/>
                  <a:pt x="416877" y="508979"/>
                </a:cubicBezTo>
                <a:cubicBezTo>
                  <a:pt x="423825" y="495139"/>
                  <a:pt x="465513" y="419021"/>
                  <a:pt x="465513" y="384421"/>
                </a:cubicBezTo>
                <a:cubicBezTo>
                  <a:pt x="465513" y="342937"/>
                  <a:pt x="437769" y="335994"/>
                  <a:pt x="437721" y="335982"/>
                </a:cubicBezTo>
                <a:close/>
                <a:moveTo>
                  <a:pt x="337448" y="198"/>
                </a:moveTo>
                <a:cubicBezTo>
                  <a:pt x="362443" y="1585"/>
                  <a:pt x="381495" y="9893"/>
                  <a:pt x="390330" y="14610"/>
                </a:cubicBezTo>
                <a:cubicBezTo>
                  <a:pt x="392721" y="14917"/>
                  <a:pt x="394967" y="15549"/>
                  <a:pt x="396874" y="17041"/>
                </a:cubicBezTo>
                <a:cubicBezTo>
                  <a:pt x="400117" y="14041"/>
                  <a:pt x="412780" y="4896"/>
                  <a:pt x="430461" y="10780"/>
                </a:cubicBezTo>
                <a:cubicBezTo>
                  <a:pt x="451226" y="24600"/>
                  <a:pt x="471992" y="52241"/>
                  <a:pt x="465070" y="79882"/>
                </a:cubicBezTo>
                <a:cubicBezTo>
                  <a:pt x="458148" y="107523"/>
                  <a:pt x="465070" y="121344"/>
                  <a:pt x="465070" y="121344"/>
                </a:cubicBezTo>
                <a:lnTo>
                  <a:pt x="459014" y="115297"/>
                </a:lnTo>
                <a:cubicBezTo>
                  <a:pt x="458140" y="114469"/>
                  <a:pt x="455620" y="124534"/>
                  <a:pt x="453674" y="134037"/>
                </a:cubicBezTo>
                <a:cubicBezTo>
                  <a:pt x="455048" y="132665"/>
                  <a:pt x="456568" y="131148"/>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2" y="233734"/>
                  <a:pt x="437232" y="247614"/>
                </a:cubicBezTo>
                <a:cubicBezTo>
                  <a:pt x="430279" y="261494"/>
                  <a:pt x="423327" y="275375"/>
                  <a:pt x="423327" y="275375"/>
                </a:cubicBezTo>
                <a:cubicBezTo>
                  <a:pt x="423307" y="275395"/>
                  <a:pt x="416375" y="282346"/>
                  <a:pt x="416375" y="303135"/>
                </a:cubicBezTo>
                <a:cubicBezTo>
                  <a:pt x="416375" y="323956"/>
                  <a:pt x="360758" y="344776"/>
                  <a:pt x="360758" y="344776"/>
                </a:cubicBezTo>
                <a:cubicBezTo>
                  <a:pt x="360720" y="344769"/>
                  <a:pt x="291237" y="330890"/>
                  <a:pt x="291237" y="310075"/>
                </a:cubicBezTo>
                <a:cubicBezTo>
                  <a:pt x="291237" y="296195"/>
                  <a:pt x="291237" y="290990"/>
                  <a:pt x="291237" y="289255"/>
                </a:cubicBezTo>
                <a:cubicBezTo>
                  <a:pt x="291206" y="289224"/>
                  <a:pt x="277325" y="275352"/>
                  <a:pt x="270380" y="254554"/>
                </a:cubicBezTo>
                <a:cubicBezTo>
                  <a:pt x="263428" y="233734"/>
                  <a:pt x="263428" y="212913"/>
                  <a:pt x="263428" y="212913"/>
                </a:cubicBezTo>
                <a:cubicBezTo>
                  <a:pt x="263414" y="212941"/>
                  <a:pt x="256469" y="226787"/>
                  <a:pt x="249524" y="219853"/>
                </a:cubicBezTo>
                <a:cubicBezTo>
                  <a:pt x="242572" y="205973"/>
                  <a:pt x="242572" y="185152"/>
                  <a:pt x="235619" y="171272"/>
                </a:cubicBezTo>
                <a:cubicBezTo>
                  <a:pt x="228667" y="157392"/>
                  <a:pt x="235619" y="143511"/>
                  <a:pt x="242572" y="143511"/>
                </a:cubicBezTo>
                <a:lnTo>
                  <a:pt x="244496" y="142825"/>
                </a:lnTo>
                <a:cubicBezTo>
                  <a:pt x="244266" y="142102"/>
                  <a:pt x="243922"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48" y="114455"/>
                  <a:pt x="236636" y="121344"/>
                  <a:pt x="229725" y="121344"/>
                </a:cubicBezTo>
                <a:cubicBezTo>
                  <a:pt x="229699" y="121344"/>
                  <a:pt x="222803" y="121344"/>
                  <a:pt x="222803" y="121344"/>
                </a:cubicBezTo>
                <a:cubicBezTo>
                  <a:pt x="222832" y="121329"/>
                  <a:pt x="236647" y="114412"/>
                  <a:pt x="236647" y="93703"/>
                </a:cubicBezTo>
                <a:cubicBezTo>
                  <a:pt x="236647" y="72972"/>
                  <a:pt x="243569" y="24600"/>
                  <a:pt x="298944" y="3869"/>
                </a:cubicBezTo>
                <a:cubicBezTo>
                  <a:pt x="312788" y="414"/>
                  <a:pt x="325767" y="-450"/>
                  <a:pt x="337448" y="198"/>
                </a:cubicBezTo>
                <a:close/>
              </a:path>
            </a:pathLst>
          </a:custGeom>
          <a:solidFill>
            <a:schemeClr val="accent3">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27"/>
          <p:cNvSpPr/>
          <p:nvPr/>
        </p:nvSpPr>
        <p:spPr bwMode="auto">
          <a:xfrm>
            <a:off x="5693041" y="2029664"/>
            <a:ext cx="521443" cy="1721260"/>
          </a:xfrm>
          <a:custGeom>
            <a:avLst/>
            <a:gdLst/>
            <a:ahLst/>
            <a:cxnLst/>
            <a:rect l="l" t="t" r="r" b="b"/>
            <a:pathLst>
              <a:path w="695136" h="2294305">
                <a:moveTo>
                  <a:pt x="443982" y="335982"/>
                </a:moveTo>
                <a:cubicBezTo>
                  <a:pt x="443982" y="335982"/>
                  <a:pt x="478668"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24" y="1235541"/>
                  <a:pt x="589679" y="1249373"/>
                  <a:pt x="589663" y="1249405"/>
                </a:cubicBezTo>
                <a:cubicBezTo>
                  <a:pt x="596600" y="1311684"/>
                  <a:pt x="582726" y="1408562"/>
                  <a:pt x="589663" y="1450081"/>
                </a:cubicBezTo>
                <a:cubicBezTo>
                  <a:pt x="589663" y="1505440"/>
                  <a:pt x="575788" y="1623078"/>
                  <a:pt x="589663"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9" y="2204307"/>
                  <a:pt x="575815" y="2204347"/>
                  <a:pt x="575788" y="2204347"/>
                </a:cubicBezTo>
                <a:cubicBezTo>
                  <a:pt x="575788" y="2204347"/>
                  <a:pt x="575788" y="2204347"/>
                  <a:pt x="596600" y="2266626"/>
                </a:cubicBezTo>
                <a:cubicBezTo>
                  <a:pt x="596600" y="2266626"/>
                  <a:pt x="596600" y="2266626"/>
                  <a:pt x="596600" y="2287385"/>
                </a:cubicBezTo>
                <a:cubicBezTo>
                  <a:pt x="575788" y="2294305"/>
                  <a:pt x="561914" y="2294305"/>
                  <a:pt x="527228" y="2294305"/>
                </a:cubicBezTo>
                <a:cubicBezTo>
                  <a:pt x="485627" y="2294305"/>
                  <a:pt x="457885"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2" y="2190507"/>
                  <a:pt x="437044" y="2155908"/>
                  <a:pt x="437044" y="2135148"/>
                </a:cubicBezTo>
                <a:cubicBezTo>
                  <a:pt x="437044" y="2107469"/>
                  <a:pt x="416233" y="1941392"/>
                  <a:pt x="402358" y="1872193"/>
                </a:cubicBezTo>
                <a:cubicBezTo>
                  <a:pt x="388484" y="1796075"/>
                  <a:pt x="402358" y="1650757"/>
                  <a:pt x="395421" y="1588479"/>
                </a:cubicBezTo>
                <a:cubicBezTo>
                  <a:pt x="388485" y="1533131"/>
                  <a:pt x="367681" y="1429364"/>
                  <a:pt x="367672" y="1429322"/>
                </a:cubicBezTo>
                <a:cubicBezTo>
                  <a:pt x="367672" y="1429322"/>
                  <a:pt x="339923" y="1574639"/>
                  <a:pt x="339923" y="1602318"/>
                </a:cubicBezTo>
                <a:cubicBezTo>
                  <a:pt x="339923" y="1629998"/>
                  <a:pt x="291363" y="1886033"/>
                  <a:pt x="291363" y="1920632"/>
                </a:cubicBezTo>
                <a:cubicBezTo>
                  <a:pt x="291363" y="1955232"/>
                  <a:pt x="326049"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94" y="2287385"/>
                  <a:pt x="53"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69" y="1429322"/>
                </a:cubicBezTo>
                <a:cubicBezTo>
                  <a:pt x="117934" y="1360139"/>
                  <a:pt x="110999" y="1201042"/>
                  <a:pt x="110995" y="1200966"/>
                </a:cubicBezTo>
                <a:cubicBezTo>
                  <a:pt x="110995" y="1200966"/>
                  <a:pt x="110995" y="1200966"/>
                  <a:pt x="90183" y="1194046"/>
                </a:cubicBezTo>
                <a:cubicBezTo>
                  <a:pt x="90183"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1" y="391341"/>
                  <a:pt x="104027" y="391341"/>
                  <a:pt x="104058" y="391341"/>
                </a:cubicBezTo>
                <a:cubicBezTo>
                  <a:pt x="104058" y="391341"/>
                  <a:pt x="104058" y="391341"/>
                  <a:pt x="166493" y="370581"/>
                </a:cubicBezTo>
                <a:cubicBezTo>
                  <a:pt x="166493" y="370581"/>
                  <a:pt x="173430" y="363662"/>
                  <a:pt x="187304" y="363662"/>
                </a:cubicBezTo>
                <a:cubicBezTo>
                  <a:pt x="201179" y="356742"/>
                  <a:pt x="228928" y="342902"/>
                  <a:pt x="242803" y="342902"/>
                </a:cubicBezTo>
                <a:cubicBezTo>
                  <a:pt x="249735" y="335987"/>
                  <a:pt x="256667" y="356713"/>
                  <a:pt x="256677" y="356742"/>
                </a:cubicBezTo>
                <a:cubicBezTo>
                  <a:pt x="256677" y="356742"/>
                  <a:pt x="242827" y="356742"/>
                  <a:pt x="242803" y="356742"/>
                </a:cubicBezTo>
                <a:cubicBezTo>
                  <a:pt x="235865" y="363662"/>
                  <a:pt x="263614" y="412101"/>
                  <a:pt x="277489" y="460540"/>
                </a:cubicBezTo>
                <a:cubicBezTo>
                  <a:pt x="291356" y="508955"/>
                  <a:pt x="319084" y="557370"/>
                  <a:pt x="319112" y="557418"/>
                </a:cubicBezTo>
                <a:cubicBezTo>
                  <a:pt x="319112" y="557418"/>
                  <a:pt x="332986" y="502059"/>
                  <a:pt x="339923" y="495139"/>
                </a:cubicBezTo>
                <a:cubicBezTo>
                  <a:pt x="346852" y="495139"/>
                  <a:pt x="353781"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6" y="522819"/>
                  <a:pt x="416233" y="508979"/>
                </a:cubicBezTo>
                <a:cubicBezTo>
                  <a:pt x="423170" y="495139"/>
                  <a:pt x="464793" y="419021"/>
                  <a:pt x="464793" y="384421"/>
                </a:cubicBezTo>
                <a:cubicBezTo>
                  <a:pt x="464793" y="342937"/>
                  <a:pt x="444017" y="335994"/>
                  <a:pt x="443982" y="335982"/>
                </a:cubicBezTo>
                <a:close/>
                <a:moveTo>
                  <a:pt x="344370" y="198"/>
                </a:moveTo>
                <a:cubicBezTo>
                  <a:pt x="379412" y="2142"/>
                  <a:pt x="402773" y="17690"/>
                  <a:pt x="402773" y="17690"/>
                </a:cubicBezTo>
                <a:cubicBezTo>
                  <a:pt x="402787" y="17663"/>
                  <a:pt x="409716" y="3876"/>
                  <a:pt x="430461" y="10780"/>
                </a:cubicBezTo>
                <a:cubicBezTo>
                  <a:pt x="451226" y="24600"/>
                  <a:pt x="471992" y="52241"/>
                  <a:pt x="465070" y="79882"/>
                </a:cubicBezTo>
                <a:cubicBezTo>
                  <a:pt x="458148" y="107523"/>
                  <a:pt x="471992" y="121344"/>
                  <a:pt x="471992" y="121344"/>
                </a:cubicBezTo>
                <a:lnTo>
                  <a:pt x="459879" y="115297"/>
                </a:lnTo>
                <a:cubicBezTo>
                  <a:pt x="458138" y="114474"/>
                  <a:pt x="455059" y="126771"/>
                  <a:pt x="453062" y="137011"/>
                </a:cubicBezTo>
                <a:cubicBezTo>
                  <a:pt x="453875" y="135028"/>
                  <a:pt x="455514" y="132330"/>
                  <a:pt x="458196" y="129631"/>
                </a:cubicBezTo>
                <a:cubicBezTo>
                  <a:pt x="465094" y="122691"/>
                  <a:pt x="465094" y="136571"/>
                  <a:pt x="465094" y="150452"/>
                </a:cubicBezTo>
                <a:cubicBezTo>
                  <a:pt x="465094" y="164332"/>
                  <a:pt x="465094" y="185152"/>
                  <a:pt x="465094" y="192093"/>
                </a:cubicBezTo>
                <a:cubicBezTo>
                  <a:pt x="465094" y="199033"/>
                  <a:pt x="451298" y="205973"/>
                  <a:pt x="451298" y="205973"/>
                </a:cubicBezTo>
                <a:lnTo>
                  <a:pt x="447849" y="198165"/>
                </a:lnTo>
                <a:cubicBezTo>
                  <a:pt x="446125" y="197298"/>
                  <a:pt x="444400" y="199033"/>
                  <a:pt x="444400" y="205973"/>
                </a:cubicBezTo>
                <a:cubicBezTo>
                  <a:pt x="444400" y="212913"/>
                  <a:pt x="437503" y="233734"/>
                  <a:pt x="437503" y="247614"/>
                </a:cubicBezTo>
                <a:cubicBezTo>
                  <a:pt x="430605" y="261494"/>
                  <a:pt x="423707" y="275375"/>
                  <a:pt x="423707" y="275375"/>
                </a:cubicBezTo>
                <a:cubicBezTo>
                  <a:pt x="423707" y="275399"/>
                  <a:pt x="423707" y="282351"/>
                  <a:pt x="423707" y="303135"/>
                </a:cubicBezTo>
                <a:cubicBezTo>
                  <a:pt x="423707" y="323956"/>
                  <a:pt x="361625" y="344776"/>
                  <a:pt x="361625" y="344776"/>
                </a:cubicBezTo>
                <a:cubicBezTo>
                  <a:pt x="361554" y="344762"/>
                  <a:pt x="292646" y="330885"/>
                  <a:pt x="292646" y="310075"/>
                </a:cubicBezTo>
                <a:cubicBezTo>
                  <a:pt x="292646" y="296195"/>
                  <a:pt x="292646" y="290990"/>
                  <a:pt x="292646" y="289255"/>
                </a:cubicBezTo>
                <a:cubicBezTo>
                  <a:pt x="292616" y="289224"/>
                  <a:pt x="278842" y="275352"/>
                  <a:pt x="271952" y="254554"/>
                </a:cubicBezTo>
                <a:cubicBezTo>
                  <a:pt x="265054" y="233734"/>
                  <a:pt x="265054" y="212913"/>
                  <a:pt x="265054" y="212913"/>
                </a:cubicBezTo>
                <a:cubicBezTo>
                  <a:pt x="265041" y="212940"/>
                  <a:pt x="258149" y="226787"/>
                  <a:pt x="251258" y="219853"/>
                </a:cubicBezTo>
                <a:cubicBezTo>
                  <a:pt x="244360" y="205973"/>
                  <a:pt x="244360" y="185152"/>
                  <a:pt x="237462" y="171272"/>
                </a:cubicBezTo>
                <a:cubicBezTo>
                  <a:pt x="237462" y="157392"/>
                  <a:pt x="237462" y="143511"/>
                  <a:pt x="244360" y="143511"/>
                </a:cubicBezTo>
                <a:lnTo>
                  <a:pt x="245117" y="143328"/>
                </a:lnTo>
                <a:cubicBezTo>
                  <a:pt x="244823" y="142164"/>
                  <a:pt x="244211" y="142075"/>
                  <a:pt x="243569" y="142075"/>
                </a:cubicBezTo>
                <a:lnTo>
                  <a:pt x="237512" y="139483"/>
                </a:lnTo>
                <a:cubicBezTo>
                  <a:pt x="236624" y="142029"/>
                  <a:pt x="229736" y="128254"/>
                  <a:pt x="236647" y="128254"/>
                </a:cubicBezTo>
                <a:cubicBezTo>
                  <a:pt x="243569" y="128254"/>
                  <a:pt x="243569" y="114434"/>
                  <a:pt x="243569" y="114434"/>
                </a:cubicBezTo>
                <a:cubicBezTo>
                  <a:pt x="243542" y="114460"/>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70" y="198"/>
                </a:cubicBezTo>
                <a:close/>
              </a:path>
            </a:pathLst>
          </a:custGeom>
          <a:solidFill>
            <a:schemeClr val="accent4">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30"/>
          <p:cNvSpPr/>
          <p:nvPr/>
        </p:nvSpPr>
        <p:spPr bwMode="auto">
          <a:xfrm>
            <a:off x="6306591" y="2029664"/>
            <a:ext cx="521838" cy="1721260"/>
          </a:xfrm>
          <a:custGeom>
            <a:avLst/>
            <a:gdLst/>
            <a:ahLst/>
            <a:cxnLst/>
            <a:rect l="l" t="t" r="r" b="b"/>
            <a:pathLst>
              <a:path w="695663" h="2294305">
                <a:moveTo>
                  <a:pt x="443981" y="335982"/>
                </a:moveTo>
                <a:cubicBezTo>
                  <a:pt x="443981" y="335982"/>
                  <a:pt x="478667" y="342902"/>
                  <a:pt x="492542" y="349822"/>
                </a:cubicBezTo>
                <a:cubicBezTo>
                  <a:pt x="506416" y="349822"/>
                  <a:pt x="541102" y="356742"/>
                  <a:pt x="561914" y="377501"/>
                </a:cubicBezTo>
                <a:cubicBezTo>
                  <a:pt x="582717" y="391336"/>
                  <a:pt x="617384" y="384426"/>
                  <a:pt x="617411" y="384421"/>
                </a:cubicBezTo>
                <a:cubicBezTo>
                  <a:pt x="617411" y="384421"/>
                  <a:pt x="672909" y="405181"/>
                  <a:pt x="672909" y="412101"/>
                </a:cubicBezTo>
                <a:cubicBezTo>
                  <a:pt x="679846" y="419021"/>
                  <a:pt x="672909" y="474380"/>
                  <a:pt x="679846" y="515899"/>
                </a:cubicBezTo>
                <a:cubicBezTo>
                  <a:pt x="679846" y="515899"/>
                  <a:pt x="679846" y="654296"/>
                  <a:pt x="679846" y="744254"/>
                </a:cubicBezTo>
                <a:cubicBezTo>
                  <a:pt x="679846" y="819083"/>
                  <a:pt x="684646" y="802940"/>
                  <a:pt x="686784" y="799613"/>
                </a:cubicBezTo>
                <a:cubicBezTo>
                  <a:pt x="686784" y="813453"/>
                  <a:pt x="700658" y="931091"/>
                  <a:pt x="693721" y="944931"/>
                </a:cubicBezTo>
                <a:cubicBezTo>
                  <a:pt x="686784" y="965690"/>
                  <a:pt x="631286" y="1145607"/>
                  <a:pt x="624349" y="1159447"/>
                </a:cubicBezTo>
                <a:cubicBezTo>
                  <a:pt x="617411" y="1166366"/>
                  <a:pt x="624349" y="1214806"/>
                  <a:pt x="617411" y="1214806"/>
                </a:cubicBezTo>
                <a:cubicBezTo>
                  <a:pt x="596624" y="1235541"/>
                  <a:pt x="596600" y="1249373"/>
                  <a:pt x="596600" y="1249405"/>
                </a:cubicBezTo>
                <a:cubicBezTo>
                  <a:pt x="596600" y="1249405"/>
                  <a:pt x="596600" y="1249405"/>
                  <a:pt x="595733" y="1249405"/>
                </a:cubicBezTo>
                <a:lnTo>
                  <a:pt x="589663" y="1249405"/>
                </a:lnTo>
                <a:cubicBezTo>
                  <a:pt x="596600" y="1311684"/>
                  <a:pt x="582725" y="1408562"/>
                  <a:pt x="589663" y="1450081"/>
                </a:cubicBezTo>
                <a:cubicBezTo>
                  <a:pt x="589663" y="1505440"/>
                  <a:pt x="575788" y="1623078"/>
                  <a:pt x="589663" y="1685357"/>
                </a:cubicBezTo>
                <a:cubicBezTo>
                  <a:pt x="596600" y="1740716"/>
                  <a:pt x="589663" y="1982911"/>
                  <a:pt x="589663" y="2059030"/>
                </a:cubicBezTo>
                <a:cubicBezTo>
                  <a:pt x="584459" y="2121309"/>
                  <a:pt x="587061" y="2117416"/>
                  <a:pt x="582725" y="2121308"/>
                </a:cubicBezTo>
                <a:cubicBezTo>
                  <a:pt x="582725" y="2142044"/>
                  <a:pt x="589647" y="2148972"/>
                  <a:pt x="589663" y="2148988"/>
                </a:cubicBezTo>
                <a:cubicBezTo>
                  <a:pt x="589663" y="2148988"/>
                  <a:pt x="589663" y="2162828"/>
                  <a:pt x="589663" y="2183587"/>
                </a:cubicBezTo>
                <a:cubicBezTo>
                  <a:pt x="582739" y="2204306"/>
                  <a:pt x="575815" y="2204347"/>
                  <a:pt x="575788" y="2204347"/>
                </a:cubicBezTo>
                <a:cubicBezTo>
                  <a:pt x="575788" y="2204347"/>
                  <a:pt x="575788" y="2204347"/>
                  <a:pt x="596600" y="2266626"/>
                </a:cubicBezTo>
                <a:cubicBezTo>
                  <a:pt x="596600" y="2266626"/>
                  <a:pt x="596600" y="2266626"/>
                  <a:pt x="597467" y="2266626"/>
                </a:cubicBezTo>
                <a:lnTo>
                  <a:pt x="603537" y="2266626"/>
                </a:lnTo>
                <a:cubicBezTo>
                  <a:pt x="603537" y="2266626"/>
                  <a:pt x="603537" y="2266626"/>
                  <a:pt x="603537" y="2287385"/>
                </a:cubicBezTo>
                <a:cubicBezTo>
                  <a:pt x="575788" y="2294305"/>
                  <a:pt x="561914" y="2294305"/>
                  <a:pt x="527228" y="2294305"/>
                </a:cubicBezTo>
                <a:cubicBezTo>
                  <a:pt x="492563" y="2294305"/>
                  <a:pt x="457897"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4793" y="2224241"/>
                </a:cubicBezTo>
                <a:lnTo>
                  <a:pt x="464793" y="2218187"/>
                </a:lnTo>
                <a:cubicBezTo>
                  <a:pt x="464793" y="2218187"/>
                  <a:pt x="457878" y="2218187"/>
                  <a:pt x="457856" y="2218187"/>
                </a:cubicBezTo>
                <a:cubicBezTo>
                  <a:pt x="450919" y="2211267"/>
                  <a:pt x="471730" y="2197427"/>
                  <a:pt x="457856" y="2190507"/>
                </a:cubicBezTo>
                <a:cubicBezTo>
                  <a:pt x="443981" y="2190507"/>
                  <a:pt x="437044" y="2155908"/>
                  <a:pt x="437044" y="2135148"/>
                </a:cubicBezTo>
                <a:cubicBezTo>
                  <a:pt x="437044" y="2107469"/>
                  <a:pt x="416232" y="1941392"/>
                  <a:pt x="402358" y="1872193"/>
                </a:cubicBezTo>
                <a:cubicBezTo>
                  <a:pt x="395421" y="1796075"/>
                  <a:pt x="402358" y="1650757"/>
                  <a:pt x="395421" y="1588479"/>
                </a:cubicBezTo>
                <a:cubicBezTo>
                  <a:pt x="388485" y="1533130"/>
                  <a:pt x="367680" y="1429360"/>
                  <a:pt x="367672" y="1429322"/>
                </a:cubicBezTo>
                <a:cubicBezTo>
                  <a:pt x="367672" y="1429322"/>
                  <a:pt x="346860" y="1574639"/>
                  <a:pt x="339923" y="1602318"/>
                </a:cubicBezTo>
                <a:cubicBezTo>
                  <a:pt x="339923" y="1629998"/>
                  <a:pt x="291363" y="1886033"/>
                  <a:pt x="291363" y="1920632"/>
                </a:cubicBezTo>
                <a:cubicBezTo>
                  <a:pt x="291363" y="1955232"/>
                  <a:pt x="326049" y="2135148"/>
                  <a:pt x="326049" y="2162828"/>
                </a:cubicBezTo>
                <a:cubicBezTo>
                  <a:pt x="326049" y="2183587"/>
                  <a:pt x="332986" y="2225106"/>
                  <a:pt x="332986" y="2232026"/>
                </a:cubicBezTo>
                <a:cubicBezTo>
                  <a:pt x="332986" y="2238936"/>
                  <a:pt x="332986" y="2245846"/>
                  <a:pt x="332986" y="2245866"/>
                </a:cubicBezTo>
                <a:cubicBezTo>
                  <a:pt x="332986" y="2245866"/>
                  <a:pt x="332986" y="2245866"/>
                  <a:pt x="339923" y="2266626"/>
                </a:cubicBezTo>
                <a:cubicBezTo>
                  <a:pt x="339923" y="2266626"/>
                  <a:pt x="339923" y="2266626"/>
                  <a:pt x="249739" y="2280465"/>
                </a:cubicBezTo>
                <a:cubicBezTo>
                  <a:pt x="249739" y="2280465"/>
                  <a:pt x="249739" y="2280465"/>
                  <a:pt x="249739" y="2259706"/>
                </a:cubicBezTo>
                <a:cubicBezTo>
                  <a:pt x="249739" y="2259706"/>
                  <a:pt x="180367" y="2280465"/>
                  <a:pt x="117933" y="2287385"/>
                </a:cubicBezTo>
                <a:cubicBezTo>
                  <a:pt x="48599" y="2287385"/>
                  <a:pt x="55"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20812" y="2245866"/>
                </a:cubicBezTo>
                <a:cubicBezTo>
                  <a:pt x="27749" y="2238946"/>
                  <a:pt x="76309" y="2245866"/>
                  <a:pt x="97121" y="2238946"/>
                </a:cubicBezTo>
                <a:cubicBezTo>
                  <a:pt x="117925" y="2232029"/>
                  <a:pt x="145661" y="2211282"/>
                  <a:pt x="145681" y="2211267"/>
                </a:cubicBezTo>
                <a:cubicBezTo>
                  <a:pt x="145681" y="2211267"/>
                  <a:pt x="145681" y="2211267"/>
                  <a:pt x="145681" y="2210402"/>
                </a:cubicBezTo>
                <a:lnTo>
                  <a:pt x="145681" y="2204347"/>
                </a:lnTo>
                <a:cubicBezTo>
                  <a:pt x="145681" y="2204347"/>
                  <a:pt x="145681" y="2197427"/>
                  <a:pt x="152619" y="2197427"/>
                </a:cubicBezTo>
                <a:cubicBezTo>
                  <a:pt x="159556" y="2190507"/>
                  <a:pt x="152619" y="2169748"/>
                  <a:pt x="145681" y="2162828"/>
                </a:cubicBezTo>
                <a:cubicBezTo>
                  <a:pt x="138744" y="2148988"/>
                  <a:pt x="166493" y="2128228"/>
                  <a:pt x="159556" y="2114389"/>
                </a:cubicBezTo>
                <a:cubicBezTo>
                  <a:pt x="145681" y="2107469"/>
                  <a:pt x="138744" y="2079789"/>
                  <a:pt x="145681" y="2045190"/>
                </a:cubicBezTo>
                <a:cubicBezTo>
                  <a:pt x="145681" y="2003671"/>
                  <a:pt x="152619" y="1713036"/>
                  <a:pt x="138744" y="1664597"/>
                </a:cubicBezTo>
                <a:cubicBezTo>
                  <a:pt x="131807" y="1616158"/>
                  <a:pt x="138744" y="1498520"/>
                  <a:pt x="131807" y="1429322"/>
                </a:cubicBezTo>
                <a:cubicBezTo>
                  <a:pt x="117936" y="1360139"/>
                  <a:pt x="110998" y="1201042"/>
                  <a:pt x="110995" y="1200966"/>
                </a:cubicBezTo>
                <a:cubicBezTo>
                  <a:pt x="110995" y="1200966"/>
                  <a:pt x="110995" y="1200966"/>
                  <a:pt x="109261" y="1200101"/>
                </a:cubicBezTo>
                <a:lnTo>
                  <a:pt x="97121" y="1194046"/>
                </a:lnTo>
                <a:cubicBezTo>
                  <a:pt x="97121" y="1194046"/>
                  <a:pt x="83247" y="1194046"/>
                  <a:pt x="76309" y="1180206"/>
                </a:cubicBezTo>
                <a:cubicBezTo>
                  <a:pt x="76309" y="1166366"/>
                  <a:pt x="69372" y="1069488"/>
                  <a:pt x="76309" y="1034889"/>
                </a:cubicBezTo>
                <a:cubicBezTo>
                  <a:pt x="76309" y="1000290"/>
                  <a:pt x="62435" y="854972"/>
                  <a:pt x="69372" y="778854"/>
                </a:cubicBezTo>
                <a:cubicBezTo>
                  <a:pt x="76309" y="695815"/>
                  <a:pt x="48560" y="522819"/>
                  <a:pt x="48560" y="502059"/>
                </a:cubicBezTo>
                <a:cubicBezTo>
                  <a:pt x="48560" y="481299"/>
                  <a:pt x="62435" y="474380"/>
                  <a:pt x="62435" y="453620"/>
                </a:cubicBezTo>
                <a:cubicBezTo>
                  <a:pt x="62435" y="432860"/>
                  <a:pt x="62435" y="405181"/>
                  <a:pt x="76309" y="391341"/>
                </a:cubicBezTo>
                <a:cubicBezTo>
                  <a:pt x="83242" y="391341"/>
                  <a:pt x="104028" y="391341"/>
                  <a:pt x="104058" y="391341"/>
                </a:cubicBezTo>
                <a:cubicBezTo>
                  <a:pt x="104058" y="391341"/>
                  <a:pt x="104058" y="391341"/>
                  <a:pt x="166493" y="370581"/>
                </a:cubicBezTo>
                <a:cubicBezTo>
                  <a:pt x="166493" y="370581"/>
                  <a:pt x="173430" y="363662"/>
                  <a:pt x="187305" y="363662"/>
                </a:cubicBezTo>
                <a:cubicBezTo>
                  <a:pt x="201179" y="356742"/>
                  <a:pt x="228928" y="342902"/>
                  <a:pt x="242802" y="342902"/>
                </a:cubicBezTo>
                <a:cubicBezTo>
                  <a:pt x="256668" y="335987"/>
                  <a:pt x="256677" y="356714"/>
                  <a:pt x="256677" y="356742"/>
                </a:cubicBezTo>
                <a:cubicBezTo>
                  <a:pt x="256677" y="356742"/>
                  <a:pt x="249739" y="356742"/>
                  <a:pt x="242802" y="356742"/>
                </a:cubicBezTo>
                <a:cubicBezTo>
                  <a:pt x="235865" y="363662"/>
                  <a:pt x="263614" y="412101"/>
                  <a:pt x="277488" y="460540"/>
                </a:cubicBezTo>
                <a:cubicBezTo>
                  <a:pt x="291356" y="508953"/>
                  <a:pt x="319083" y="557367"/>
                  <a:pt x="319112" y="557418"/>
                </a:cubicBezTo>
                <a:cubicBezTo>
                  <a:pt x="319112" y="557418"/>
                  <a:pt x="332986" y="502059"/>
                  <a:pt x="339923" y="495139"/>
                </a:cubicBezTo>
                <a:cubicBezTo>
                  <a:pt x="346851" y="495139"/>
                  <a:pt x="353779" y="488238"/>
                  <a:pt x="353798" y="488219"/>
                </a:cubicBezTo>
                <a:cubicBezTo>
                  <a:pt x="353798" y="488219"/>
                  <a:pt x="353798" y="488219"/>
                  <a:pt x="352064" y="488219"/>
                </a:cubicBezTo>
                <a:lnTo>
                  <a:pt x="339923" y="488219"/>
                </a:lnTo>
                <a:cubicBezTo>
                  <a:pt x="339923" y="488219"/>
                  <a:pt x="326049" y="474380"/>
                  <a:pt x="326049" y="467460"/>
                </a:cubicBezTo>
                <a:cubicBezTo>
                  <a:pt x="332986" y="460540"/>
                  <a:pt x="353798" y="425940"/>
                  <a:pt x="360735" y="425940"/>
                </a:cubicBezTo>
                <a:cubicBezTo>
                  <a:pt x="367669" y="419024"/>
                  <a:pt x="381533" y="460501"/>
                  <a:pt x="381546" y="460540"/>
                </a:cubicBezTo>
                <a:cubicBezTo>
                  <a:pt x="381546" y="467453"/>
                  <a:pt x="367700" y="481272"/>
                  <a:pt x="367672" y="481299"/>
                </a:cubicBezTo>
                <a:cubicBezTo>
                  <a:pt x="367672" y="481299"/>
                  <a:pt x="374609" y="508979"/>
                  <a:pt x="374609" y="529738"/>
                </a:cubicBezTo>
                <a:cubicBezTo>
                  <a:pt x="374609" y="550482"/>
                  <a:pt x="381535" y="564316"/>
                  <a:pt x="381546" y="564338"/>
                </a:cubicBezTo>
                <a:cubicBezTo>
                  <a:pt x="381546" y="564338"/>
                  <a:pt x="416232" y="522819"/>
                  <a:pt x="416232" y="508979"/>
                </a:cubicBezTo>
                <a:cubicBezTo>
                  <a:pt x="423170" y="495139"/>
                  <a:pt x="464793" y="419021"/>
                  <a:pt x="464793" y="384421"/>
                </a:cubicBezTo>
                <a:cubicBezTo>
                  <a:pt x="464793" y="342935"/>
                  <a:pt x="444015" y="335993"/>
                  <a:pt x="443981" y="335982"/>
                </a:cubicBezTo>
                <a:close/>
                <a:moveTo>
                  <a:pt x="343811" y="198"/>
                </a:moveTo>
                <a:cubicBezTo>
                  <a:pt x="379006" y="2142"/>
                  <a:pt x="402470" y="17690"/>
                  <a:pt x="402470" y="17690"/>
                </a:cubicBezTo>
                <a:cubicBezTo>
                  <a:pt x="402484" y="17663"/>
                  <a:pt x="409442" y="3876"/>
                  <a:pt x="430278" y="10780"/>
                </a:cubicBezTo>
                <a:cubicBezTo>
                  <a:pt x="451135" y="24600"/>
                  <a:pt x="471991" y="52241"/>
                  <a:pt x="465039" y="79882"/>
                </a:cubicBezTo>
                <a:cubicBezTo>
                  <a:pt x="465039" y="107523"/>
                  <a:pt x="471991" y="121344"/>
                  <a:pt x="471991" y="121344"/>
                </a:cubicBezTo>
                <a:lnTo>
                  <a:pt x="465908" y="115297"/>
                </a:lnTo>
                <a:cubicBezTo>
                  <a:pt x="465025" y="114461"/>
                  <a:pt x="461248" y="121971"/>
                  <a:pt x="457662" y="130145"/>
                </a:cubicBezTo>
                <a:cubicBezTo>
                  <a:pt x="457730" y="129926"/>
                  <a:pt x="457876" y="129779"/>
                  <a:pt x="458024" y="129631"/>
                </a:cubicBezTo>
                <a:cubicBezTo>
                  <a:pt x="465008" y="122691"/>
                  <a:pt x="465008" y="136571"/>
                  <a:pt x="465008" y="150452"/>
                </a:cubicBezTo>
                <a:cubicBezTo>
                  <a:pt x="471992" y="164332"/>
                  <a:pt x="465008" y="185152"/>
                  <a:pt x="465008" y="192093"/>
                </a:cubicBezTo>
                <a:cubicBezTo>
                  <a:pt x="465008" y="199033"/>
                  <a:pt x="458024" y="205973"/>
                  <a:pt x="451039" y="205973"/>
                </a:cubicBezTo>
                <a:lnTo>
                  <a:pt x="447547" y="198165"/>
                </a:lnTo>
                <a:cubicBezTo>
                  <a:pt x="445801" y="197298"/>
                  <a:pt x="444055" y="199033"/>
                  <a:pt x="444055" y="205973"/>
                </a:cubicBezTo>
                <a:cubicBezTo>
                  <a:pt x="444055" y="212913"/>
                  <a:pt x="444055" y="233734"/>
                  <a:pt x="437071" y="247614"/>
                </a:cubicBezTo>
                <a:cubicBezTo>
                  <a:pt x="437071" y="261494"/>
                  <a:pt x="423103" y="275375"/>
                  <a:pt x="423103" y="275375"/>
                </a:cubicBezTo>
                <a:cubicBezTo>
                  <a:pt x="423103" y="275414"/>
                  <a:pt x="423103" y="282374"/>
                  <a:pt x="423103" y="303135"/>
                </a:cubicBezTo>
                <a:cubicBezTo>
                  <a:pt x="423103" y="323956"/>
                  <a:pt x="367229" y="344776"/>
                  <a:pt x="367229" y="344776"/>
                </a:cubicBezTo>
                <a:cubicBezTo>
                  <a:pt x="367187" y="344769"/>
                  <a:pt x="290403" y="330890"/>
                  <a:pt x="290403" y="310075"/>
                </a:cubicBezTo>
                <a:cubicBezTo>
                  <a:pt x="290403" y="296195"/>
                  <a:pt x="290403" y="290990"/>
                  <a:pt x="290403" y="289255"/>
                </a:cubicBezTo>
                <a:cubicBezTo>
                  <a:pt x="290371" y="289223"/>
                  <a:pt x="276427" y="275351"/>
                  <a:pt x="269451" y="254554"/>
                </a:cubicBezTo>
                <a:cubicBezTo>
                  <a:pt x="262467" y="233734"/>
                  <a:pt x="262467" y="212913"/>
                  <a:pt x="262467" y="212913"/>
                </a:cubicBezTo>
                <a:cubicBezTo>
                  <a:pt x="262452" y="212943"/>
                  <a:pt x="255475" y="226786"/>
                  <a:pt x="248498" y="219853"/>
                </a:cubicBezTo>
                <a:cubicBezTo>
                  <a:pt x="241514" y="205973"/>
                  <a:pt x="241514" y="185152"/>
                  <a:pt x="241514" y="171272"/>
                </a:cubicBezTo>
                <a:cubicBezTo>
                  <a:pt x="234530" y="157392"/>
                  <a:pt x="241514" y="143511"/>
                  <a:pt x="248498" y="143511"/>
                </a:cubicBezTo>
                <a:lnTo>
                  <a:pt x="250115" y="142828"/>
                </a:lnTo>
                <a:cubicBezTo>
                  <a:pt x="250090" y="142144"/>
                  <a:pt x="249806" y="142075"/>
                  <a:pt x="249522" y="142075"/>
                </a:cubicBezTo>
                <a:lnTo>
                  <a:pt x="237356" y="139483"/>
                </a:lnTo>
                <a:cubicBezTo>
                  <a:pt x="235596" y="142031"/>
                  <a:pt x="228677" y="128254"/>
                  <a:pt x="235618" y="128254"/>
                </a:cubicBezTo>
                <a:cubicBezTo>
                  <a:pt x="242570" y="128254"/>
                  <a:pt x="242570" y="114434"/>
                  <a:pt x="242570" y="114434"/>
                </a:cubicBezTo>
                <a:cubicBezTo>
                  <a:pt x="242544" y="114460"/>
                  <a:pt x="235618" y="121344"/>
                  <a:pt x="235618" y="121344"/>
                </a:cubicBezTo>
                <a:lnTo>
                  <a:pt x="229535" y="121344"/>
                </a:lnTo>
                <a:cubicBezTo>
                  <a:pt x="228699" y="121327"/>
                  <a:pt x="242570" y="114409"/>
                  <a:pt x="242570" y="93703"/>
                </a:cubicBezTo>
                <a:cubicBezTo>
                  <a:pt x="242570" y="72972"/>
                  <a:pt x="249522" y="24600"/>
                  <a:pt x="305140" y="3869"/>
                </a:cubicBezTo>
                <a:cubicBezTo>
                  <a:pt x="319044" y="414"/>
                  <a:pt x="332079" y="-450"/>
                  <a:pt x="343811" y="198"/>
                </a:cubicBezTo>
                <a:close/>
              </a:path>
            </a:pathLst>
          </a:custGeom>
          <a:solidFill>
            <a:schemeClr val="accent1">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33"/>
          <p:cNvSpPr/>
          <p:nvPr/>
        </p:nvSpPr>
        <p:spPr bwMode="auto">
          <a:xfrm>
            <a:off x="6924537" y="2029664"/>
            <a:ext cx="515250" cy="1721260"/>
          </a:xfrm>
          <a:custGeom>
            <a:avLst/>
            <a:gdLst/>
            <a:ahLst/>
            <a:cxnLst/>
            <a:rect l="l" t="t" r="r" b="b"/>
            <a:pathLst>
              <a:path w="686881" h="2294305">
                <a:moveTo>
                  <a:pt x="435874" y="335982"/>
                </a:moveTo>
                <a:cubicBezTo>
                  <a:pt x="435874" y="335982"/>
                  <a:pt x="477385" y="342902"/>
                  <a:pt x="484304" y="349822"/>
                </a:cubicBezTo>
                <a:cubicBezTo>
                  <a:pt x="498141" y="349822"/>
                  <a:pt x="532735" y="356742"/>
                  <a:pt x="553490" y="377501"/>
                </a:cubicBezTo>
                <a:cubicBezTo>
                  <a:pt x="574234" y="391333"/>
                  <a:pt x="608799" y="384429"/>
                  <a:pt x="608839" y="384421"/>
                </a:cubicBezTo>
                <a:cubicBezTo>
                  <a:pt x="608839" y="384421"/>
                  <a:pt x="664189" y="405181"/>
                  <a:pt x="664189" y="412101"/>
                </a:cubicBezTo>
                <a:cubicBezTo>
                  <a:pt x="671107" y="419021"/>
                  <a:pt x="671107" y="474380"/>
                  <a:pt x="671107" y="515899"/>
                </a:cubicBezTo>
                <a:cubicBezTo>
                  <a:pt x="671107" y="515899"/>
                  <a:pt x="671107" y="654296"/>
                  <a:pt x="671107" y="744254"/>
                </a:cubicBezTo>
                <a:cubicBezTo>
                  <a:pt x="671107" y="819075"/>
                  <a:pt x="675893" y="802944"/>
                  <a:pt x="678026" y="799613"/>
                </a:cubicBezTo>
                <a:cubicBezTo>
                  <a:pt x="678026" y="813453"/>
                  <a:pt x="691863" y="931091"/>
                  <a:pt x="684944" y="944931"/>
                </a:cubicBezTo>
                <a:cubicBezTo>
                  <a:pt x="678026" y="965690"/>
                  <a:pt x="622677" y="1145607"/>
                  <a:pt x="615758" y="1159447"/>
                </a:cubicBezTo>
                <a:cubicBezTo>
                  <a:pt x="615758" y="1166366"/>
                  <a:pt x="615758" y="1214806"/>
                  <a:pt x="608839" y="1214806"/>
                </a:cubicBezTo>
                <a:cubicBezTo>
                  <a:pt x="595017" y="1235542"/>
                  <a:pt x="588099" y="1249375"/>
                  <a:pt x="588084" y="1249405"/>
                </a:cubicBezTo>
                <a:cubicBezTo>
                  <a:pt x="588084" y="1311684"/>
                  <a:pt x="581165" y="1408562"/>
                  <a:pt x="581165" y="1450081"/>
                </a:cubicBezTo>
                <a:cubicBezTo>
                  <a:pt x="581165" y="1505440"/>
                  <a:pt x="574246" y="1623078"/>
                  <a:pt x="581165" y="1685357"/>
                </a:cubicBezTo>
                <a:cubicBezTo>
                  <a:pt x="588084" y="1740716"/>
                  <a:pt x="588084" y="1982911"/>
                  <a:pt x="581165" y="2059030"/>
                </a:cubicBezTo>
                <a:cubicBezTo>
                  <a:pt x="575976" y="2121309"/>
                  <a:pt x="578570" y="2117416"/>
                  <a:pt x="581165" y="2121308"/>
                </a:cubicBezTo>
                <a:cubicBezTo>
                  <a:pt x="574258" y="2142033"/>
                  <a:pt x="581142" y="2148965"/>
                  <a:pt x="581165" y="2148988"/>
                </a:cubicBezTo>
                <a:cubicBezTo>
                  <a:pt x="581165" y="2148988"/>
                  <a:pt x="581165" y="2162828"/>
                  <a:pt x="581165" y="2183587"/>
                </a:cubicBezTo>
                <a:cubicBezTo>
                  <a:pt x="581165" y="2204320"/>
                  <a:pt x="567363"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60409" y="2294305"/>
                  <a:pt x="518897" y="2294305"/>
                </a:cubicBezTo>
                <a:cubicBezTo>
                  <a:pt x="484331" y="2294305"/>
                  <a:pt x="456674" y="2287396"/>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2" y="2211267"/>
                  <a:pt x="463548" y="2197427"/>
                  <a:pt x="449711" y="2190507"/>
                </a:cubicBezTo>
                <a:cubicBezTo>
                  <a:pt x="435874" y="2190507"/>
                  <a:pt x="428955" y="2155908"/>
                  <a:pt x="428955" y="2135148"/>
                </a:cubicBezTo>
                <a:cubicBezTo>
                  <a:pt x="428955" y="2107469"/>
                  <a:pt x="408199" y="1941392"/>
                  <a:pt x="394362" y="1872193"/>
                </a:cubicBezTo>
                <a:cubicBezTo>
                  <a:pt x="387443" y="1796075"/>
                  <a:pt x="394362" y="1650757"/>
                  <a:pt x="387443" y="1588479"/>
                </a:cubicBezTo>
                <a:cubicBezTo>
                  <a:pt x="380526" y="1533131"/>
                  <a:pt x="359777" y="1429363"/>
                  <a:pt x="359769" y="1429322"/>
                </a:cubicBezTo>
                <a:cubicBezTo>
                  <a:pt x="359769" y="1429322"/>
                  <a:pt x="339013" y="1574639"/>
                  <a:pt x="339013" y="1602318"/>
                </a:cubicBezTo>
                <a:cubicBezTo>
                  <a:pt x="332094" y="1629998"/>
                  <a:pt x="290582" y="1886033"/>
                  <a:pt x="290582" y="1920632"/>
                </a:cubicBezTo>
                <a:cubicBezTo>
                  <a:pt x="290582" y="1955232"/>
                  <a:pt x="318257" y="2135148"/>
                  <a:pt x="318257" y="2162828"/>
                </a:cubicBezTo>
                <a:cubicBezTo>
                  <a:pt x="318257" y="2183587"/>
                  <a:pt x="325176" y="2225106"/>
                  <a:pt x="325176" y="2232026"/>
                </a:cubicBezTo>
                <a:cubicBezTo>
                  <a:pt x="325176" y="2238938"/>
                  <a:pt x="332078" y="2245850"/>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47" y="2287385"/>
                  <a:pt x="42" y="2273560"/>
                  <a:pt x="0" y="2273546"/>
                </a:cubicBezTo>
                <a:cubicBezTo>
                  <a:pt x="0" y="2273546"/>
                  <a:pt x="0" y="2273546"/>
                  <a:pt x="0" y="2272681"/>
                </a:cubicBezTo>
                <a:lnTo>
                  <a:pt x="0" y="2266626"/>
                </a:lnTo>
                <a:cubicBezTo>
                  <a:pt x="0" y="2266626"/>
                  <a:pt x="0" y="2266626"/>
                  <a:pt x="865" y="2266626"/>
                </a:cubicBezTo>
                <a:lnTo>
                  <a:pt x="6919" y="2266626"/>
                </a:lnTo>
                <a:cubicBezTo>
                  <a:pt x="6919" y="2266626"/>
                  <a:pt x="0" y="2245866"/>
                  <a:pt x="13837" y="2245866"/>
                </a:cubicBezTo>
                <a:cubicBezTo>
                  <a:pt x="20756" y="2238946"/>
                  <a:pt x="69186" y="2245866"/>
                  <a:pt x="89942" y="2238946"/>
                </a:cubicBezTo>
                <a:cubicBezTo>
                  <a:pt x="110690" y="2232029"/>
                  <a:pt x="145265" y="2211282"/>
                  <a:pt x="145291" y="2211267"/>
                </a:cubicBezTo>
                <a:cubicBezTo>
                  <a:pt x="145291" y="2211267"/>
                  <a:pt x="145291" y="2211267"/>
                  <a:pt x="144426" y="2210402"/>
                </a:cubicBezTo>
                <a:lnTo>
                  <a:pt x="138373" y="2204347"/>
                </a:lnTo>
                <a:cubicBezTo>
                  <a:pt x="138373" y="2204347"/>
                  <a:pt x="145272" y="2197446"/>
                  <a:pt x="145291" y="2197427"/>
                </a:cubicBezTo>
                <a:cubicBezTo>
                  <a:pt x="152210" y="2190507"/>
                  <a:pt x="145291" y="2169748"/>
                  <a:pt x="138373" y="2162828"/>
                </a:cubicBezTo>
                <a:cubicBezTo>
                  <a:pt x="131454" y="2148988"/>
                  <a:pt x="159128" y="2128228"/>
                  <a:pt x="152210" y="2114389"/>
                </a:cubicBezTo>
                <a:cubicBezTo>
                  <a:pt x="138373" y="2107469"/>
                  <a:pt x="138373" y="2079789"/>
                  <a:pt x="138373" y="2045190"/>
                </a:cubicBezTo>
                <a:cubicBezTo>
                  <a:pt x="138373" y="2003671"/>
                  <a:pt x="145291" y="1713036"/>
                  <a:pt x="138373" y="1664597"/>
                </a:cubicBezTo>
                <a:cubicBezTo>
                  <a:pt x="124535" y="1616158"/>
                  <a:pt x="131454" y="1498520"/>
                  <a:pt x="124535" y="1429322"/>
                </a:cubicBezTo>
                <a:cubicBezTo>
                  <a:pt x="117619" y="1360139"/>
                  <a:pt x="110701" y="1201043"/>
                  <a:pt x="110698" y="1200966"/>
                </a:cubicBezTo>
                <a:cubicBezTo>
                  <a:pt x="110698" y="1200966"/>
                  <a:pt x="110698" y="1200966"/>
                  <a:pt x="89942" y="1194046"/>
                </a:cubicBezTo>
                <a:cubicBezTo>
                  <a:pt x="89942" y="1194046"/>
                  <a:pt x="76105" y="1194046"/>
                  <a:pt x="69186" y="1180206"/>
                </a:cubicBezTo>
                <a:cubicBezTo>
                  <a:pt x="69186" y="1166366"/>
                  <a:pt x="62268" y="1069488"/>
                  <a:pt x="69186" y="1034889"/>
                </a:cubicBezTo>
                <a:cubicBezTo>
                  <a:pt x="76105" y="1000290"/>
                  <a:pt x="55349" y="854972"/>
                  <a:pt x="62268"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6" y="391341"/>
                  <a:pt x="96829" y="391341"/>
                  <a:pt x="96861" y="391341"/>
                </a:cubicBezTo>
                <a:cubicBezTo>
                  <a:pt x="96861" y="391341"/>
                  <a:pt x="96861" y="391341"/>
                  <a:pt x="159128" y="370581"/>
                </a:cubicBezTo>
                <a:cubicBezTo>
                  <a:pt x="159128" y="370581"/>
                  <a:pt x="166047" y="363662"/>
                  <a:pt x="179884" y="363662"/>
                </a:cubicBezTo>
                <a:cubicBezTo>
                  <a:pt x="193722" y="356742"/>
                  <a:pt x="228315" y="342902"/>
                  <a:pt x="235233" y="342902"/>
                </a:cubicBezTo>
                <a:cubicBezTo>
                  <a:pt x="249062" y="335987"/>
                  <a:pt x="249071" y="356714"/>
                  <a:pt x="249071" y="356742"/>
                </a:cubicBezTo>
                <a:cubicBezTo>
                  <a:pt x="249071" y="356742"/>
                  <a:pt x="242152" y="356742"/>
                  <a:pt x="235233" y="356742"/>
                </a:cubicBezTo>
                <a:cubicBezTo>
                  <a:pt x="235233" y="363662"/>
                  <a:pt x="255989" y="412101"/>
                  <a:pt x="269827" y="460540"/>
                </a:cubicBezTo>
                <a:cubicBezTo>
                  <a:pt x="283657" y="508955"/>
                  <a:pt x="311310" y="557369"/>
                  <a:pt x="311338" y="557418"/>
                </a:cubicBezTo>
                <a:cubicBezTo>
                  <a:pt x="311338" y="557418"/>
                  <a:pt x="325176" y="502059"/>
                  <a:pt x="332094" y="495139"/>
                </a:cubicBezTo>
                <a:cubicBezTo>
                  <a:pt x="339005" y="495139"/>
                  <a:pt x="345914" y="488236"/>
                  <a:pt x="345931" y="488219"/>
                </a:cubicBezTo>
                <a:cubicBezTo>
                  <a:pt x="345931" y="488219"/>
                  <a:pt x="345931" y="488219"/>
                  <a:pt x="344201" y="488219"/>
                </a:cubicBezTo>
                <a:lnTo>
                  <a:pt x="332094" y="488219"/>
                </a:lnTo>
                <a:cubicBezTo>
                  <a:pt x="332094" y="488219"/>
                  <a:pt x="318257" y="474380"/>
                  <a:pt x="325176" y="467460"/>
                </a:cubicBezTo>
                <a:cubicBezTo>
                  <a:pt x="325176" y="460540"/>
                  <a:pt x="345931" y="425940"/>
                  <a:pt x="352850" y="425940"/>
                </a:cubicBezTo>
                <a:cubicBezTo>
                  <a:pt x="359766" y="419024"/>
                  <a:pt x="373593" y="460501"/>
                  <a:pt x="373606" y="460540"/>
                </a:cubicBezTo>
                <a:cubicBezTo>
                  <a:pt x="373606" y="467452"/>
                  <a:pt x="366703" y="481268"/>
                  <a:pt x="366687" y="481299"/>
                </a:cubicBezTo>
                <a:cubicBezTo>
                  <a:pt x="366687" y="481299"/>
                  <a:pt x="366687" y="508979"/>
                  <a:pt x="366687"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3" y="342931"/>
                  <a:pt x="435913" y="335992"/>
                  <a:pt x="435874" y="335982"/>
                </a:cubicBezTo>
                <a:close/>
                <a:moveTo>
                  <a:pt x="336561" y="198"/>
                </a:moveTo>
                <a:cubicBezTo>
                  <a:pt x="361201" y="1576"/>
                  <a:pt x="380020" y="9784"/>
                  <a:pt x="388863" y="14513"/>
                </a:cubicBezTo>
                <a:cubicBezTo>
                  <a:pt x="391431" y="14653"/>
                  <a:pt x="393800" y="15304"/>
                  <a:pt x="395838" y="16757"/>
                </a:cubicBezTo>
                <a:cubicBezTo>
                  <a:pt x="399328" y="13483"/>
                  <a:pt x="410658" y="5081"/>
                  <a:pt x="421987" y="10780"/>
                </a:cubicBezTo>
                <a:cubicBezTo>
                  <a:pt x="442592" y="24600"/>
                  <a:pt x="463197" y="52241"/>
                  <a:pt x="456329" y="79882"/>
                </a:cubicBezTo>
                <a:cubicBezTo>
                  <a:pt x="456329" y="107523"/>
                  <a:pt x="463197" y="121344"/>
                  <a:pt x="463197" y="121344"/>
                </a:cubicBezTo>
                <a:lnTo>
                  <a:pt x="457188" y="115297"/>
                </a:lnTo>
                <a:cubicBezTo>
                  <a:pt x="456308" y="114475"/>
                  <a:pt x="450013" y="127146"/>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7660" y="198165"/>
                </a:lnTo>
                <a:cubicBezTo>
                  <a:pt x="445921" y="197298"/>
                  <a:pt x="444183" y="199033"/>
                  <a:pt x="444183" y="205973"/>
                </a:cubicBezTo>
                <a:cubicBezTo>
                  <a:pt x="444183" y="212913"/>
                  <a:pt x="437231" y="233734"/>
                  <a:pt x="430279" y="247614"/>
                </a:cubicBezTo>
                <a:cubicBezTo>
                  <a:pt x="430279" y="261494"/>
                  <a:pt x="416375" y="275375"/>
                  <a:pt x="416375" y="275375"/>
                </a:cubicBezTo>
                <a:cubicBezTo>
                  <a:pt x="416375" y="275414"/>
                  <a:pt x="416375" y="282374"/>
                  <a:pt x="416375" y="303135"/>
                </a:cubicBezTo>
                <a:cubicBezTo>
                  <a:pt x="416375" y="323956"/>
                  <a:pt x="360758" y="344776"/>
                  <a:pt x="360758" y="344776"/>
                </a:cubicBezTo>
                <a:cubicBezTo>
                  <a:pt x="360671" y="344760"/>
                  <a:pt x="284284" y="330884"/>
                  <a:pt x="284284" y="310075"/>
                </a:cubicBezTo>
                <a:cubicBezTo>
                  <a:pt x="284284" y="296195"/>
                  <a:pt x="284284" y="290990"/>
                  <a:pt x="284284" y="289255"/>
                </a:cubicBezTo>
                <a:cubicBezTo>
                  <a:pt x="284255" y="289226"/>
                  <a:pt x="270380" y="275353"/>
                  <a:pt x="270380" y="254554"/>
                </a:cubicBezTo>
                <a:cubicBezTo>
                  <a:pt x="263428" y="233734"/>
                  <a:pt x="256476" y="212913"/>
                  <a:pt x="256476" y="212913"/>
                </a:cubicBezTo>
                <a:cubicBezTo>
                  <a:pt x="256462" y="212942"/>
                  <a:pt x="249515" y="226786"/>
                  <a:pt x="242571" y="219853"/>
                </a:cubicBezTo>
                <a:cubicBezTo>
                  <a:pt x="242571" y="205973"/>
                  <a:pt x="235619" y="185152"/>
                  <a:pt x="235619" y="171272"/>
                </a:cubicBezTo>
                <a:cubicBezTo>
                  <a:pt x="228667" y="157392"/>
                  <a:pt x="235619" y="143511"/>
                  <a:pt x="242571" y="143511"/>
                </a:cubicBezTo>
                <a:lnTo>
                  <a:pt x="244041" y="142887"/>
                </a:lnTo>
                <a:cubicBezTo>
                  <a:pt x="244028" y="142159"/>
                  <a:pt x="243718" y="142075"/>
                  <a:pt x="243409" y="142075"/>
                </a:cubicBezTo>
                <a:lnTo>
                  <a:pt x="231389" y="139483"/>
                </a:lnTo>
                <a:cubicBezTo>
                  <a:pt x="229672" y="142039"/>
                  <a:pt x="229681" y="128254"/>
                  <a:pt x="236541" y="128254"/>
                </a:cubicBezTo>
                <a:cubicBezTo>
                  <a:pt x="236556" y="128223"/>
                  <a:pt x="243409" y="114434"/>
                  <a:pt x="243409" y="114434"/>
                </a:cubicBezTo>
                <a:cubicBezTo>
                  <a:pt x="243388" y="114455"/>
                  <a:pt x="236531" y="121344"/>
                  <a:pt x="229672" y="121344"/>
                </a:cubicBezTo>
                <a:cubicBezTo>
                  <a:pt x="229647" y="121344"/>
                  <a:pt x="222804" y="121344"/>
                  <a:pt x="222804" y="121344"/>
                </a:cubicBezTo>
                <a:cubicBezTo>
                  <a:pt x="222831" y="121330"/>
                  <a:pt x="236541" y="114413"/>
                  <a:pt x="236541" y="93703"/>
                </a:cubicBezTo>
                <a:cubicBezTo>
                  <a:pt x="236541" y="72972"/>
                  <a:pt x="243409" y="24600"/>
                  <a:pt x="298356" y="3869"/>
                </a:cubicBezTo>
                <a:cubicBezTo>
                  <a:pt x="312093" y="414"/>
                  <a:pt x="324971" y="-450"/>
                  <a:pt x="336561" y="198"/>
                </a:cubicBezTo>
                <a:close/>
              </a:path>
            </a:pathLst>
          </a:custGeom>
          <a:solidFill>
            <a:schemeClr val="accent2">
              <a:alpha val="60000"/>
            </a:schemeClr>
          </a:solidFill>
          <a:ln>
            <a:noFill/>
          </a:ln>
          <a:effectLst/>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6306591" y="3923111"/>
            <a:ext cx="1133196" cy="3781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27005" rIns="91458" bIns="27005" rtlCol="0" anchor="ctr"/>
          <a:lstStyle/>
          <a:p>
            <a:pPr algn="ctr"/>
            <a:r>
              <a:rPr lang="en-US" altLang="zh-CN" sz="2400" dirty="0">
                <a:latin typeface="微软雅黑" panose="020B0503020204020204" pitchFamily="34" charset="-122"/>
                <a:ea typeface="微软雅黑" panose="020B0503020204020204" pitchFamily="34" charset="-122"/>
                <a:cs typeface="UKIJ Qolyazma" pitchFamily="18" charset="0"/>
                <a:sym typeface="微软雅黑" panose="020B0503020204020204" pitchFamily="34" charset="-122"/>
              </a:rPr>
              <a:t>20</a:t>
            </a:r>
            <a:endParaRPr lang="zh-CN" altLang="en-US" sz="2400" dirty="0">
              <a:latin typeface="微软雅黑" panose="020B0503020204020204" pitchFamily="34" charset="-122"/>
              <a:ea typeface="微软雅黑" panose="020B0503020204020204" pitchFamily="34" charset="-122"/>
              <a:cs typeface="UKIJ Qolyazma" pitchFamily="18" charset="0"/>
              <a:sym typeface="微软雅黑" panose="020B0503020204020204" pitchFamily="34" charset="-122"/>
            </a:endParaRPr>
          </a:p>
        </p:txBody>
      </p:sp>
      <p:sp>
        <p:nvSpPr>
          <p:cNvPr id="21" name="矩形 20"/>
          <p:cNvSpPr/>
          <p:nvPr/>
        </p:nvSpPr>
        <p:spPr>
          <a:xfrm>
            <a:off x="1396005" y="3923111"/>
            <a:ext cx="4767521" cy="3781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27005" rIns="91458" bIns="27005" rtlCol="0" anchor="ctr"/>
          <a:lstStyle/>
          <a:p>
            <a:pPr algn="ctr"/>
            <a:r>
              <a:rPr lang="en-US" altLang="zh-CN" sz="2400" dirty="0">
                <a:latin typeface="微软雅黑" panose="020B0503020204020204" pitchFamily="34" charset="-122"/>
                <a:ea typeface="微软雅黑" panose="020B0503020204020204" pitchFamily="34" charset="-122"/>
                <a:cs typeface="UKIJ Qolyazma" pitchFamily="18" charset="0"/>
                <a:sym typeface="微软雅黑" panose="020B0503020204020204" pitchFamily="34" charset="-122"/>
              </a:rPr>
              <a:t>80</a:t>
            </a:r>
            <a:endParaRPr lang="zh-CN" altLang="en-US" sz="2400" dirty="0">
              <a:latin typeface="微软雅黑" panose="020B0503020204020204" pitchFamily="34" charset="-122"/>
              <a:ea typeface="微软雅黑" panose="020B0503020204020204" pitchFamily="34" charset="-122"/>
              <a:cs typeface="UKIJ Qolyazma" pitchFamily="18" charset="0"/>
              <a:sym typeface="微软雅黑" panose="020B0503020204020204" pitchFamily="34" charset="-122"/>
            </a:endParaRPr>
          </a:p>
        </p:txBody>
      </p:sp>
      <p:sp>
        <p:nvSpPr>
          <p:cNvPr id="22" name="TextBox 21"/>
          <p:cNvSpPr txBox="1"/>
          <p:nvPr/>
        </p:nvSpPr>
        <p:spPr>
          <a:xfrm>
            <a:off x="1439826" y="1116589"/>
            <a:ext cx="5887753" cy="572483"/>
          </a:xfrm>
          <a:prstGeom prst="rect">
            <a:avLst/>
          </a:prstGeom>
          <a:noFill/>
        </p:spPr>
        <p:txBody>
          <a:bodyPr wrap="square" lIns="91458" tIns="45729" rIns="91458" bIns="45729"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35" presetClass="path" presetSubtype="0" decel="100000" fill="hold" grpId="1" nodeType="withEffect">
                                  <p:stCondLst>
                                    <p:cond delay="0"/>
                                  </p:stCondLst>
                                  <p:childTnLst>
                                    <p:animMotion origin="layout" path="M 8.23024E-7 3.33333E-6 L -0.06707 3.33333E-6 " pathEditMode="relative" rAng="0" ptsTypes="AA">
                                      <p:cBhvr>
                                        <p:cTn id="10" dur="500" spd="-100000" fill="hold"/>
                                        <p:tgtEl>
                                          <p:spTgt spid="7"/>
                                        </p:tgtEl>
                                        <p:attrNameLst>
                                          <p:attrName>ppt_x</p:attrName>
                                          <p:attrName>ppt_y</p:attrName>
                                        </p:attrNameLst>
                                      </p:cBhvr>
                                      <p:rCtr x="-3360" y="0"/>
                                    </p:animMotion>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35" presetClass="path" presetSubtype="0" decel="100000" fill="hold" grpId="1" nodeType="withEffect">
                                  <p:stCondLst>
                                    <p:cond delay="0"/>
                                  </p:stCondLst>
                                  <p:childTnLst>
                                    <p:animMotion origin="layout" path="M -4.79167E-6 3.33333E-6 L -0.1345 3.33333E-6 " pathEditMode="relative" rAng="0" ptsTypes="AA">
                                      <p:cBhvr>
                                        <p:cTn id="14" dur="500" spd="-100000" fill="hold"/>
                                        <p:tgtEl>
                                          <p:spTgt spid="11"/>
                                        </p:tgtEl>
                                        <p:attrNameLst>
                                          <p:attrName>ppt_x</p:attrName>
                                          <p:attrName>ppt_y</p:attrName>
                                        </p:attrNameLst>
                                      </p:cBhvr>
                                      <p:rCtr x="-6732" y="0"/>
                                    </p:animMotion>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35" presetClass="path" presetSubtype="0" decel="100000" fill="hold" grpId="1" nodeType="withEffect">
                                  <p:stCondLst>
                                    <p:cond delay="0"/>
                                  </p:stCondLst>
                                  <p:childTnLst>
                                    <p:animMotion origin="layout" path="M -1.875E-6 3.33333E-6 L -0.20143 3.33333E-6 " pathEditMode="relative" rAng="0" ptsTypes="AA">
                                      <p:cBhvr>
                                        <p:cTn id="18" dur="500" spd="-100000" fill="hold"/>
                                        <p:tgtEl>
                                          <p:spTgt spid="13"/>
                                        </p:tgtEl>
                                        <p:attrNameLst>
                                          <p:attrName>ppt_x</p:attrName>
                                          <p:attrName>ppt_y</p:attrName>
                                        </p:attrNameLst>
                                      </p:cBhvr>
                                      <p:rCtr x="-10078" y="0"/>
                                    </p:animMotion>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35" presetClass="path" presetSubtype="0" decel="100000" fill="hold" grpId="1" nodeType="withEffect">
                                  <p:stCondLst>
                                    <p:cond delay="0"/>
                                  </p:stCondLst>
                                  <p:childTnLst>
                                    <p:animMotion origin="layout" path="M 4.16667E-7 3.33333E-6 L -0.26875 3.33333E-6 " pathEditMode="relative" rAng="0" ptsTypes="AA">
                                      <p:cBhvr>
                                        <p:cTn id="22" dur="500" spd="-100000" fill="hold"/>
                                        <p:tgtEl>
                                          <p:spTgt spid="14"/>
                                        </p:tgtEl>
                                        <p:attrNameLst>
                                          <p:attrName>ppt_x</p:attrName>
                                          <p:attrName>ppt_y</p:attrName>
                                        </p:attrNameLst>
                                      </p:cBhvr>
                                      <p:rCtr x="-13438" y="0"/>
                                    </p:animMotion>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35" presetClass="path" presetSubtype="0" decel="100000" fill="hold" grpId="1" nodeType="withEffect">
                                  <p:stCondLst>
                                    <p:cond delay="0"/>
                                  </p:stCondLst>
                                  <p:childTnLst>
                                    <p:animMotion origin="layout" path="M 3.125E-6 3.33333E-6 L -0.33581 3.33333E-6 " pathEditMode="relative" rAng="0" ptsTypes="AA">
                                      <p:cBhvr>
                                        <p:cTn id="26" dur="500" spd="-100000" fill="hold"/>
                                        <p:tgtEl>
                                          <p:spTgt spid="15"/>
                                        </p:tgtEl>
                                        <p:attrNameLst>
                                          <p:attrName>ppt_x</p:attrName>
                                          <p:attrName>ppt_y</p:attrName>
                                        </p:attrNameLst>
                                      </p:cBhvr>
                                      <p:rCtr x="-16797" y="0"/>
                                    </p:animMotion>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path" presetSubtype="0" decel="100000" fill="hold" grpId="1" nodeType="withEffect">
                                  <p:stCondLst>
                                    <p:cond delay="0"/>
                                  </p:stCondLst>
                                  <p:childTnLst>
                                    <p:animMotion origin="layout" path="M -4.16667E-6 3.33333E-6 L -0.40286 3.33333E-6 " pathEditMode="relative" rAng="0" ptsTypes="AA">
                                      <p:cBhvr>
                                        <p:cTn id="30" dur="500" spd="-100000" fill="hold"/>
                                        <p:tgtEl>
                                          <p:spTgt spid="16"/>
                                        </p:tgtEl>
                                        <p:attrNameLst>
                                          <p:attrName>ppt_x</p:attrName>
                                          <p:attrName>ppt_y</p:attrName>
                                        </p:attrNameLst>
                                      </p:cBhvr>
                                      <p:rCtr x="-20143" y="0"/>
                                    </p:animMotion>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35" presetClass="path" presetSubtype="0" decel="100000" fill="hold" grpId="1" nodeType="withEffect">
                                  <p:stCondLst>
                                    <p:cond delay="0"/>
                                  </p:stCondLst>
                                  <p:childTnLst>
                                    <p:animMotion origin="layout" path="M -1.875E-6 3.33333E-6 L -0.47018 3.33333E-6 " pathEditMode="relative" rAng="0" ptsTypes="AA">
                                      <p:cBhvr>
                                        <p:cTn id="34" dur="500" spd="-100000" fill="hold"/>
                                        <p:tgtEl>
                                          <p:spTgt spid="17"/>
                                        </p:tgtEl>
                                        <p:attrNameLst>
                                          <p:attrName>ppt_x</p:attrName>
                                          <p:attrName>ppt_y</p:attrName>
                                        </p:attrNameLst>
                                      </p:cBhvr>
                                      <p:rCtr x="-23516" y="0"/>
                                    </p:animMotion>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35" presetClass="path" presetSubtype="0" decel="100000" fill="hold" grpId="1" nodeType="withEffect">
                                  <p:stCondLst>
                                    <p:cond delay="0"/>
                                  </p:stCondLst>
                                  <p:childTnLst>
                                    <p:animMotion origin="layout" path="M 8.33333E-7 3.33333E-6 L -0.53724 3.33333E-6 " pathEditMode="relative" rAng="0" ptsTypes="AA">
                                      <p:cBhvr>
                                        <p:cTn id="38" dur="500" spd="-100000" fill="hold"/>
                                        <p:tgtEl>
                                          <p:spTgt spid="18"/>
                                        </p:tgtEl>
                                        <p:attrNameLst>
                                          <p:attrName>ppt_x</p:attrName>
                                          <p:attrName>ppt_y</p:attrName>
                                        </p:attrNameLst>
                                      </p:cBhvr>
                                      <p:rCtr x="-26862" y="0"/>
                                    </p:animMotion>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35" presetClass="path" presetSubtype="0" decel="100000" fill="hold" grpId="1" nodeType="withEffect">
                                  <p:stCondLst>
                                    <p:cond delay="0"/>
                                  </p:stCondLst>
                                  <p:childTnLst>
                                    <p:animMotion origin="layout" path="M 3.33333E-6 3.33333E-6 L -0.60443 3.33333E-6 " pathEditMode="relative" rAng="0" ptsTypes="AA">
                                      <p:cBhvr>
                                        <p:cTn id="42" dur="500" spd="-100000" fill="hold"/>
                                        <p:tgtEl>
                                          <p:spTgt spid="19"/>
                                        </p:tgtEl>
                                        <p:attrNameLst>
                                          <p:attrName>ppt_x</p:attrName>
                                          <p:attrName>ppt_y</p:attrName>
                                        </p:attrNameLst>
                                      </p:cBhvr>
                                      <p:rCtr x="-30221" y="0"/>
                                    </p:animMotion>
                                  </p:childTnLst>
                                </p:cTn>
                              </p:par>
                            </p:childTnLst>
                          </p:cTn>
                        </p:par>
                        <p:par>
                          <p:cTn id="43" fill="hold">
                            <p:stCondLst>
                              <p:cond delay="0"/>
                            </p:stCondLst>
                            <p:childTnLst>
                              <p:par>
                                <p:cTn id="44" presetID="19" presetClass="emph" presetSubtype="0" fill="hold" grpId="2" nodeType="afterEffect">
                                  <p:stCondLst>
                                    <p:cond delay="0"/>
                                  </p:stCondLst>
                                  <p:childTnLst>
                                    <p:animClr clrSpc="rgb" dir="cw">
                                      <p:cBhvr override="childStyle">
                                        <p:cTn id="45" dur="500" fill="hold"/>
                                        <p:tgtEl>
                                          <p:spTgt spid="18"/>
                                        </p:tgtEl>
                                        <p:attrNameLst>
                                          <p:attrName>style.color</p:attrName>
                                        </p:attrNameLst>
                                      </p:cBhvr>
                                      <p:to>
                                        <a:srgbClr val="53D2FF"/>
                                      </p:to>
                                    </p:animClr>
                                    <p:animClr clrSpc="rgb" dir="cw">
                                      <p:cBhvr>
                                        <p:cTn id="46" dur="500" fill="hold"/>
                                        <p:tgtEl>
                                          <p:spTgt spid="18"/>
                                        </p:tgtEl>
                                        <p:attrNameLst>
                                          <p:attrName>fillcolor</p:attrName>
                                        </p:attrNameLst>
                                      </p:cBhvr>
                                      <p:to>
                                        <a:srgbClr val="53D2FF"/>
                                      </p:to>
                                    </p:animClr>
                                    <p:set>
                                      <p:cBhvr>
                                        <p:cTn id="47" dur="500" fill="hold"/>
                                        <p:tgtEl>
                                          <p:spTgt spid="18"/>
                                        </p:tgtEl>
                                        <p:attrNameLst>
                                          <p:attrName>fill.type</p:attrName>
                                        </p:attrNameLst>
                                      </p:cBhvr>
                                      <p:to>
                                        <p:strVal val="solid"/>
                                      </p:to>
                                    </p:set>
                                    <p:set>
                                      <p:cBhvr>
                                        <p:cTn id="48" dur="500" fill="hold"/>
                                        <p:tgtEl>
                                          <p:spTgt spid="18"/>
                                        </p:tgtEl>
                                        <p:attrNameLst>
                                          <p:attrName>fill.on</p:attrName>
                                        </p:attrNameLst>
                                      </p:cBhvr>
                                      <p:to>
                                        <p:strVal val="true"/>
                                      </p:to>
                                    </p:set>
                                  </p:childTnLst>
                                </p:cTn>
                              </p:par>
                              <p:par>
                                <p:cTn id="49" presetID="19" presetClass="emph" presetSubtype="0" fill="hold" grpId="2" nodeType="withEffect">
                                  <p:stCondLst>
                                    <p:cond delay="0"/>
                                  </p:stCondLst>
                                  <p:childTnLst>
                                    <p:animClr clrSpc="rgb" dir="cw">
                                      <p:cBhvr override="childStyle">
                                        <p:cTn id="50" dur="500" fill="hold"/>
                                        <p:tgtEl>
                                          <p:spTgt spid="19"/>
                                        </p:tgtEl>
                                        <p:attrNameLst>
                                          <p:attrName>style.color</p:attrName>
                                        </p:attrNameLst>
                                      </p:cBhvr>
                                      <p:to>
                                        <a:srgbClr val="53D2FF"/>
                                      </p:to>
                                    </p:animClr>
                                    <p:animClr clrSpc="rgb" dir="cw">
                                      <p:cBhvr>
                                        <p:cTn id="51" dur="500" fill="hold"/>
                                        <p:tgtEl>
                                          <p:spTgt spid="19"/>
                                        </p:tgtEl>
                                        <p:attrNameLst>
                                          <p:attrName>fillcolor</p:attrName>
                                        </p:attrNameLst>
                                      </p:cBhvr>
                                      <p:to>
                                        <a:srgbClr val="53D2FF"/>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2" presetClass="entr" presetSubtype="2"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p:tgtEl>
                                          <p:spTgt spid="21"/>
                                        </p:tgtEl>
                                        <p:attrNameLst>
                                          <p:attrName>ppt_x</p:attrName>
                                        </p:attrNameLst>
                                      </p:cBhvr>
                                      <p:tavLst>
                                        <p:tav tm="0">
                                          <p:val>
                                            <p:strVal val="#ppt_x+#ppt_w*1.125000"/>
                                          </p:val>
                                        </p:tav>
                                        <p:tav tm="100000">
                                          <p:val>
                                            <p:strVal val="#ppt_x"/>
                                          </p:val>
                                        </p:tav>
                                      </p:tavLst>
                                    </p:anim>
                                    <p:animEffect transition="in" filter="wipe(left)">
                                      <p:cBhvr>
                                        <p:cTn id="57" dur="500"/>
                                        <p:tgtEl>
                                          <p:spTgt spid="21"/>
                                        </p:tgtEl>
                                      </p:cBhvr>
                                    </p:animEffect>
                                  </p:childTnLst>
                                </p:cTn>
                              </p:par>
                              <p:par>
                                <p:cTn id="58" presetID="12" presetClass="entr" presetSubtype="8"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p:tgtEl>
                                          <p:spTgt spid="20"/>
                                        </p:tgtEl>
                                        <p:attrNameLst>
                                          <p:attrName>ppt_x</p:attrName>
                                        </p:attrNameLst>
                                      </p:cBhvr>
                                      <p:tavLst>
                                        <p:tav tm="0">
                                          <p:val>
                                            <p:strVal val="#ppt_x-#ppt_w*1.125000"/>
                                          </p:val>
                                        </p:tav>
                                        <p:tav tm="100000">
                                          <p:val>
                                            <p:strVal val="#ppt_x"/>
                                          </p:val>
                                        </p:tav>
                                      </p:tavLst>
                                    </p:anim>
                                    <p:animEffect transition="in" filter="wipe(right)">
                                      <p:cBhvr>
                                        <p:cTn id="61" dur="500"/>
                                        <p:tgtEl>
                                          <p:spTgt spid="20"/>
                                        </p:tgtEl>
                                      </p:cBhvr>
                                    </p:animEffect>
                                  </p:childTnLst>
                                </p:cTn>
                              </p:par>
                              <p:par>
                                <p:cTn id="62" presetID="10" presetClass="entr" presetSubtype="0" fill="hold" grpId="0" nodeType="withEffect">
                                  <p:stCondLst>
                                    <p:cond delay="0"/>
                                  </p:stCondLst>
                                  <p:iterate type="lt">
                                    <p:tmPct val="10000"/>
                                  </p:iterate>
                                  <p:childTnLst>
                                    <p:set>
                                      <p:cBhvr>
                                        <p:cTn id="63" dur="1" fill="hold">
                                          <p:stCondLst>
                                            <p:cond delay="0"/>
                                          </p:stCondLst>
                                        </p:cTn>
                                        <p:tgtEl>
                                          <p:spTgt spid="22"/>
                                        </p:tgtEl>
                                        <p:attrNameLst>
                                          <p:attrName>style.visibility</p:attrName>
                                        </p:attrNameLst>
                                      </p:cBhvr>
                                      <p:to>
                                        <p:strVal val="visible"/>
                                      </p:to>
                                    </p:set>
                                    <p:animEffect transition="in" filter="fade">
                                      <p:cBhvr>
                                        <p:cTn id="64"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11" grpId="0" animBg="1"/>
      <p:bldP spid="11"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8" grpId="2" animBg="1"/>
      <p:bldP spid="19" grpId="0" animBg="1"/>
      <p:bldP spid="19" grpId="1" animBg="1"/>
      <p:bldP spid="19" grpId="2" animBg="1"/>
      <p:bldP spid="20" grpId="0" animBg="1"/>
      <p:bldP spid="21" grpId="0" animBg="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99748" y="1276001"/>
            <a:ext cx="2664759" cy="3133315"/>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bwMode="auto">
          <a:xfrm>
            <a:off x="3912224" y="2783871"/>
            <a:ext cx="4225587" cy="305966"/>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7"/>
          <p:cNvSpPr/>
          <p:nvPr/>
        </p:nvSpPr>
        <p:spPr bwMode="auto">
          <a:xfrm>
            <a:off x="3912223" y="2783871"/>
            <a:ext cx="1730387" cy="305966"/>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accent1"/>
          </a:solidFill>
          <a:ln>
            <a:noFill/>
          </a:ln>
        </p:spPr>
        <p:txBody>
          <a:bodyPr vert="horz" wrap="square" lIns="68594" tIns="34297" rIns="68594" bIns="3429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28743.76</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8"/>
          <p:cNvSpPr/>
          <p:nvPr/>
        </p:nvSpPr>
        <p:spPr bwMode="auto">
          <a:xfrm>
            <a:off x="3912224" y="3438830"/>
            <a:ext cx="4225587" cy="315527"/>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9"/>
          <p:cNvSpPr/>
          <p:nvPr/>
        </p:nvSpPr>
        <p:spPr bwMode="auto">
          <a:xfrm>
            <a:off x="3912224" y="4093789"/>
            <a:ext cx="4225587" cy="315527"/>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94" tIns="34297" rIns="68594" bIns="34297" numCol="1" anchor="t" anchorCtr="0" compatLnSpc="1"/>
          <a:lstStyle/>
          <a:p>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0"/>
          <p:cNvSpPr/>
          <p:nvPr/>
        </p:nvSpPr>
        <p:spPr bwMode="auto">
          <a:xfrm>
            <a:off x="3912223" y="3438830"/>
            <a:ext cx="3188311" cy="315527"/>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accent2"/>
          </a:solidFill>
          <a:ln>
            <a:noFill/>
          </a:ln>
        </p:spPr>
        <p:txBody>
          <a:bodyPr vert="horz" wrap="square" lIns="68594" tIns="34297" rIns="68594" bIns="3429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51443.98</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1"/>
          <p:cNvSpPr/>
          <p:nvPr/>
        </p:nvSpPr>
        <p:spPr bwMode="auto">
          <a:xfrm>
            <a:off x="3912224" y="4093789"/>
            <a:ext cx="2351797" cy="315527"/>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accent3"/>
          </a:solidFill>
          <a:ln>
            <a:noFill/>
          </a:ln>
        </p:spPr>
        <p:txBody>
          <a:bodyPr vert="horz" wrap="square" lIns="68594" tIns="34297" rIns="68594" bIns="3429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36618.46</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3853573" y="1166385"/>
            <a:ext cx="2221186" cy="244362"/>
          </a:xfrm>
          <a:prstGeom prst="rect">
            <a:avLst/>
          </a:prstGeom>
          <a:noFill/>
        </p:spPr>
        <p:txBody>
          <a:bodyPr wrap="square" lIns="91458" tIns="0" rIns="91458"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rPr>
              <a:t>点击添加标题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endParaRPr>
          </a:p>
        </p:txBody>
      </p:sp>
      <p:sp>
        <p:nvSpPr>
          <p:cNvPr id="18" name="TextBox 17"/>
          <p:cNvSpPr txBox="1"/>
          <p:nvPr/>
        </p:nvSpPr>
        <p:spPr>
          <a:xfrm>
            <a:off x="3854275" y="1512740"/>
            <a:ext cx="4283535" cy="732526"/>
          </a:xfrm>
          <a:prstGeom prst="rect">
            <a:avLst/>
          </a:prstGeom>
          <a:noFill/>
        </p:spPr>
        <p:txBody>
          <a:bodyPr wrap="square" lIns="91458" tIns="45729" rIns="91458" bIns="45729"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3890807" y="2511747"/>
            <a:ext cx="1008394" cy="203645"/>
          </a:xfrm>
          <a:prstGeom prst="rect">
            <a:avLst/>
          </a:prstGeom>
          <a:noFill/>
        </p:spPr>
        <p:txBody>
          <a:bodyPr wrap="square" lIns="91458" tIns="0" rIns="91458" bIns="0" rtlCol="0" anchor="t">
            <a:spAutoFit/>
          </a:bodyPr>
          <a:lstStyle/>
          <a:p>
            <a:pPr>
              <a:lnSpc>
                <a:spcPct val="150000"/>
              </a:lnSpc>
            </a:pPr>
            <a:r>
              <a:rPr lang="zh-CN" altLang="en-US" sz="10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rPr>
              <a:t>点击添加标</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rPr>
              <a:t>题</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endParaRPr>
          </a:p>
        </p:txBody>
      </p:sp>
      <p:sp>
        <p:nvSpPr>
          <p:cNvPr id="20" name="TextBox 19"/>
          <p:cNvSpPr txBox="1"/>
          <p:nvPr/>
        </p:nvSpPr>
        <p:spPr>
          <a:xfrm>
            <a:off x="3890806" y="3174312"/>
            <a:ext cx="1402067" cy="213841"/>
          </a:xfrm>
          <a:prstGeom prst="rect">
            <a:avLst/>
          </a:prstGeom>
          <a:noFill/>
        </p:spPr>
        <p:txBody>
          <a:bodyPr wrap="square" lIns="91458" tIns="0" rIns="91458" bIns="0" rtlCol="0" anchor="t">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rPr>
              <a:t>点击添加标题</a:t>
            </a:r>
            <a:endParaRPr lang="zh-CN" altLang="en-US" sz="105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endParaRPr>
          </a:p>
        </p:txBody>
      </p:sp>
      <p:sp>
        <p:nvSpPr>
          <p:cNvPr id="21" name="TextBox 20"/>
          <p:cNvSpPr txBox="1"/>
          <p:nvPr/>
        </p:nvSpPr>
        <p:spPr>
          <a:xfrm>
            <a:off x="3890807" y="3843616"/>
            <a:ext cx="1008394" cy="213841"/>
          </a:xfrm>
          <a:prstGeom prst="rect">
            <a:avLst/>
          </a:prstGeom>
          <a:noFill/>
        </p:spPr>
        <p:txBody>
          <a:bodyPr wrap="square" lIns="91458" tIns="0" rIns="91458" bIns="0" rtlCol="0" anchor="t">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rPr>
              <a:t>点击添加标</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rPr>
              <a:t>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P spid="15" grpId="0" animBg="1"/>
      <p:bldP spid="16" grpId="0" animBg="1"/>
      <p:bldP spid="17" grpId="0"/>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9" name="Rectangle 37"/>
          <p:cNvSpPr/>
          <p:nvPr/>
        </p:nvSpPr>
        <p:spPr>
          <a:xfrm>
            <a:off x="1191" y="1435146"/>
            <a:ext cx="9144397" cy="21342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Content Placeholder 2"/>
          <p:cNvSpPr txBox="1"/>
          <p:nvPr/>
        </p:nvSpPr>
        <p:spPr>
          <a:xfrm>
            <a:off x="559691" y="2670206"/>
            <a:ext cx="1373029" cy="550239"/>
          </a:xfrm>
          <a:prstGeom prst="rect">
            <a:avLst/>
          </a:prstGeom>
        </p:spPr>
        <p:txBody>
          <a:bodyPr lIns="91452" tIns="45726" rIns="91452" bIns="45726"/>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Social Media</a:t>
            </a:r>
            <a:endPar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fontAlgn="auto">
              <a:spcAft>
                <a:spcPts val="0"/>
              </a:spcAft>
              <a:buNone/>
              <a:defRPr/>
            </a:pP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67" name="Freeform 7"/>
          <p:cNvSpPr>
            <a:spLocks noEditPoints="1" noChangeArrowheads="1"/>
          </p:cNvSpPr>
          <p:nvPr/>
        </p:nvSpPr>
        <p:spPr bwMode="auto">
          <a:xfrm>
            <a:off x="913369" y="1866286"/>
            <a:ext cx="634713" cy="634799"/>
          </a:xfrm>
          <a:custGeom>
            <a:avLst/>
            <a:gdLst>
              <a:gd name="T0" fmla="*/ 780876 w 376"/>
              <a:gd name="T1" fmla="*/ 639103 h 376"/>
              <a:gd name="T2" fmla="*/ 780876 w 376"/>
              <a:gd name="T3" fmla="*/ 535587 h 376"/>
              <a:gd name="T4" fmla="*/ 625601 w 376"/>
              <a:gd name="T5" fmla="*/ 380312 h 376"/>
              <a:gd name="T6" fmla="*/ 535587 w 376"/>
              <a:gd name="T7" fmla="*/ 380312 h 376"/>
              <a:gd name="T8" fmla="*/ 465825 w 376"/>
              <a:gd name="T9" fmla="*/ 333054 h 376"/>
              <a:gd name="T10" fmla="*/ 465825 w 376"/>
              <a:gd name="T11" fmla="*/ 207034 h 376"/>
              <a:gd name="T12" fmla="*/ 531086 w 376"/>
              <a:gd name="T13" fmla="*/ 108017 h 376"/>
              <a:gd name="T14" fmla="*/ 423069 w 376"/>
              <a:gd name="T15" fmla="*/ 0 h 376"/>
              <a:gd name="T16" fmla="*/ 315051 w 376"/>
              <a:gd name="T17" fmla="*/ 108017 h 376"/>
              <a:gd name="T18" fmla="*/ 380312 w 376"/>
              <a:gd name="T19" fmla="*/ 207034 h 376"/>
              <a:gd name="T20" fmla="*/ 380312 w 376"/>
              <a:gd name="T21" fmla="*/ 333054 h 376"/>
              <a:gd name="T22" fmla="*/ 310550 w 376"/>
              <a:gd name="T23" fmla="*/ 380312 h 376"/>
              <a:gd name="T24" fmla="*/ 220536 w 376"/>
              <a:gd name="T25" fmla="*/ 380312 h 376"/>
              <a:gd name="T26" fmla="*/ 65261 w 376"/>
              <a:gd name="T27" fmla="*/ 535587 h 376"/>
              <a:gd name="T28" fmla="*/ 65261 w 376"/>
              <a:gd name="T29" fmla="*/ 639103 h 376"/>
              <a:gd name="T30" fmla="*/ 0 w 376"/>
              <a:gd name="T31" fmla="*/ 738120 h 376"/>
              <a:gd name="T32" fmla="*/ 108017 w 376"/>
              <a:gd name="T33" fmla="*/ 846137 h 376"/>
              <a:gd name="T34" fmla="*/ 216035 w 376"/>
              <a:gd name="T35" fmla="*/ 738120 h 376"/>
              <a:gd name="T36" fmla="*/ 150774 w 376"/>
              <a:gd name="T37" fmla="*/ 639103 h 376"/>
              <a:gd name="T38" fmla="*/ 150774 w 376"/>
              <a:gd name="T39" fmla="*/ 535587 h 376"/>
              <a:gd name="T40" fmla="*/ 220536 w 376"/>
              <a:gd name="T41" fmla="*/ 465825 h 376"/>
              <a:gd name="T42" fmla="*/ 310550 w 376"/>
              <a:gd name="T43" fmla="*/ 465825 h 376"/>
              <a:gd name="T44" fmla="*/ 380312 w 376"/>
              <a:gd name="T45" fmla="*/ 454574 h 376"/>
              <a:gd name="T46" fmla="*/ 380312 w 376"/>
              <a:gd name="T47" fmla="*/ 639103 h 376"/>
              <a:gd name="T48" fmla="*/ 315051 w 376"/>
              <a:gd name="T49" fmla="*/ 738120 h 376"/>
              <a:gd name="T50" fmla="*/ 423069 w 376"/>
              <a:gd name="T51" fmla="*/ 846137 h 376"/>
              <a:gd name="T52" fmla="*/ 531086 w 376"/>
              <a:gd name="T53" fmla="*/ 738120 h 376"/>
              <a:gd name="T54" fmla="*/ 465825 w 376"/>
              <a:gd name="T55" fmla="*/ 639103 h 376"/>
              <a:gd name="T56" fmla="*/ 465825 w 376"/>
              <a:gd name="T57" fmla="*/ 454574 h 376"/>
              <a:gd name="T58" fmla="*/ 535587 w 376"/>
              <a:gd name="T59" fmla="*/ 465825 h 376"/>
              <a:gd name="T60" fmla="*/ 625601 w 376"/>
              <a:gd name="T61" fmla="*/ 465825 h 376"/>
              <a:gd name="T62" fmla="*/ 695363 w 376"/>
              <a:gd name="T63" fmla="*/ 535587 h 376"/>
              <a:gd name="T64" fmla="*/ 695363 w 376"/>
              <a:gd name="T65" fmla="*/ 639103 h 376"/>
              <a:gd name="T66" fmla="*/ 630102 w 376"/>
              <a:gd name="T67" fmla="*/ 738120 h 376"/>
              <a:gd name="T68" fmla="*/ 738120 w 376"/>
              <a:gd name="T69" fmla="*/ 846137 h 376"/>
              <a:gd name="T70" fmla="*/ 846137 w 376"/>
              <a:gd name="T71" fmla="*/ 738120 h 376"/>
              <a:gd name="T72" fmla="*/ 780876 w 376"/>
              <a:gd name="T73" fmla="*/ 639103 h 376"/>
              <a:gd name="T74" fmla="*/ 168777 w 376"/>
              <a:gd name="T75" fmla="*/ 738120 h 376"/>
              <a:gd name="T76" fmla="*/ 108017 w 376"/>
              <a:gd name="T77" fmla="*/ 801130 h 376"/>
              <a:gd name="T78" fmla="*/ 45007 w 376"/>
              <a:gd name="T79" fmla="*/ 738120 h 376"/>
              <a:gd name="T80" fmla="*/ 108017 w 376"/>
              <a:gd name="T81" fmla="*/ 675109 h 376"/>
              <a:gd name="T82" fmla="*/ 168777 w 376"/>
              <a:gd name="T83" fmla="*/ 738120 h 376"/>
              <a:gd name="T84" fmla="*/ 360058 w 376"/>
              <a:gd name="T85" fmla="*/ 108017 h 376"/>
              <a:gd name="T86" fmla="*/ 423069 w 376"/>
              <a:gd name="T87" fmla="*/ 45007 h 376"/>
              <a:gd name="T88" fmla="*/ 483828 w 376"/>
              <a:gd name="T89" fmla="*/ 108017 h 376"/>
              <a:gd name="T90" fmla="*/ 423069 w 376"/>
              <a:gd name="T91" fmla="*/ 171028 h 376"/>
              <a:gd name="T92" fmla="*/ 360058 w 376"/>
              <a:gd name="T93" fmla="*/ 108017 h 376"/>
              <a:gd name="T94" fmla="*/ 483828 w 376"/>
              <a:gd name="T95" fmla="*/ 738120 h 376"/>
              <a:gd name="T96" fmla="*/ 423069 w 376"/>
              <a:gd name="T97" fmla="*/ 801130 h 376"/>
              <a:gd name="T98" fmla="*/ 360058 w 376"/>
              <a:gd name="T99" fmla="*/ 738120 h 376"/>
              <a:gd name="T100" fmla="*/ 423069 w 376"/>
              <a:gd name="T101" fmla="*/ 675109 h 376"/>
              <a:gd name="T102" fmla="*/ 483828 w 376"/>
              <a:gd name="T103" fmla="*/ 738120 h 376"/>
              <a:gd name="T104" fmla="*/ 738120 w 376"/>
              <a:gd name="T105" fmla="*/ 801130 h 376"/>
              <a:gd name="T106" fmla="*/ 675109 w 376"/>
              <a:gd name="T107" fmla="*/ 738120 h 376"/>
              <a:gd name="T108" fmla="*/ 738120 w 376"/>
              <a:gd name="T109" fmla="*/ 675109 h 376"/>
              <a:gd name="T110" fmla="*/ 798879 w 376"/>
              <a:gd name="T111" fmla="*/ 738120 h 376"/>
              <a:gd name="T112" fmla="*/ 738120 w 376"/>
              <a:gd name="T113" fmla="*/ 801130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w="9525">
            <a:noFill/>
            <a:round/>
          </a:ln>
        </p:spPr>
        <p:txBody>
          <a:bodyPr lIns="68589" tIns="34295" rIns="68589" bIns="34295"/>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Content Placeholder 2"/>
          <p:cNvSpPr txBox="1"/>
          <p:nvPr/>
        </p:nvSpPr>
        <p:spPr>
          <a:xfrm>
            <a:off x="2204230" y="2670206"/>
            <a:ext cx="1362312" cy="550239"/>
          </a:xfrm>
          <a:prstGeom prst="rect">
            <a:avLst/>
          </a:prstGeom>
        </p:spPr>
        <p:txBody>
          <a:bodyPr lIns="91452" tIns="45726" rIns="91452" bIns="45726"/>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Code</a:t>
            </a:r>
            <a:endPar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fontAlgn="auto">
              <a:spcAft>
                <a:spcPts val="0"/>
              </a:spcAft>
              <a:buNone/>
              <a:defRPr/>
            </a:pP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69" name="Freeform 12"/>
          <p:cNvSpPr>
            <a:spLocks noEditPoints="1" noChangeArrowheads="1"/>
          </p:cNvSpPr>
          <p:nvPr/>
        </p:nvSpPr>
        <p:spPr bwMode="auto">
          <a:xfrm>
            <a:off x="2447160" y="1950846"/>
            <a:ext cx="875261" cy="533565"/>
          </a:xfrm>
          <a:custGeom>
            <a:avLst/>
            <a:gdLst>
              <a:gd name="T0" fmla="*/ 443389 w 400"/>
              <a:gd name="T1" fmla="*/ 20403 h 244"/>
              <a:gd name="T2" fmla="*/ 370463 w 400"/>
              <a:gd name="T3" fmla="*/ 20403 h 244"/>
              <a:gd name="T4" fmla="*/ 0 w 400"/>
              <a:gd name="T5" fmla="*/ 355600 h 244"/>
              <a:gd name="T6" fmla="*/ 370463 w 400"/>
              <a:gd name="T7" fmla="*/ 690797 h 244"/>
              <a:gd name="T8" fmla="*/ 443389 w 400"/>
              <a:gd name="T9" fmla="*/ 690797 h 244"/>
              <a:gd name="T10" fmla="*/ 443389 w 400"/>
              <a:gd name="T11" fmla="*/ 617928 h 244"/>
              <a:gd name="T12" fmla="*/ 154603 w 400"/>
              <a:gd name="T13" fmla="*/ 355600 h 244"/>
              <a:gd name="T14" fmla="*/ 443389 w 400"/>
              <a:gd name="T15" fmla="*/ 93272 h 244"/>
              <a:gd name="T16" fmla="*/ 443389 w 400"/>
              <a:gd name="T17" fmla="*/ 20403 h 244"/>
              <a:gd name="T18" fmla="*/ 793432 w 400"/>
              <a:gd name="T19" fmla="*/ 20403 h 244"/>
              <a:gd name="T20" fmla="*/ 723423 w 400"/>
              <a:gd name="T21" fmla="*/ 20403 h 244"/>
              <a:gd name="T22" fmla="*/ 723423 w 400"/>
              <a:gd name="T23" fmla="*/ 93272 h 244"/>
              <a:gd name="T24" fmla="*/ 1012209 w 400"/>
              <a:gd name="T25" fmla="*/ 355600 h 244"/>
              <a:gd name="T26" fmla="*/ 723423 w 400"/>
              <a:gd name="T27" fmla="*/ 617928 h 244"/>
              <a:gd name="T28" fmla="*/ 723423 w 400"/>
              <a:gd name="T29" fmla="*/ 690797 h 244"/>
              <a:gd name="T30" fmla="*/ 793432 w 400"/>
              <a:gd name="T31" fmla="*/ 690797 h 244"/>
              <a:gd name="T32" fmla="*/ 1166812 w 400"/>
              <a:gd name="T33" fmla="*/ 355600 h 244"/>
              <a:gd name="T34" fmla="*/ 793432 w 400"/>
              <a:gd name="T35" fmla="*/ 20403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44"/>
              <a:gd name="T56" fmla="*/ 400 w 400"/>
              <a:gd name="T57" fmla="*/ 244 h 2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w="9525">
            <a:noFill/>
            <a:round/>
          </a:ln>
        </p:spPr>
        <p:txBody>
          <a:bodyPr lIns="68589" tIns="34295" rIns="68589" bIns="34295"/>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Content Placeholder 2"/>
          <p:cNvSpPr txBox="1"/>
          <p:nvPr/>
        </p:nvSpPr>
        <p:spPr>
          <a:xfrm>
            <a:off x="3838052" y="2670206"/>
            <a:ext cx="1382555" cy="550239"/>
          </a:xfrm>
          <a:prstGeom prst="rect">
            <a:avLst/>
          </a:prstGeom>
        </p:spPr>
        <p:txBody>
          <a:bodyPr lIns="91452" tIns="45726" rIns="91452" bIns="45726"/>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Photography</a:t>
            </a:r>
            <a:endPar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fontAlgn="auto">
              <a:spcAft>
                <a:spcPts val="0"/>
              </a:spcAft>
              <a:buNone/>
              <a:defRPr/>
            </a:pP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1" name="Freeform 17"/>
          <p:cNvSpPr>
            <a:spLocks noEditPoints="1" noChangeArrowheads="1"/>
          </p:cNvSpPr>
          <p:nvPr/>
        </p:nvSpPr>
        <p:spPr bwMode="auto">
          <a:xfrm>
            <a:off x="4171484" y="1906780"/>
            <a:ext cx="707354" cy="565721"/>
          </a:xfrm>
          <a:custGeom>
            <a:avLst/>
            <a:gdLst>
              <a:gd name="T0" fmla="*/ 471488 w 400"/>
              <a:gd name="T1" fmla="*/ 282773 h 320"/>
              <a:gd name="T2" fmla="*/ 330041 w 400"/>
              <a:gd name="T3" fmla="*/ 424160 h 320"/>
              <a:gd name="T4" fmla="*/ 471488 w 400"/>
              <a:gd name="T5" fmla="*/ 565547 h 320"/>
              <a:gd name="T6" fmla="*/ 612934 w 400"/>
              <a:gd name="T7" fmla="*/ 424160 h 320"/>
              <a:gd name="T8" fmla="*/ 471488 w 400"/>
              <a:gd name="T9" fmla="*/ 282773 h 320"/>
              <a:gd name="T10" fmla="*/ 848678 w 400"/>
              <a:gd name="T11" fmla="*/ 141387 h 320"/>
              <a:gd name="T12" fmla="*/ 735521 w 400"/>
              <a:gd name="T13" fmla="*/ 141387 h 320"/>
              <a:gd name="T14" fmla="*/ 697802 w 400"/>
              <a:gd name="T15" fmla="*/ 115466 h 320"/>
              <a:gd name="T16" fmla="*/ 669512 w 400"/>
              <a:gd name="T17" fmla="*/ 25921 h 320"/>
              <a:gd name="T18" fmla="*/ 631793 w 400"/>
              <a:gd name="T19" fmla="*/ 0 h 320"/>
              <a:gd name="T20" fmla="*/ 311182 w 400"/>
              <a:gd name="T21" fmla="*/ 0 h 320"/>
              <a:gd name="T22" fmla="*/ 273463 w 400"/>
              <a:gd name="T23" fmla="*/ 25921 h 320"/>
              <a:gd name="T24" fmla="*/ 245174 w 400"/>
              <a:gd name="T25" fmla="*/ 115466 h 320"/>
              <a:gd name="T26" fmla="*/ 207455 w 400"/>
              <a:gd name="T27" fmla="*/ 141387 h 320"/>
              <a:gd name="T28" fmla="*/ 94298 w 400"/>
              <a:gd name="T29" fmla="*/ 141387 h 320"/>
              <a:gd name="T30" fmla="*/ 0 w 400"/>
              <a:gd name="T31" fmla="*/ 235644 h 320"/>
              <a:gd name="T32" fmla="*/ 0 w 400"/>
              <a:gd name="T33" fmla="*/ 659804 h 320"/>
              <a:gd name="T34" fmla="*/ 94298 w 400"/>
              <a:gd name="T35" fmla="*/ 754062 h 320"/>
              <a:gd name="T36" fmla="*/ 848678 w 400"/>
              <a:gd name="T37" fmla="*/ 754062 h 320"/>
              <a:gd name="T38" fmla="*/ 942975 w 400"/>
              <a:gd name="T39" fmla="*/ 659804 h 320"/>
              <a:gd name="T40" fmla="*/ 942975 w 400"/>
              <a:gd name="T41" fmla="*/ 235644 h 320"/>
              <a:gd name="T42" fmla="*/ 848678 w 400"/>
              <a:gd name="T43" fmla="*/ 141387 h 320"/>
              <a:gd name="T44" fmla="*/ 471488 w 400"/>
              <a:gd name="T45" fmla="*/ 659804 h 320"/>
              <a:gd name="T46" fmla="*/ 235744 w 400"/>
              <a:gd name="T47" fmla="*/ 424160 h 320"/>
              <a:gd name="T48" fmla="*/ 471488 w 400"/>
              <a:gd name="T49" fmla="*/ 188516 h 320"/>
              <a:gd name="T50" fmla="*/ 707231 w 400"/>
              <a:gd name="T51" fmla="*/ 424160 h 320"/>
              <a:gd name="T52" fmla="*/ 471488 w 400"/>
              <a:gd name="T53" fmla="*/ 659804 h 320"/>
              <a:gd name="T54" fmla="*/ 815673 w 400"/>
              <a:gd name="T55" fmla="*/ 301625 h 320"/>
              <a:gd name="T56" fmla="*/ 782669 w 400"/>
              <a:gd name="T57" fmla="*/ 268635 h 320"/>
              <a:gd name="T58" fmla="*/ 815673 w 400"/>
              <a:gd name="T59" fmla="*/ 235644 h 320"/>
              <a:gd name="T60" fmla="*/ 848678 w 400"/>
              <a:gd name="T61" fmla="*/ 268635 h 320"/>
              <a:gd name="T62" fmla="*/ 815673 w 400"/>
              <a:gd name="T63" fmla="*/ 301625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0"/>
              <a:gd name="T97" fmla="*/ 0 h 320"/>
              <a:gd name="T98" fmla="*/ 400 w 400"/>
              <a:gd name="T99" fmla="*/ 320 h 3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w="9525">
            <a:noFill/>
            <a:round/>
          </a:ln>
        </p:spPr>
        <p:txBody>
          <a:bodyPr lIns="68589" tIns="34295" rIns="68589" bIns="34295"/>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Content Placeholder 2"/>
          <p:cNvSpPr txBox="1"/>
          <p:nvPr/>
        </p:nvSpPr>
        <p:spPr>
          <a:xfrm>
            <a:off x="5492116" y="2670206"/>
            <a:ext cx="1390892" cy="550239"/>
          </a:xfrm>
          <a:prstGeom prst="rect">
            <a:avLst/>
          </a:prstGeom>
        </p:spPr>
        <p:txBody>
          <a:bodyPr lIns="91452" tIns="45726" rIns="91452" bIns="45726"/>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Copywriting</a:t>
            </a:r>
            <a:endPar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fontAlgn="auto">
              <a:spcAft>
                <a:spcPts val="0"/>
              </a:spcAft>
              <a:buNone/>
              <a:defRPr/>
            </a:pP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3" name="Freeform 22"/>
          <p:cNvSpPr>
            <a:spLocks noEditPoints="1" noChangeArrowheads="1"/>
          </p:cNvSpPr>
          <p:nvPr/>
        </p:nvSpPr>
        <p:spPr bwMode="auto">
          <a:xfrm>
            <a:off x="5927960" y="1944891"/>
            <a:ext cx="519203" cy="518081"/>
          </a:xfrm>
          <a:custGeom>
            <a:avLst/>
            <a:gdLst>
              <a:gd name="T0" fmla="*/ 628630 w 316"/>
              <a:gd name="T1" fmla="*/ 63374 h 316"/>
              <a:gd name="T2" fmla="*/ 516922 w 316"/>
              <a:gd name="T3" fmla="*/ 8741 h 316"/>
              <a:gd name="T4" fmla="*/ 295697 w 316"/>
              <a:gd name="T5" fmla="*/ 229459 h 316"/>
              <a:gd name="T6" fmla="*/ 43807 w 316"/>
              <a:gd name="T7" fmla="*/ 482956 h 316"/>
              <a:gd name="T8" fmla="*/ 0 w 316"/>
              <a:gd name="T9" fmla="*/ 690562 h 316"/>
              <a:gd name="T10" fmla="*/ 208083 w 316"/>
              <a:gd name="T11" fmla="*/ 646856 h 316"/>
              <a:gd name="T12" fmla="*/ 459973 w 316"/>
              <a:gd name="T13" fmla="*/ 393358 h 316"/>
              <a:gd name="T14" fmla="*/ 683389 w 316"/>
              <a:gd name="T15" fmla="*/ 172641 h 316"/>
              <a:gd name="T16" fmla="*/ 628630 w 316"/>
              <a:gd name="T17" fmla="*/ 63374 h 316"/>
              <a:gd name="T18" fmla="*/ 194941 w 316"/>
              <a:gd name="T19" fmla="*/ 620632 h 316"/>
              <a:gd name="T20" fmla="*/ 124850 w 316"/>
              <a:gd name="T21" fmla="*/ 635929 h 316"/>
              <a:gd name="T22" fmla="*/ 94185 w 316"/>
              <a:gd name="T23" fmla="*/ 596593 h 316"/>
              <a:gd name="T24" fmla="*/ 52568 w 316"/>
              <a:gd name="T25" fmla="*/ 565999 h 316"/>
              <a:gd name="T26" fmla="*/ 67901 w 316"/>
              <a:gd name="T27" fmla="*/ 493883 h 316"/>
              <a:gd name="T28" fmla="*/ 89804 w 316"/>
              <a:gd name="T29" fmla="*/ 474215 h 316"/>
              <a:gd name="T30" fmla="*/ 170847 w 316"/>
              <a:gd name="T31" fmla="*/ 517921 h 316"/>
              <a:gd name="T32" fmla="*/ 216844 w 316"/>
              <a:gd name="T33" fmla="*/ 600964 h 316"/>
              <a:gd name="T34" fmla="*/ 194941 w 316"/>
              <a:gd name="T35" fmla="*/ 620632 h 3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6"/>
              <a:gd name="T55" fmla="*/ 0 h 316"/>
              <a:gd name="T56" fmla="*/ 316 w 316"/>
              <a:gd name="T57" fmla="*/ 316 h 3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w="9525">
            <a:noFill/>
            <a:round/>
          </a:ln>
        </p:spPr>
        <p:txBody>
          <a:bodyPr lIns="68589" tIns="34295" rIns="68589" bIns="34295"/>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Content Placeholder 2"/>
          <p:cNvSpPr txBox="1"/>
          <p:nvPr/>
        </p:nvSpPr>
        <p:spPr>
          <a:xfrm>
            <a:off x="7154517" y="2670206"/>
            <a:ext cx="1400418" cy="550239"/>
          </a:xfrm>
          <a:prstGeom prst="rect">
            <a:avLst/>
          </a:prstGeom>
        </p:spPr>
        <p:txBody>
          <a:bodyPr lIns="91452" tIns="45726" rIns="91452" bIns="45726"/>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s-H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Films</a:t>
            </a:r>
            <a:endParaRPr 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ctr" fontAlgn="auto">
              <a:spcAft>
                <a:spcPts val="0"/>
              </a:spcAft>
              <a:buNone/>
              <a:defRPr/>
            </a:pP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a:t>
            </a:r>
            <a:endPar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5" name="Freeform 27"/>
          <p:cNvSpPr>
            <a:spLocks noEditPoints="1" noChangeArrowheads="1"/>
          </p:cNvSpPr>
          <p:nvPr/>
        </p:nvSpPr>
        <p:spPr bwMode="auto">
          <a:xfrm>
            <a:off x="7487950" y="1941318"/>
            <a:ext cx="733552" cy="525228"/>
          </a:xfrm>
          <a:custGeom>
            <a:avLst/>
            <a:gdLst>
              <a:gd name="T0" fmla="*/ 977900 w 392"/>
              <a:gd name="T1" fmla="*/ 100013 h 280"/>
              <a:gd name="T2" fmla="*/ 977900 w 392"/>
              <a:gd name="T3" fmla="*/ 40005 h 280"/>
              <a:gd name="T4" fmla="*/ 937986 w 392"/>
              <a:gd name="T5" fmla="*/ 0 h 280"/>
              <a:gd name="T6" fmla="*/ 39914 w 392"/>
              <a:gd name="T7" fmla="*/ 0 h 280"/>
              <a:gd name="T8" fmla="*/ 0 w 392"/>
              <a:gd name="T9" fmla="*/ 40005 h 280"/>
              <a:gd name="T10" fmla="*/ 0 w 392"/>
              <a:gd name="T11" fmla="*/ 100013 h 280"/>
              <a:gd name="T12" fmla="*/ 99786 w 392"/>
              <a:gd name="T13" fmla="*/ 100013 h 280"/>
              <a:gd name="T14" fmla="*/ 99786 w 392"/>
              <a:gd name="T15" fmla="*/ 200025 h 280"/>
              <a:gd name="T16" fmla="*/ 0 w 392"/>
              <a:gd name="T17" fmla="*/ 200025 h 280"/>
              <a:gd name="T18" fmla="*/ 0 w 392"/>
              <a:gd name="T19" fmla="*/ 300038 h 280"/>
              <a:gd name="T20" fmla="*/ 99786 w 392"/>
              <a:gd name="T21" fmla="*/ 300038 h 280"/>
              <a:gd name="T22" fmla="*/ 99786 w 392"/>
              <a:gd name="T23" fmla="*/ 400050 h 280"/>
              <a:gd name="T24" fmla="*/ 0 w 392"/>
              <a:gd name="T25" fmla="*/ 400050 h 280"/>
              <a:gd name="T26" fmla="*/ 0 w 392"/>
              <a:gd name="T27" fmla="*/ 500063 h 280"/>
              <a:gd name="T28" fmla="*/ 99786 w 392"/>
              <a:gd name="T29" fmla="*/ 500063 h 280"/>
              <a:gd name="T30" fmla="*/ 99786 w 392"/>
              <a:gd name="T31" fmla="*/ 600075 h 280"/>
              <a:gd name="T32" fmla="*/ 0 w 392"/>
              <a:gd name="T33" fmla="*/ 600075 h 280"/>
              <a:gd name="T34" fmla="*/ 0 w 392"/>
              <a:gd name="T35" fmla="*/ 660083 h 280"/>
              <a:gd name="T36" fmla="*/ 39914 w 392"/>
              <a:gd name="T37" fmla="*/ 700088 h 280"/>
              <a:gd name="T38" fmla="*/ 937986 w 392"/>
              <a:gd name="T39" fmla="*/ 700088 h 280"/>
              <a:gd name="T40" fmla="*/ 977900 w 392"/>
              <a:gd name="T41" fmla="*/ 660083 h 280"/>
              <a:gd name="T42" fmla="*/ 977900 w 392"/>
              <a:gd name="T43" fmla="*/ 600075 h 280"/>
              <a:gd name="T44" fmla="*/ 878114 w 392"/>
              <a:gd name="T45" fmla="*/ 600075 h 280"/>
              <a:gd name="T46" fmla="*/ 878114 w 392"/>
              <a:gd name="T47" fmla="*/ 500063 h 280"/>
              <a:gd name="T48" fmla="*/ 977900 w 392"/>
              <a:gd name="T49" fmla="*/ 500063 h 280"/>
              <a:gd name="T50" fmla="*/ 977900 w 392"/>
              <a:gd name="T51" fmla="*/ 400050 h 280"/>
              <a:gd name="T52" fmla="*/ 878114 w 392"/>
              <a:gd name="T53" fmla="*/ 400050 h 280"/>
              <a:gd name="T54" fmla="*/ 878114 w 392"/>
              <a:gd name="T55" fmla="*/ 300038 h 280"/>
              <a:gd name="T56" fmla="*/ 977900 w 392"/>
              <a:gd name="T57" fmla="*/ 300038 h 280"/>
              <a:gd name="T58" fmla="*/ 977900 w 392"/>
              <a:gd name="T59" fmla="*/ 200025 h 280"/>
              <a:gd name="T60" fmla="*/ 878114 w 392"/>
              <a:gd name="T61" fmla="*/ 200025 h 280"/>
              <a:gd name="T62" fmla="*/ 878114 w 392"/>
              <a:gd name="T63" fmla="*/ 100013 h 280"/>
              <a:gd name="T64" fmla="*/ 977900 w 392"/>
              <a:gd name="T65" fmla="*/ 100013 h 280"/>
              <a:gd name="T66" fmla="*/ 379186 w 392"/>
              <a:gd name="T67" fmla="*/ 500063 h 280"/>
              <a:gd name="T68" fmla="*/ 379186 w 392"/>
              <a:gd name="T69" fmla="*/ 200025 h 280"/>
              <a:gd name="T70" fmla="*/ 628650 w 392"/>
              <a:gd name="T71" fmla="*/ 350044 h 280"/>
              <a:gd name="T72" fmla="*/ 379186 w 392"/>
              <a:gd name="T73" fmla="*/ 500063 h 2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280"/>
              <a:gd name="T113" fmla="*/ 392 w 392"/>
              <a:gd name="T114" fmla="*/ 280 h 28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w="9525">
            <a:noFill/>
            <a:round/>
          </a:ln>
        </p:spPr>
        <p:txBody>
          <a:bodyPr lIns="68589" tIns="34295" rIns="68589" bIns="34295"/>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Content Placeholder 2"/>
          <p:cNvSpPr txBox="1">
            <a:spLocks noChangeArrowheads="1"/>
          </p:cNvSpPr>
          <p:nvPr/>
        </p:nvSpPr>
        <p:spPr bwMode="auto">
          <a:xfrm>
            <a:off x="607324" y="3696841"/>
            <a:ext cx="7930940" cy="817021"/>
          </a:xfrm>
          <a:prstGeom prst="rect">
            <a:avLst/>
          </a:prstGeom>
          <a:noFill/>
          <a:ln w="9525">
            <a:noFill/>
            <a:miter lim="800000"/>
          </a:ln>
        </p:spPr>
        <p:txBody>
          <a:bodyPr lIns="91452" tIns="45726" rIns="91452" bIns="45726"/>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10" name="Picture 2" descr="C:\Users\Administrator\Desktop\73579e17223deb6.jpg"/>
          <p:cNvPicPr>
            <a:picLocks noChangeAspect="1" noChangeArrowheads="1"/>
          </p:cNvPicPr>
          <p:nvPr/>
        </p:nvPicPr>
        <p:blipFill>
          <a:blip r:embed="rId2" cstate="print"/>
          <a:srcRect/>
          <a:stretch>
            <a:fillRect/>
          </a:stretch>
        </p:blipFill>
        <p:spPr bwMode="auto">
          <a:xfrm>
            <a:off x="1588" y="-3175"/>
            <a:ext cx="9144000" cy="5148263"/>
          </a:xfrm>
          <a:prstGeom prst="rect">
            <a:avLst/>
          </a:prstGeom>
          <a:noFill/>
        </p:spPr>
      </p:pic>
      <p:sp>
        <p:nvSpPr>
          <p:cNvPr id="2" name="TextBox 1"/>
          <p:cNvSpPr txBox="1"/>
          <p:nvPr/>
        </p:nvSpPr>
        <p:spPr>
          <a:xfrm>
            <a:off x="2772594" y="1828234"/>
            <a:ext cx="3086509" cy="656829"/>
          </a:xfrm>
          <a:prstGeom prst="rect">
            <a:avLst/>
          </a:prstGeom>
          <a:noFill/>
        </p:spPr>
        <p:txBody>
          <a:bodyPr wrap="none" lIns="65032" tIns="32516" rIns="65032" bIns="32516" rtlCol="0">
            <a:spAutoFit/>
          </a:bodyPr>
          <a:lstStyle/>
          <a:p>
            <a:pPr marL="0" lvl="1"/>
            <a:r>
              <a:rPr lang="zh-CN" altLang="en-US" sz="3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sz="36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文本框 9"/>
          <p:cNvSpPr txBox="1"/>
          <p:nvPr/>
        </p:nvSpPr>
        <p:spPr>
          <a:xfrm>
            <a:off x="2877867" y="2678339"/>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年度工作概述</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文本框 9"/>
          <p:cNvSpPr txBox="1"/>
          <p:nvPr/>
        </p:nvSpPr>
        <p:spPr>
          <a:xfrm>
            <a:off x="2877867" y="3003857"/>
            <a:ext cx="1495112" cy="23089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成功项目展示</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文本框 9"/>
          <p:cNvSpPr txBox="1"/>
          <p:nvPr/>
        </p:nvSpPr>
        <p:spPr>
          <a:xfrm>
            <a:off x="4581169" y="2681598"/>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工作完成情况</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文本框 9"/>
          <p:cNvSpPr txBox="1"/>
          <p:nvPr/>
        </p:nvSpPr>
        <p:spPr>
          <a:xfrm>
            <a:off x="4581171" y="3007566"/>
            <a:ext cx="1379459"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工作存在不足</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4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cxnSp>
        <p:nvCxnSpPr>
          <p:cNvPr id="18" name="直接连接符 17"/>
          <p:cNvCxnSpPr/>
          <p:nvPr/>
        </p:nvCxnSpPr>
        <p:spPr>
          <a:xfrm rot="5400000">
            <a:off x="1807502" y="2817889"/>
            <a:ext cx="267893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12" y="2817889"/>
            <a:ext cx="267893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514" y="1478419"/>
            <a:ext cx="1976780" cy="787643"/>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85" tIns="34292" rIns="68585" bIns="34292"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1200" b="1" kern="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2" name="组合 20"/>
          <p:cNvGrpSpPr/>
          <p:nvPr/>
        </p:nvGrpSpPr>
        <p:grpSpPr bwMode="auto">
          <a:xfrm>
            <a:off x="868514" y="2732932"/>
            <a:ext cx="1833880" cy="819281"/>
            <a:chOff x="503238" y="2548494"/>
            <a:chExt cx="2191599" cy="818840"/>
          </a:xfrm>
        </p:grpSpPr>
        <p:sp>
          <p:nvSpPr>
            <p:cNvPr id="36871" name="矩形 21"/>
            <p:cNvSpPr>
              <a:spLocks noChangeArrowheads="1"/>
            </p:cNvSpPr>
            <p:nvPr/>
          </p:nvSpPr>
          <p:spPr bwMode="auto">
            <a:xfrm>
              <a:off x="503238" y="2548494"/>
              <a:ext cx="956311" cy="276850"/>
            </a:xfrm>
            <a:prstGeom prst="rect">
              <a:avLst/>
            </a:prstGeom>
            <a:noFill/>
            <a:ln w="9525">
              <a:noFill/>
              <a:miter lim="800000"/>
            </a:ln>
          </p:spPr>
          <p:txBody>
            <a:bodyPr wrap="none">
              <a:spAutoFit/>
            </a:bodyPr>
            <a:lstStyle/>
            <a:p>
              <a:pP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72" name="矩形 22"/>
            <p:cNvSpPr>
              <a:spLocks noChangeArrowheads="1"/>
            </p:cNvSpPr>
            <p:nvPr/>
          </p:nvSpPr>
          <p:spPr bwMode="auto">
            <a:xfrm>
              <a:off x="503238" y="2905918"/>
              <a:ext cx="2191599" cy="461416"/>
            </a:xfrm>
            <a:prstGeom prst="rect">
              <a:avLst/>
            </a:prstGeom>
            <a:noFill/>
            <a:ln w="9525">
              <a:noFill/>
              <a:miter lim="800000"/>
            </a:ln>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42 Rectángulo"/>
          <p:cNvSpPr/>
          <p:nvPr/>
        </p:nvSpPr>
        <p:spPr>
          <a:xfrm>
            <a:off x="3393078" y="1478419"/>
            <a:ext cx="1976780" cy="787643"/>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85" tIns="34292" rIns="68585" bIns="34292"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3" name="组合 24"/>
          <p:cNvGrpSpPr/>
          <p:nvPr/>
        </p:nvGrpSpPr>
        <p:grpSpPr bwMode="auto">
          <a:xfrm>
            <a:off x="3393077" y="2732932"/>
            <a:ext cx="1833880" cy="819282"/>
            <a:chOff x="471218" y="2548494"/>
            <a:chExt cx="2191599" cy="818842"/>
          </a:xfrm>
        </p:grpSpPr>
        <p:sp>
          <p:nvSpPr>
            <p:cNvPr id="36875" name="矩形 25"/>
            <p:cNvSpPr>
              <a:spLocks noChangeArrowheads="1"/>
            </p:cNvSpPr>
            <p:nvPr/>
          </p:nvSpPr>
          <p:spPr bwMode="auto">
            <a:xfrm>
              <a:off x="471218" y="2548494"/>
              <a:ext cx="956311" cy="276850"/>
            </a:xfrm>
            <a:prstGeom prst="rect">
              <a:avLst/>
            </a:prstGeom>
            <a:noFill/>
            <a:ln w="9525">
              <a:noFill/>
              <a:miter lim="800000"/>
            </a:ln>
          </p:spPr>
          <p:txBody>
            <a:bodyPr wrap="none">
              <a:spAutoFit/>
            </a:bodyPr>
            <a:lstStyle/>
            <a:p>
              <a:pP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76" name="矩形 26"/>
            <p:cNvSpPr>
              <a:spLocks noChangeArrowheads="1"/>
            </p:cNvSpPr>
            <p:nvPr/>
          </p:nvSpPr>
          <p:spPr bwMode="auto">
            <a:xfrm>
              <a:off x="471218" y="2905919"/>
              <a:ext cx="2191599" cy="461417"/>
            </a:xfrm>
            <a:prstGeom prst="rect">
              <a:avLst/>
            </a:prstGeom>
            <a:noFill/>
            <a:ln w="9525">
              <a:noFill/>
              <a:miter lim="800000"/>
            </a:ln>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51 Rectángulo"/>
          <p:cNvSpPr/>
          <p:nvPr/>
        </p:nvSpPr>
        <p:spPr>
          <a:xfrm>
            <a:off x="5908114" y="1478419"/>
            <a:ext cx="1978369" cy="787643"/>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68585" tIns="34292" rIns="68585" bIns="34292"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4" name="组合 28"/>
          <p:cNvGrpSpPr/>
          <p:nvPr/>
        </p:nvGrpSpPr>
        <p:grpSpPr bwMode="auto">
          <a:xfrm>
            <a:off x="5908114" y="2732932"/>
            <a:ext cx="1833880" cy="819282"/>
            <a:chOff x="467746" y="2548494"/>
            <a:chExt cx="2191599" cy="818842"/>
          </a:xfrm>
        </p:grpSpPr>
        <p:sp>
          <p:nvSpPr>
            <p:cNvPr id="36879" name="矩形 29"/>
            <p:cNvSpPr>
              <a:spLocks noChangeArrowheads="1"/>
            </p:cNvSpPr>
            <p:nvPr/>
          </p:nvSpPr>
          <p:spPr bwMode="auto">
            <a:xfrm>
              <a:off x="467746" y="2548494"/>
              <a:ext cx="956311" cy="276850"/>
            </a:xfrm>
            <a:prstGeom prst="rect">
              <a:avLst/>
            </a:prstGeom>
            <a:noFill/>
            <a:ln w="9525">
              <a:noFill/>
              <a:miter lim="800000"/>
            </a:ln>
          </p:spPr>
          <p:txBody>
            <a:bodyPr wrap="none">
              <a:spAutoFit/>
            </a:bodyPr>
            <a:lstStyle/>
            <a:p>
              <a:pP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880" name="矩形 30"/>
            <p:cNvSpPr>
              <a:spLocks noChangeArrowheads="1"/>
            </p:cNvSpPr>
            <p:nvPr/>
          </p:nvSpPr>
          <p:spPr bwMode="auto">
            <a:xfrm>
              <a:off x="467746" y="2905919"/>
              <a:ext cx="2191599" cy="461417"/>
            </a:xfrm>
            <a:prstGeom prst="rect">
              <a:avLst/>
            </a:prstGeom>
            <a:noFill/>
            <a:ln w="9525">
              <a:noFill/>
              <a:miter lim="800000"/>
            </a:ln>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grpSp>
        <p:nvGrpSpPr>
          <p:cNvPr id="2" name="组合 31"/>
          <p:cNvGrpSpPr/>
          <p:nvPr/>
        </p:nvGrpSpPr>
        <p:grpSpPr bwMode="auto">
          <a:xfrm>
            <a:off x="1020940" y="1526060"/>
            <a:ext cx="1675103" cy="2631299"/>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椭圆 34"/>
            <p:cNvSpPr/>
            <p:nvPr/>
          </p:nvSpPr>
          <p:spPr>
            <a:xfrm>
              <a:off x="1402412" y="1648209"/>
              <a:ext cx="601529"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17" name="文本框 11"/>
            <p:cNvSpPr txBox="1">
              <a:spLocks noChangeArrowheads="1"/>
            </p:cNvSpPr>
            <p:nvPr/>
          </p:nvSpPr>
          <p:spPr bwMode="auto">
            <a:xfrm>
              <a:off x="1304926" y="1222952"/>
              <a:ext cx="839367" cy="641613"/>
            </a:xfrm>
            <a:prstGeom prst="rect">
              <a:avLst/>
            </a:prstGeom>
            <a:noFill/>
            <a:ln w="9525">
              <a:noFill/>
              <a:miter lim="800000"/>
            </a:ln>
          </p:spPr>
          <p:txBody>
            <a:bodyPr lIns="68580" tIns="34290" rIns="68580" bIns="3429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HK" altLang="en-US"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18" name="文本框 64"/>
            <p:cNvSpPr txBox="1">
              <a:spLocks noChangeArrowheads="1"/>
            </p:cNvSpPr>
            <p:nvPr/>
          </p:nvSpPr>
          <p:spPr bwMode="auto">
            <a:xfrm>
              <a:off x="1148007" y="2434566"/>
              <a:ext cx="1110344" cy="279936"/>
            </a:xfrm>
            <a:prstGeom prst="rect">
              <a:avLst/>
            </a:prstGeom>
            <a:noFill/>
            <a:ln w="9525">
              <a:noFill/>
              <a:miter lim="800000"/>
            </a:ln>
          </p:spPr>
          <p:txBody>
            <a:bodyPr lIns="68580" tIns="34290" rIns="68580" bIns="3429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19" name="文本框 65"/>
            <p:cNvSpPr txBox="1">
              <a:spLocks noChangeArrowheads="1"/>
            </p:cNvSpPr>
            <p:nvPr/>
          </p:nvSpPr>
          <p:spPr bwMode="auto">
            <a:xfrm>
              <a:off x="1139623" y="2788385"/>
              <a:ext cx="1127111" cy="619252"/>
            </a:xfrm>
            <a:prstGeom prst="rect">
              <a:avLst/>
            </a:prstGeom>
            <a:noFill/>
            <a:ln w="9525">
              <a:noFill/>
              <a:miter lim="800000"/>
            </a:ln>
          </p:spPr>
          <p:txBody>
            <a:bodyPr lIns="68580" tIns="34290" rIns="68580" bIns="3429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完成模高和</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图高的作业</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争取尽快做</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好不能再拖</a:t>
              </a:r>
              <a:endParaRPr lang="zh-HK"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38"/>
          <p:cNvGrpSpPr/>
          <p:nvPr/>
        </p:nvGrpSpPr>
        <p:grpSpPr bwMode="auto">
          <a:xfrm>
            <a:off x="2824654" y="1526060"/>
            <a:ext cx="1676691" cy="2631299"/>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椭圆 41"/>
            <p:cNvSpPr/>
            <p:nvPr/>
          </p:nvSpPr>
          <p:spPr>
            <a:xfrm>
              <a:off x="3316121" y="1648209"/>
              <a:ext cx="599208"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24" name="文本框 48"/>
            <p:cNvSpPr txBox="1">
              <a:spLocks noChangeArrowheads="1"/>
            </p:cNvSpPr>
            <p:nvPr/>
          </p:nvSpPr>
          <p:spPr bwMode="auto">
            <a:xfrm>
              <a:off x="3185327" y="1222952"/>
              <a:ext cx="894944" cy="641613"/>
            </a:xfrm>
            <a:prstGeom prst="rect">
              <a:avLst/>
            </a:prstGeom>
            <a:noFill/>
            <a:ln w="9525">
              <a:noFill/>
              <a:miter lim="800000"/>
            </a:ln>
          </p:spPr>
          <p:txBody>
            <a:bodyPr lIns="68580" tIns="34290" rIns="68580" bIns="3429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HK" altLang="en-US"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25" name="文本框 66"/>
            <p:cNvSpPr txBox="1">
              <a:spLocks noChangeArrowheads="1"/>
            </p:cNvSpPr>
            <p:nvPr/>
          </p:nvSpPr>
          <p:spPr bwMode="auto">
            <a:xfrm>
              <a:off x="3060555" y="2434566"/>
              <a:ext cx="1110344" cy="279936"/>
            </a:xfrm>
            <a:prstGeom prst="rect">
              <a:avLst/>
            </a:prstGeom>
            <a:noFill/>
            <a:ln w="9525">
              <a:noFill/>
              <a:miter lim="800000"/>
            </a:ln>
          </p:spPr>
          <p:txBody>
            <a:bodyPr lIns="68580" tIns="34290" rIns="68580" bIns="3429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26" name="文本框 67"/>
            <p:cNvSpPr txBox="1">
              <a:spLocks noChangeArrowheads="1"/>
            </p:cNvSpPr>
            <p:nvPr/>
          </p:nvSpPr>
          <p:spPr bwMode="auto">
            <a:xfrm>
              <a:off x="2955048" y="2788385"/>
              <a:ext cx="1321356" cy="619252"/>
            </a:xfrm>
            <a:prstGeom prst="rect">
              <a:avLst/>
            </a:prstGeom>
            <a:noFill/>
            <a:ln w="9525">
              <a:noFill/>
              <a:miter lim="800000"/>
            </a:ln>
          </p:spPr>
          <p:txBody>
            <a:bodyPr lIns="68580" tIns="34290" rIns="68580" bIns="3429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辅助软件可以</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为幻灯片提供</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很好的辅助等</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有必要去学习</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45"/>
          <p:cNvGrpSpPr/>
          <p:nvPr/>
        </p:nvGrpSpPr>
        <p:grpSpPr bwMode="auto">
          <a:xfrm>
            <a:off x="4622015" y="1526060"/>
            <a:ext cx="1675103" cy="2631299"/>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5227510" y="1648209"/>
              <a:ext cx="601529" cy="6004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1" name="文本框 54"/>
            <p:cNvSpPr txBox="1">
              <a:spLocks noChangeArrowheads="1"/>
            </p:cNvSpPr>
            <p:nvPr/>
          </p:nvSpPr>
          <p:spPr bwMode="auto">
            <a:xfrm>
              <a:off x="5044295" y="1222952"/>
              <a:ext cx="978584" cy="641613"/>
            </a:xfrm>
            <a:prstGeom prst="rect">
              <a:avLst/>
            </a:prstGeom>
            <a:noFill/>
            <a:ln w="9525">
              <a:noFill/>
              <a:miter lim="800000"/>
            </a:ln>
          </p:spPr>
          <p:txBody>
            <a:bodyPr lIns="68580" tIns="34290" rIns="68580" bIns="3429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HK" altLang="en-US"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2" name="文本框 68"/>
            <p:cNvSpPr txBox="1">
              <a:spLocks noChangeArrowheads="1"/>
            </p:cNvSpPr>
            <p:nvPr/>
          </p:nvSpPr>
          <p:spPr bwMode="auto">
            <a:xfrm>
              <a:off x="4973104" y="2434566"/>
              <a:ext cx="1110344" cy="279936"/>
            </a:xfrm>
            <a:prstGeom prst="rect">
              <a:avLst/>
            </a:prstGeom>
            <a:noFill/>
            <a:ln w="9525">
              <a:noFill/>
              <a:miter lim="800000"/>
            </a:ln>
          </p:spPr>
          <p:txBody>
            <a:bodyPr lIns="68580" tIns="34290" rIns="68580" bIns="3429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3" name="文本框 69"/>
            <p:cNvSpPr txBox="1">
              <a:spLocks noChangeArrowheads="1"/>
            </p:cNvSpPr>
            <p:nvPr/>
          </p:nvSpPr>
          <p:spPr bwMode="auto">
            <a:xfrm>
              <a:off x="4833160" y="2788385"/>
              <a:ext cx="1390229" cy="483526"/>
            </a:xfrm>
            <a:prstGeom prst="rect">
              <a:avLst/>
            </a:prstGeom>
            <a:noFill/>
            <a:ln w="9525">
              <a:noFill/>
              <a:miter lim="800000"/>
            </a:ln>
          </p:spPr>
          <p:txBody>
            <a:bodyPr lIns="68580" tIns="34290" rIns="68580" bIns="3429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形成思路风格</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仔细考量细节 </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把每一步做好</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52"/>
          <p:cNvGrpSpPr/>
          <p:nvPr/>
        </p:nvGrpSpPr>
        <p:grpSpPr bwMode="auto">
          <a:xfrm>
            <a:off x="6425729" y="1526060"/>
            <a:ext cx="1676691" cy="2631299"/>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椭圆 55"/>
            <p:cNvSpPr/>
            <p:nvPr/>
          </p:nvSpPr>
          <p:spPr>
            <a:xfrm>
              <a:off x="7141219" y="1648209"/>
              <a:ext cx="599208" cy="6004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8" name="文本框 60"/>
            <p:cNvSpPr txBox="1">
              <a:spLocks noChangeArrowheads="1"/>
            </p:cNvSpPr>
            <p:nvPr/>
          </p:nvSpPr>
          <p:spPr bwMode="auto">
            <a:xfrm>
              <a:off x="6988992" y="1222952"/>
              <a:ext cx="876274" cy="641613"/>
            </a:xfrm>
            <a:prstGeom prst="rect">
              <a:avLst/>
            </a:prstGeom>
            <a:noFill/>
            <a:ln w="9525">
              <a:noFill/>
              <a:miter lim="800000"/>
            </a:ln>
          </p:spPr>
          <p:txBody>
            <a:bodyPr lIns="68580" tIns="34290" rIns="68580" bIns="3429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HK" altLang="en-US" sz="3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9" name="文本框 70"/>
            <p:cNvSpPr txBox="1">
              <a:spLocks noChangeArrowheads="1"/>
            </p:cNvSpPr>
            <p:nvPr/>
          </p:nvSpPr>
          <p:spPr bwMode="auto">
            <a:xfrm>
              <a:off x="6885653" y="2434566"/>
              <a:ext cx="1110344" cy="279936"/>
            </a:xfrm>
            <a:prstGeom prst="rect">
              <a:avLst/>
            </a:prstGeom>
            <a:noFill/>
            <a:ln w="9525">
              <a:noFill/>
              <a:miter lim="800000"/>
            </a:ln>
          </p:spPr>
          <p:txBody>
            <a:bodyPr lIns="68580" tIns="34290" rIns="68580" bIns="3429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40" name="文本框 71"/>
            <p:cNvSpPr txBox="1">
              <a:spLocks noChangeArrowheads="1"/>
            </p:cNvSpPr>
            <p:nvPr/>
          </p:nvSpPr>
          <p:spPr bwMode="auto">
            <a:xfrm>
              <a:off x="6770752" y="2788385"/>
              <a:ext cx="1340145" cy="636218"/>
            </a:xfrm>
            <a:prstGeom prst="rect">
              <a:avLst/>
            </a:prstGeom>
            <a:noFill/>
            <a:ln w="9525">
              <a:noFill/>
              <a:miter lim="800000"/>
            </a:ln>
          </p:spPr>
          <p:txBody>
            <a:bodyPr lIns="68580" tIns="34290" rIns="68580" bIns="3429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这是并列关系</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的表达方式之</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你可以输入其</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他的内容代替</a:t>
              </a:r>
              <a:endParaRPr lang="zh-HK"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31" name="AutoShape 10"/>
          <p:cNvSpPr>
            <a:spLocks noChangeArrowheads="1"/>
          </p:cNvSpPr>
          <p:nvPr/>
        </p:nvSpPr>
        <p:spPr bwMode="auto">
          <a:xfrm rot="-5400000">
            <a:off x="4047155" y="-1392098"/>
            <a:ext cx="1268804" cy="8426325"/>
          </a:xfrm>
          <a:prstGeom prst="downArrow">
            <a:avLst>
              <a:gd name="adj1" fmla="val 49074"/>
              <a:gd name="adj2" fmla="val 44803"/>
            </a:avLst>
          </a:prstGeom>
          <a:solidFill>
            <a:srgbClr val="BFBFBF"/>
          </a:solidFill>
          <a:ln w="9525">
            <a:noFill/>
            <a:miter lim="800000"/>
          </a:ln>
        </p:spPr>
        <p:txBody>
          <a:bodyPr vert="eaVert" lIns="82827" tIns="41413" rIns="82827" bIns="41413"/>
          <a:lstStyle/>
          <a:p>
            <a:endParaRPr lang="zh-CN" altLang="en-US" sz="1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31"/>
          <p:cNvGrpSpPr/>
          <p:nvPr/>
        </p:nvGrpSpPr>
        <p:grpSpPr bwMode="auto">
          <a:xfrm>
            <a:off x="2843707" y="2154903"/>
            <a:ext cx="1541730" cy="1395843"/>
            <a:chOff x="1214414" y="2786058"/>
            <a:chExt cx="1935848" cy="1751017"/>
          </a:xfrm>
        </p:grpSpPr>
        <p:grpSp>
          <p:nvGrpSpPr>
            <p:cNvPr id="3" name="Group 6"/>
            <p:cNvGrpSpPr/>
            <p:nvPr/>
          </p:nvGrpSpPr>
          <p:grpSpPr bwMode="auto">
            <a:xfrm>
              <a:off x="1295400" y="2786058"/>
              <a:ext cx="1753450" cy="1751017"/>
              <a:chOff x="1823" y="2371"/>
              <a:chExt cx="1801" cy="1801"/>
            </a:xfrm>
          </p:grpSpPr>
          <p:sp>
            <p:nvSpPr>
              <p:cNvPr id="43012"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013"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014" name="Text Box 9"/>
            <p:cNvSpPr txBox="1">
              <a:spLocks noChangeArrowheads="1"/>
            </p:cNvSpPr>
            <p:nvPr/>
          </p:nvSpPr>
          <p:spPr bwMode="auto">
            <a:xfrm>
              <a:off x="1214414" y="3533074"/>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6"/>
          <p:cNvGrpSpPr/>
          <p:nvPr/>
        </p:nvGrpSpPr>
        <p:grpSpPr bwMode="auto">
          <a:xfrm>
            <a:off x="4637893" y="2154903"/>
            <a:ext cx="1541730" cy="1395843"/>
            <a:chOff x="1214414" y="2786058"/>
            <a:chExt cx="1935848" cy="1751017"/>
          </a:xfrm>
        </p:grpSpPr>
        <p:grpSp>
          <p:nvGrpSpPr>
            <p:cNvPr id="5" name="Group 6"/>
            <p:cNvGrpSpPr/>
            <p:nvPr/>
          </p:nvGrpSpPr>
          <p:grpSpPr bwMode="auto">
            <a:xfrm>
              <a:off x="1295400" y="2786058"/>
              <a:ext cx="1753450" cy="1751017"/>
              <a:chOff x="1823" y="2371"/>
              <a:chExt cx="1801" cy="1801"/>
            </a:xfrm>
          </p:grpSpPr>
          <p:sp>
            <p:nvSpPr>
              <p:cNvPr id="43017"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018"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019" name="Text Box 9"/>
            <p:cNvSpPr txBox="1">
              <a:spLocks noChangeArrowheads="1"/>
            </p:cNvSpPr>
            <p:nvPr/>
          </p:nvSpPr>
          <p:spPr bwMode="auto">
            <a:xfrm>
              <a:off x="1214414" y="3514026"/>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41"/>
          <p:cNvGrpSpPr/>
          <p:nvPr/>
        </p:nvGrpSpPr>
        <p:grpSpPr bwMode="auto">
          <a:xfrm>
            <a:off x="6430492" y="2154903"/>
            <a:ext cx="1540142" cy="1395843"/>
            <a:chOff x="1214414" y="2786058"/>
            <a:chExt cx="1935848" cy="1751017"/>
          </a:xfrm>
        </p:grpSpPr>
        <p:grpSp>
          <p:nvGrpSpPr>
            <p:cNvPr id="7" name="Group 6"/>
            <p:cNvGrpSpPr/>
            <p:nvPr/>
          </p:nvGrpSpPr>
          <p:grpSpPr bwMode="auto">
            <a:xfrm>
              <a:off x="1295400" y="2786058"/>
              <a:ext cx="1753450" cy="1751017"/>
              <a:chOff x="1823" y="2371"/>
              <a:chExt cx="1801" cy="1801"/>
            </a:xfrm>
          </p:grpSpPr>
          <p:sp>
            <p:nvSpPr>
              <p:cNvPr id="43022"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023"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024" name="Text Box 9"/>
            <p:cNvSpPr txBox="1">
              <a:spLocks noChangeArrowheads="1"/>
            </p:cNvSpPr>
            <p:nvPr/>
          </p:nvSpPr>
          <p:spPr bwMode="auto">
            <a:xfrm>
              <a:off x="1214414" y="3496890"/>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40"/>
          <p:cNvGrpSpPr/>
          <p:nvPr/>
        </p:nvGrpSpPr>
        <p:grpSpPr bwMode="auto">
          <a:xfrm>
            <a:off x="1043169" y="2154903"/>
            <a:ext cx="1541730" cy="1395843"/>
            <a:chOff x="1214414" y="2786058"/>
            <a:chExt cx="1935848" cy="1751017"/>
          </a:xfrm>
        </p:grpSpPr>
        <p:grpSp>
          <p:nvGrpSpPr>
            <p:cNvPr id="9" name="Group 6"/>
            <p:cNvGrpSpPr/>
            <p:nvPr/>
          </p:nvGrpSpPr>
          <p:grpSpPr bwMode="auto">
            <a:xfrm>
              <a:off x="1295400" y="2786058"/>
              <a:ext cx="1753450" cy="1751017"/>
              <a:chOff x="1823" y="2371"/>
              <a:chExt cx="1801" cy="1801"/>
            </a:xfrm>
          </p:grpSpPr>
          <p:sp>
            <p:nvSpPr>
              <p:cNvPr id="43027"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028"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029" name="Text Box 9"/>
            <p:cNvSpPr txBox="1">
              <a:spLocks noChangeArrowheads="1"/>
            </p:cNvSpPr>
            <p:nvPr/>
          </p:nvSpPr>
          <p:spPr bwMode="auto">
            <a:xfrm>
              <a:off x="1214414" y="3496890"/>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矩形标注 51"/>
          <p:cNvSpPr/>
          <p:nvPr/>
        </p:nvSpPr>
        <p:spPr>
          <a:xfrm>
            <a:off x="3145385" y="3803237"/>
            <a:ext cx="1336907" cy="41288"/>
          </a:xfrm>
          <a:prstGeom prst="wedgeRectCallout">
            <a:avLst>
              <a:gd name="adj1" fmla="val -17526"/>
              <a:gd name="adj2" fmla="val -5094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827" tIns="41413" rIns="82827" bIns="41413" anchor="ctr"/>
          <a:lstStyle/>
          <a:p>
            <a:pPr algn="ctr" fontAlgn="auto"/>
            <a:endParaRPr lang="zh-CN" altLang="en-US" noProof="1">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标注 52"/>
          <p:cNvSpPr/>
          <p:nvPr/>
        </p:nvSpPr>
        <p:spPr>
          <a:xfrm>
            <a:off x="1319442" y="1840481"/>
            <a:ext cx="1435349" cy="57168"/>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27" tIns="41413" rIns="82827" bIns="41413" anchor="ctr"/>
          <a:lstStyle/>
          <a:p>
            <a:pPr algn="ctr" fontAlgn="auto"/>
            <a:endParaRPr lang="zh-CN" altLang="en-US" noProof="1">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Rectangle 28"/>
          <p:cNvSpPr>
            <a:spLocks noChangeArrowheads="1"/>
          </p:cNvSpPr>
          <p:nvPr/>
        </p:nvSpPr>
        <p:spPr bwMode="auto">
          <a:xfrm>
            <a:off x="3126331" y="3838173"/>
            <a:ext cx="1335319" cy="379100"/>
          </a:xfrm>
          <a:prstGeom prst="rect">
            <a:avLst/>
          </a:prstGeom>
          <a:noFill/>
          <a:ln w="9525">
            <a:noFill/>
            <a:miter lim="800000"/>
          </a:ln>
        </p:spPr>
        <p:txBody>
          <a:bodyPr lIns="82827" tIns="41413" rIns="82827" bIns="41413">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Rectangle 28"/>
          <p:cNvSpPr>
            <a:spLocks noChangeArrowheads="1"/>
          </p:cNvSpPr>
          <p:nvPr/>
        </p:nvSpPr>
        <p:spPr bwMode="auto">
          <a:xfrm>
            <a:off x="1379778" y="1348205"/>
            <a:ext cx="1336907" cy="379100"/>
          </a:xfrm>
          <a:prstGeom prst="rect">
            <a:avLst/>
          </a:prstGeom>
          <a:noFill/>
          <a:ln w="9525">
            <a:noFill/>
            <a:miter lim="800000"/>
          </a:ln>
        </p:spPr>
        <p:txBody>
          <a:bodyPr lIns="82827" tIns="41413" rIns="82827" bIns="41413">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标注 55"/>
          <p:cNvSpPr/>
          <p:nvPr/>
        </p:nvSpPr>
        <p:spPr>
          <a:xfrm>
            <a:off x="4866533" y="1840481"/>
            <a:ext cx="1435349" cy="57168"/>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27" tIns="41413" rIns="82827" bIns="41413" anchor="ctr"/>
          <a:lstStyle/>
          <a:p>
            <a:pPr algn="ctr" fontAlgn="auto"/>
            <a:endParaRPr lang="zh-CN" altLang="en-US" noProof="1">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Rectangle 28"/>
          <p:cNvSpPr>
            <a:spLocks noChangeArrowheads="1"/>
          </p:cNvSpPr>
          <p:nvPr/>
        </p:nvSpPr>
        <p:spPr bwMode="auto">
          <a:xfrm>
            <a:off x="4926869" y="1348205"/>
            <a:ext cx="1335319" cy="379100"/>
          </a:xfrm>
          <a:prstGeom prst="rect">
            <a:avLst/>
          </a:prstGeom>
          <a:noFill/>
          <a:ln w="9525">
            <a:noFill/>
            <a:miter lim="800000"/>
          </a:ln>
        </p:spPr>
        <p:txBody>
          <a:bodyPr lIns="82827" tIns="41413" rIns="82827" bIns="41413">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标注 57"/>
          <p:cNvSpPr/>
          <p:nvPr/>
        </p:nvSpPr>
        <p:spPr>
          <a:xfrm>
            <a:off x="6763925" y="3803237"/>
            <a:ext cx="1338495" cy="41288"/>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27" tIns="41413" rIns="82827" bIns="41413" anchor="ctr"/>
          <a:lstStyle/>
          <a:p>
            <a:pPr algn="ctr" fontAlgn="auto"/>
            <a:endParaRPr lang="zh-CN" altLang="en-US" noProof="1">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Rectangle 28"/>
          <p:cNvSpPr>
            <a:spLocks noChangeArrowheads="1"/>
          </p:cNvSpPr>
          <p:nvPr/>
        </p:nvSpPr>
        <p:spPr bwMode="auto">
          <a:xfrm>
            <a:off x="6744871" y="3838173"/>
            <a:ext cx="1335320" cy="379100"/>
          </a:xfrm>
          <a:prstGeom prst="rect">
            <a:avLst/>
          </a:prstGeom>
          <a:noFill/>
          <a:ln w="9525">
            <a:noFill/>
            <a:miter lim="800000"/>
          </a:ln>
        </p:spPr>
        <p:txBody>
          <a:bodyPr lIns="82827" tIns="41413" rIns="82827" bIns="41413">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8"/>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ppt_x</p:attrName>
                                        </p:attrNameLst>
                                      </p:cBhvr>
                                      <p:tavLst>
                                        <p:tav tm="0">
                                          <p:val>
                                            <p:strVal val="#ppt_x"/>
                                          </p:val>
                                        </p:tav>
                                        <p:tav tm="100000">
                                          <p:val>
                                            <p:strVal val="#ppt_x"/>
                                          </p:val>
                                        </p:tav>
                                      </p:tavLst>
                                    </p:anim>
                                    <p:anim calcmode="lin" valueType="num">
                                      <p:cBhvr>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ppt_x</p:attrName>
                                        </p:attrNameLst>
                                      </p:cBhvr>
                                      <p:tavLst>
                                        <p:tav tm="0">
                                          <p:val>
                                            <p:strVal val="#ppt_x"/>
                                          </p:val>
                                        </p:tav>
                                        <p:tav tm="100000">
                                          <p:val>
                                            <p:strVal val="#ppt_x"/>
                                          </p:val>
                                        </p:tav>
                                      </p:tavLst>
                                    </p:anim>
                                    <p:anim calcmode="lin" valueType="num">
                                      <p:cBhvr>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ppt_x</p:attrName>
                                        </p:attrNameLst>
                                      </p:cBhvr>
                                      <p:tavLst>
                                        <p:tav tm="0">
                                          <p:val>
                                            <p:strVal val="#ppt_x"/>
                                          </p:val>
                                        </p:tav>
                                        <p:tav tm="100000">
                                          <p:val>
                                            <p:strVal val="#ppt_x"/>
                                          </p:val>
                                        </p:tav>
                                      </p:tavLst>
                                    </p:anim>
                                    <p:anim calcmode="lin" valueType="num">
                                      <p:cBhvr>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500" fill="hold"/>
                                        <p:tgtEl>
                                          <p:spTgt spid="58"/>
                                        </p:tgtEl>
                                        <p:attrNameLst>
                                          <p:attrName>ppt_x</p:attrName>
                                        </p:attrNameLst>
                                      </p:cBhvr>
                                      <p:tavLst>
                                        <p:tav tm="0">
                                          <p:val>
                                            <p:strVal val="#ppt_x"/>
                                          </p:val>
                                        </p:tav>
                                        <p:tav tm="100000">
                                          <p:val>
                                            <p:strVal val="#ppt_x"/>
                                          </p:val>
                                        </p:tav>
                                      </p:tavLst>
                                    </p:anim>
                                    <p:anim calcmode="lin" valueType="num">
                                      <p:cBhvr>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3" name="Freeform 6"/>
          <p:cNvSpPr>
            <a:spLocks noChangeArrowheads="1"/>
          </p:cNvSpPr>
          <p:nvPr/>
        </p:nvSpPr>
        <p:spPr bwMode="auto">
          <a:xfrm>
            <a:off x="755781" y="1424428"/>
            <a:ext cx="2349908" cy="2804391"/>
          </a:xfrm>
          <a:custGeom>
            <a:avLst/>
            <a:gdLst/>
            <a:ahLst/>
            <a:cxnLst>
              <a:cxn ang="0">
                <a:pos x="2932" y="0"/>
              </a:cxn>
              <a:cxn ang="0">
                <a:pos x="5863" y="2932"/>
              </a:cxn>
              <a:cxn ang="0">
                <a:pos x="5450" y="4434"/>
              </a:cxn>
              <a:cxn ang="0">
                <a:pos x="2932" y="6999"/>
              </a:cxn>
              <a:cxn ang="0">
                <a:pos x="414" y="4434"/>
              </a:cxn>
              <a:cxn ang="0">
                <a:pos x="0" y="2932"/>
              </a:cxn>
              <a:cxn ang="0">
                <a:pos x="2932" y="0"/>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w="9525">
            <a:noFill/>
            <a:round/>
          </a:ln>
        </p:spPr>
        <p:txBody>
          <a:bodyPr lIns="68576" tIns="34288" rIns="68576" bIns="34288"/>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6"/>
          <p:cNvSpPr>
            <a:spLocks noChangeArrowheads="1"/>
          </p:cNvSpPr>
          <p:nvPr/>
        </p:nvSpPr>
        <p:spPr bwMode="auto">
          <a:xfrm>
            <a:off x="2831005" y="2475677"/>
            <a:ext cx="1495685" cy="1783312"/>
          </a:xfrm>
          <a:custGeom>
            <a:avLst/>
            <a:gdLst/>
            <a:ahLst/>
            <a:cxnLst>
              <a:cxn ang="0">
                <a:pos x="2932" y="0"/>
              </a:cxn>
              <a:cxn ang="0">
                <a:pos x="5863" y="2932"/>
              </a:cxn>
              <a:cxn ang="0">
                <a:pos x="5450" y="4434"/>
              </a:cxn>
              <a:cxn ang="0">
                <a:pos x="2932" y="6999"/>
              </a:cxn>
              <a:cxn ang="0">
                <a:pos x="414" y="4434"/>
              </a:cxn>
              <a:cxn ang="0">
                <a:pos x="0" y="2932"/>
              </a:cxn>
              <a:cxn ang="0">
                <a:pos x="2932" y="0"/>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3"/>
          </a:solidFill>
          <a:ln w="9525">
            <a:noFill/>
            <a:round/>
          </a:ln>
        </p:spPr>
        <p:txBody>
          <a:bodyPr lIns="68576" tIns="34288" rIns="68576" bIns="34288"/>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椭圆 4"/>
          <p:cNvSpPr>
            <a:spLocks noChangeArrowheads="1"/>
          </p:cNvSpPr>
          <p:nvPr/>
        </p:nvSpPr>
        <p:spPr bwMode="auto">
          <a:xfrm>
            <a:off x="2435648" y="1419664"/>
            <a:ext cx="701797" cy="703480"/>
          </a:xfrm>
          <a:prstGeom prst="ellipse">
            <a:avLst/>
          </a:prstGeom>
          <a:solidFill>
            <a:schemeClr val="accent2"/>
          </a:solidFill>
          <a:ln w="9525">
            <a:solidFill>
              <a:srgbClr val="F8F8F8"/>
            </a:solidFill>
            <a:round/>
          </a:ln>
        </p:spPr>
        <p:txBody>
          <a:bodyPr lIns="68576" tIns="34288" rIns="68576" bIns="34288"/>
          <a:lstStyle/>
          <a:p>
            <a:pPr defTabSz="685800"/>
            <a:endParaRPr lang="zh-CN" altLang="en-US" sz="1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椭圆 5"/>
          <p:cNvSpPr>
            <a:spLocks noChangeArrowheads="1"/>
          </p:cNvSpPr>
          <p:nvPr/>
        </p:nvSpPr>
        <p:spPr bwMode="auto">
          <a:xfrm>
            <a:off x="4032950" y="2639240"/>
            <a:ext cx="585890" cy="585969"/>
          </a:xfrm>
          <a:prstGeom prst="ellipse">
            <a:avLst/>
          </a:prstGeom>
          <a:solidFill>
            <a:schemeClr val="accent4"/>
          </a:solidFill>
          <a:ln w="9525">
            <a:solidFill>
              <a:srgbClr val="F8F8F8"/>
            </a:solidFill>
            <a:round/>
          </a:ln>
        </p:spPr>
        <p:txBody>
          <a:bodyPr lIns="68576" tIns="34288" rIns="68576" bIns="34288"/>
          <a:lstStyle/>
          <a:p>
            <a:pPr defTabSz="685800"/>
            <a:endParaRPr lang="zh-CN" altLang="en-US" sz="13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a:spLocks noChangeArrowheads="1"/>
          </p:cNvSpPr>
          <p:nvPr/>
        </p:nvSpPr>
        <p:spPr bwMode="auto">
          <a:xfrm>
            <a:off x="2484869" y="1564171"/>
            <a:ext cx="666866" cy="376353"/>
          </a:xfrm>
          <a:prstGeom prst="rect">
            <a:avLst/>
          </a:prstGeom>
          <a:noFill/>
          <a:ln w="9525">
            <a:noFill/>
            <a:miter lim="800000"/>
          </a:ln>
        </p:spPr>
        <p:txBody>
          <a:bodyPr wrap="none" lIns="68576" tIns="34288" rIns="68576" bIns="34288">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a:spLocks noChangeArrowheads="1"/>
          </p:cNvSpPr>
          <p:nvPr/>
        </p:nvSpPr>
        <p:spPr bwMode="auto">
          <a:xfrm>
            <a:off x="4031364" y="2758340"/>
            <a:ext cx="612881" cy="347769"/>
          </a:xfrm>
          <a:prstGeom prst="rect">
            <a:avLst/>
          </a:prstGeom>
          <a:noFill/>
          <a:ln w="9525">
            <a:noFill/>
            <a:miter lim="800000"/>
          </a:ln>
        </p:spPr>
        <p:txBody>
          <a:bodyPr wrap="none" lIns="68576" tIns="34288" rIns="68576" bIns="34288">
            <a:spAutoFit/>
          </a:bodyPr>
          <a:lstStyle/>
          <a:p>
            <a:r>
              <a:rPr lang="en-US" altLang="zh-CN">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34%</a:t>
            </a:r>
            <a:endParaRPr lang="zh-CN" altLang="en-US">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a:spLocks noChangeArrowheads="1"/>
          </p:cNvSpPr>
          <p:nvPr/>
        </p:nvSpPr>
        <p:spPr bwMode="auto">
          <a:xfrm>
            <a:off x="1678254" y="2102608"/>
            <a:ext cx="497564" cy="284689"/>
          </a:xfrm>
          <a:prstGeom prst="rect">
            <a:avLst/>
          </a:prstGeom>
          <a:noFill/>
          <a:ln w="9525">
            <a:noFill/>
            <a:miter lim="800000"/>
          </a:ln>
        </p:spPr>
        <p:txBody>
          <a:bodyPr wrap="none" lIns="68576" tIns="34288" rIns="68576" bIns="34288">
            <a:spAutoFit/>
          </a:bodyPr>
          <a:lstStyle/>
          <a:p>
            <a:r>
              <a:rPr lang="zh-CN" altLang="en-US" sz="14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目标</a:t>
            </a:r>
            <a:endParaRPr lang="zh-CN" altLang="en-US" sz="14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10"/>
          <p:cNvSpPr txBox="1">
            <a:spLocks noChangeArrowheads="1"/>
          </p:cNvSpPr>
          <p:nvPr/>
        </p:nvSpPr>
        <p:spPr bwMode="auto">
          <a:xfrm>
            <a:off x="941552" y="2420097"/>
            <a:ext cx="1957727" cy="623244"/>
          </a:xfrm>
          <a:prstGeom prst="rect">
            <a:avLst/>
          </a:prstGeom>
          <a:noFill/>
          <a:ln w="9525">
            <a:noFill/>
            <a:miter lim="800000"/>
          </a:ln>
        </p:spPr>
        <p:txBody>
          <a:bodyPr lIns="68576" tIns="34288" rIns="68576" bIns="34288">
            <a:spAutoFit/>
          </a:bodyPr>
          <a:lstStyle/>
          <a:p>
            <a:pPr algn="ctr"/>
            <a:r>
              <a:rPr lang="zh-CN" altLang="en-US" sz="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请输入您的文字对目标进行说明请输入您的文字对目标进行说明请输入您的文字对目标进行说明</a:t>
            </a:r>
            <a:endParaRPr lang="zh-CN" altLang="en-US" sz="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zh-CN" altLang="en-US" sz="12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a:spLocks noChangeArrowheads="1"/>
          </p:cNvSpPr>
          <p:nvPr/>
        </p:nvSpPr>
        <p:spPr bwMode="auto">
          <a:xfrm>
            <a:off x="3406446" y="2932584"/>
            <a:ext cx="446268" cy="253912"/>
          </a:xfrm>
          <a:prstGeom prst="rect">
            <a:avLst/>
          </a:prstGeom>
          <a:noFill/>
          <a:ln w="9525">
            <a:noFill/>
            <a:miter lim="800000"/>
          </a:ln>
        </p:spPr>
        <p:txBody>
          <a:bodyPr wrap="none" lIns="68576" tIns="34288" rIns="68576" bIns="34288">
            <a:spAutoFit/>
          </a:bodyPr>
          <a:lstStyle/>
          <a:p>
            <a:r>
              <a:rPr lang="zh-CN" altLang="en-US" sz="12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实际</a:t>
            </a:r>
            <a:endParaRPr lang="zh-CN" altLang="en-US" sz="12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a:spLocks noChangeArrowheads="1"/>
          </p:cNvSpPr>
          <p:nvPr/>
        </p:nvSpPr>
        <p:spPr bwMode="auto">
          <a:xfrm>
            <a:off x="2926272" y="3220444"/>
            <a:ext cx="1400418" cy="315467"/>
          </a:xfrm>
          <a:prstGeom prst="rect">
            <a:avLst/>
          </a:prstGeom>
          <a:noFill/>
          <a:ln w="9525">
            <a:noFill/>
            <a:miter lim="800000"/>
          </a:ln>
        </p:spPr>
        <p:txBody>
          <a:bodyPr lIns="68576" tIns="34288" rIns="68576" bIns="34288">
            <a:spAutoFit/>
          </a:bodyPr>
          <a:lstStyle/>
          <a:p>
            <a:pPr algn="ctr"/>
            <a:r>
              <a:rPr lang="zh-CN" altLang="en-US" sz="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请输入您的文字对实际情况进行说明</a:t>
            </a:r>
            <a:endParaRPr lang="zh-CN" altLang="en-US" sz="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a:spLocks noChangeArrowheads="1"/>
          </p:cNvSpPr>
          <p:nvPr/>
        </p:nvSpPr>
        <p:spPr bwMode="auto">
          <a:xfrm>
            <a:off x="3462939" y="1476831"/>
            <a:ext cx="4299697" cy="438578"/>
          </a:xfrm>
          <a:prstGeom prst="rect">
            <a:avLst/>
          </a:prstGeom>
          <a:noFill/>
          <a:ln w="9525">
            <a:noFill/>
            <a:miter lim="800000"/>
          </a:ln>
        </p:spPr>
        <p:txBody>
          <a:bodyPr lIns="68576" tIns="34288" rIns="68576" bIns="34288">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a:spLocks noChangeArrowheads="1"/>
          </p:cNvSpPr>
          <p:nvPr/>
        </p:nvSpPr>
        <p:spPr bwMode="auto">
          <a:xfrm>
            <a:off x="4788732" y="2948899"/>
            <a:ext cx="3601075" cy="438578"/>
          </a:xfrm>
          <a:prstGeom prst="rect">
            <a:avLst/>
          </a:prstGeom>
          <a:noFill/>
          <a:ln w="9525">
            <a:noFill/>
            <a:miter lim="800000"/>
          </a:ln>
        </p:spPr>
        <p:txBody>
          <a:bodyPr lIns="68576" tIns="34288" rIns="68576" bIns="34288">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5"/>
                                        </p:tgtEl>
                                        <p:attrNameLst>
                                          <p:attrName>ppt_x</p:attrName>
                                          <p:attrName>ppt_y</p:attrName>
                                        </p:attrNameLst>
                                      </p:cBhvr>
                                      <p:rCtr x="0" y="0"/>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7"/>
                                        </p:tgtEl>
                                        <p:attrNameLst>
                                          <p:attrName>ppt_x</p:attrName>
                                          <p:attrName>ppt_y</p:attrName>
                                        </p:attrNameLst>
                                      </p:cBhvr>
                                      <p:rCtr x="0" y="0"/>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2" dur="1000" decel="50000" fill="hold">
                                          <p:stCondLst>
                                            <p:cond delay="0"/>
                                          </p:stCondLst>
                                        </p:cTn>
                                        <p:tgtEl>
                                          <p:spTgt spid="6"/>
                                        </p:tgtEl>
                                        <p:attrNameLst>
                                          <p:attrName>ppt_x</p:attrName>
                                          <p:attrName>ppt_y</p:attrName>
                                        </p:attrNameLst>
                                      </p:cBhvr>
                                      <p:rCtr x="0" y="0"/>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7" dur="1000" decel="50000" fill="hold">
                                          <p:stCondLst>
                                            <p:cond delay="0"/>
                                          </p:stCondLst>
                                        </p:cTn>
                                        <p:tgtEl>
                                          <p:spTgt spid="9"/>
                                        </p:tgtEl>
                                        <p:attrNameLst>
                                          <p:attrName>ppt_x</p:attrName>
                                          <p:attrName>ppt_y</p:attrName>
                                        </p:attrNameLst>
                                      </p:cBhvr>
                                      <p:rCtr x="0" y="0"/>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46" name="Oval 16"/>
          <p:cNvSpPr/>
          <p:nvPr/>
        </p:nvSpPr>
        <p:spPr>
          <a:xfrm rot="16200000">
            <a:off x="3840818" y="2812345"/>
            <a:ext cx="185794" cy="192120"/>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7" name="Group 1"/>
          <p:cNvPicPr>
            <a:picLocks noGrp="1" noChangeAspect="1" noChangeArrowheads="1"/>
          </p:cNvPicPr>
          <p:nvPr/>
        </p:nvPicPr>
        <p:blipFill>
          <a:blip r:embed="rId2" cstate="print"/>
          <a:srcRect/>
          <a:stretch>
            <a:fillRect/>
          </a:stretch>
        </p:blipFill>
        <p:spPr bwMode="auto">
          <a:xfrm>
            <a:off x="2567434" y="2880614"/>
            <a:ext cx="1278159" cy="58756"/>
          </a:xfrm>
          <a:prstGeom prst="rect">
            <a:avLst/>
          </a:prstGeom>
          <a:noFill/>
        </p:spPr>
      </p:pic>
      <p:pic>
        <p:nvPicPr>
          <p:cNvPr id="50" name="Group 2"/>
          <p:cNvPicPr>
            <a:picLocks noGrp="1" noChangeAspect="1" noChangeArrowheads="1"/>
          </p:cNvPicPr>
          <p:nvPr/>
        </p:nvPicPr>
        <p:blipFill>
          <a:blip r:embed="rId3" cstate="print"/>
          <a:srcRect/>
          <a:stretch>
            <a:fillRect/>
          </a:stretch>
        </p:blipFill>
        <p:spPr bwMode="auto">
          <a:xfrm>
            <a:off x="4029775" y="2885379"/>
            <a:ext cx="1128909" cy="60344"/>
          </a:xfrm>
          <a:prstGeom prst="rect">
            <a:avLst/>
          </a:prstGeom>
          <a:noFill/>
        </p:spPr>
      </p:pic>
      <p:pic>
        <p:nvPicPr>
          <p:cNvPr id="53" name="Group 3"/>
          <p:cNvPicPr>
            <a:picLocks noGrp="1" noChangeAspect="1" noChangeArrowheads="1"/>
          </p:cNvPicPr>
          <p:nvPr/>
        </p:nvPicPr>
        <p:blipFill>
          <a:blip r:embed="rId4" cstate="print"/>
          <a:srcRect/>
          <a:stretch>
            <a:fillRect/>
          </a:stretch>
        </p:blipFill>
        <p:spPr bwMode="auto">
          <a:xfrm>
            <a:off x="5368271" y="2886966"/>
            <a:ext cx="1279747" cy="60344"/>
          </a:xfrm>
          <a:prstGeom prst="rect">
            <a:avLst/>
          </a:prstGeom>
          <a:noFill/>
        </p:spPr>
      </p:pic>
      <p:sp>
        <p:nvSpPr>
          <p:cNvPr id="56" name="Oval 40"/>
          <p:cNvSpPr/>
          <p:nvPr/>
        </p:nvSpPr>
        <p:spPr>
          <a:xfrm rot="16200000">
            <a:off x="2368949" y="2799640"/>
            <a:ext cx="185794" cy="192121"/>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Oval 41"/>
          <p:cNvSpPr/>
          <p:nvPr/>
        </p:nvSpPr>
        <p:spPr>
          <a:xfrm rot="16200000">
            <a:off x="5163435" y="2813932"/>
            <a:ext cx="184207" cy="193709"/>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0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Isosceles Triangle 45"/>
          <p:cNvSpPr/>
          <p:nvPr/>
        </p:nvSpPr>
        <p:spPr>
          <a:xfrm>
            <a:off x="2421358" y="2604305"/>
            <a:ext cx="95267" cy="16356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Isosceles Triangle 48"/>
          <p:cNvSpPr/>
          <p:nvPr/>
        </p:nvSpPr>
        <p:spPr>
          <a:xfrm rot="10800000" flipH="1">
            <a:off x="3893227" y="3041002"/>
            <a:ext cx="93679" cy="165151"/>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Isosceles Triangle 69"/>
          <p:cNvSpPr/>
          <p:nvPr/>
        </p:nvSpPr>
        <p:spPr>
          <a:xfrm>
            <a:off x="5206317" y="2623360"/>
            <a:ext cx="93678" cy="163563"/>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0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Rectangle 70"/>
          <p:cNvSpPr/>
          <p:nvPr/>
        </p:nvSpPr>
        <p:spPr>
          <a:xfrm>
            <a:off x="1332145" y="1387904"/>
            <a:ext cx="2295924" cy="1063953"/>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61"/>
          <p:cNvSpPr txBox="1">
            <a:spLocks noChangeArrowheads="1"/>
          </p:cNvSpPr>
          <p:nvPr/>
        </p:nvSpPr>
        <p:spPr bwMode="auto">
          <a:xfrm>
            <a:off x="1332145" y="1710266"/>
            <a:ext cx="2295924" cy="315485"/>
          </a:xfrm>
          <a:prstGeom prst="rect">
            <a:avLst/>
          </a:prstGeom>
          <a:noFill/>
          <a:ln w="9525">
            <a:noFill/>
            <a:miter lim="800000"/>
          </a:ln>
        </p:spPr>
        <p:txBody>
          <a:bodyPr lIns="68594" tIns="34297" rIns="68594" bIns="34297">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id-ID"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62"/>
          <p:cNvSpPr txBox="1">
            <a:spLocks noChangeArrowheads="1"/>
          </p:cNvSpPr>
          <p:nvPr/>
        </p:nvSpPr>
        <p:spPr bwMode="auto">
          <a:xfrm>
            <a:off x="1332145" y="1402196"/>
            <a:ext cx="2295924" cy="254078"/>
          </a:xfrm>
          <a:prstGeom prst="rect">
            <a:avLst/>
          </a:prstGeom>
          <a:solidFill>
            <a:schemeClr val="accent1"/>
          </a:solidFill>
          <a:ln w="9525">
            <a:noFill/>
            <a:miter lim="800000"/>
          </a:ln>
        </p:spPr>
        <p:txBody>
          <a:bodyPr lIns="68594" tIns="34297" rIns="68594" bIns="34297">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项目一完成情况</a:t>
            </a:r>
            <a:endParaRPr lang="id-ID"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Oval 40"/>
          <p:cNvSpPr/>
          <p:nvPr/>
        </p:nvSpPr>
        <p:spPr>
          <a:xfrm rot="16200000">
            <a:off x="6656737" y="2817902"/>
            <a:ext cx="184207" cy="192121"/>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0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Isosceles Triangle 45"/>
          <p:cNvSpPr/>
          <p:nvPr/>
        </p:nvSpPr>
        <p:spPr>
          <a:xfrm rot="10800000">
            <a:off x="6708353" y="3056881"/>
            <a:ext cx="93678" cy="165151"/>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000" noProof="1">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6" name="Group 1"/>
          <p:cNvPicPr>
            <a:picLocks noGrp="1" noChangeAspect="1" noChangeArrowheads="1"/>
          </p:cNvPicPr>
          <p:nvPr/>
        </p:nvPicPr>
        <p:blipFill>
          <a:blip r:embed="rId5" cstate="print"/>
          <a:srcRect/>
          <a:stretch>
            <a:fillRect/>
          </a:stretch>
        </p:blipFill>
        <p:spPr bwMode="auto">
          <a:xfrm>
            <a:off x="6844902" y="2885379"/>
            <a:ext cx="1760843" cy="60344"/>
          </a:xfrm>
          <a:prstGeom prst="rect">
            <a:avLst/>
          </a:prstGeom>
          <a:noFill/>
        </p:spPr>
      </p:pic>
      <p:pic>
        <p:nvPicPr>
          <p:cNvPr id="69" name="Group 1"/>
          <p:cNvPicPr>
            <a:picLocks noGrp="1" noChangeAspect="1" noChangeArrowheads="1"/>
          </p:cNvPicPr>
          <p:nvPr/>
        </p:nvPicPr>
        <p:blipFill>
          <a:blip r:embed="rId6" cstate="print"/>
          <a:srcRect/>
          <a:stretch>
            <a:fillRect/>
          </a:stretch>
        </p:blipFill>
        <p:spPr bwMode="auto">
          <a:xfrm>
            <a:off x="452517" y="2880614"/>
            <a:ext cx="1927560" cy="60344"/>
          </a:xfrm>
          <a:prstGeom prst="rect">
            <a:avLst/>
          </a:prstGeom>
          <a:noFill/>
        </p:spPr>
      </p:pic>
      <p:sp>
        <p:nvSpPr>
          <p:cNvPr id="72" name="Oval 71"/>
          <p:cNvSpPr/>
          <p:nvPr/>
        </p:nvSpPr>
        <p:spPr>
          <a:xfrm>
            <a:off x="3347032" y="1132238"/>
            <a:ext cx="479508" cy="47957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r>
              <a:rPr lang="en-US" sz="2300" b="1" noProof="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1</a:t>
            </a:r>
            <a:endParaRPr lang="id-ID" sz="2300" b="1" noProof="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TextBox 72"/>
          <p:cNvSpPr txBox="1">
            <a:spLocks noChangeArrowheads="1"/>
          </p:cNvSpPr>
          <p:nvPr/>
        </p:nvSpPr>
        <p:spPr bwMode="auto">
          <a:xfrm rot="-5400000">
            <a:off x="5202316" y="1879403"/>
            <a:ext cx="473221" cy="239755"/>
          </a:xfrm>
          <a:prstGeom prst="rect">
            <a:avLst/>
          </a:prstGeom>
          <a:noFill/>
          <a:ln w="9525">
            <a:noFill/>
            <a:miter lim="800000"/>
          </a:ln>
        </p:spPr>
        <p:txBody>
          <a:bodyPr wrap="none" lIns="68594" tIns="34297" rIns="68594" bIns="34297">
            <a:spAutoFit/>
          </a:bodyPr>
          <a:lstStyle/>
          <a:p>
            <a:r>
              <a:rPr lang="id-ID"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id-ID"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Rectangle 70"/>
          <p:cNvSpPr/>
          <p:nvPr/>
        </p:nvSpPr>
        <p:spPr>
          <a:xfrm>
            <a:off x="4107577" y="1387904"/>
            <a:ext cx="2295924" cy="1063953"/>
          </a:xfrm>
          <a:prstGeom prst="rect">
            <a:avLst/>
          </a:prstGeom>
          <a:noFill/>
          <a:ln w="38100">
            <a:solidFill>
              <a:schemeClr val="accent2"/>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74"/>
          <p:cNvSpPr txBox="1">
            <a:spLocks noChangeArrowheads="1"/>
          </p:cNvSpPr>
          <p:nvPr/>
        </p:nvSpPr>
        <p:spPr bwMode="auto">
          <a:xfrm>
            <a:off x="4107577" y="1710266"/>
            <a:ext cx="2295924" cy="315485"/>
          </a:xfrm>
          <a:prstGeom prst="rect">
            <a:avLst/>
          </a:prstGeom>
          <a:noFill/>
          <a:ln w="9525">
            <a:noFill/>
            <a:miter lim="800000"/>
          </a:ln>
        </p:spPr>
        <p:txBody>
          <a:bodyPr lIns="68594" tIns="34297" rIns="68594" bIns="34297">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id-ID"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75"/>
          <p:cNvSpPr txBox="1">
            <a:spLocks noChangeArrowheads="1"/>
          </p:cNvSpPr>
          <p:nvPr/>
        </p:nvSpPr>
        <p:spPr bwMode="auto">
          <a:xfrm>
            <a:off x="4107577" y="1400607"/>
            <a:ext cx="2295924" cy="254078"/>
          </a:xfrm>
          <a:prstGeom prst="rect">
            <a:avLst/>
          </a:prstGeom>
          <a:solidFill>
            <a:schemeClr val="accent2"/>
          </a:solidFill>
          <a:ln w="9525">
            <a:noFill/>
            <a:miter lim="800000"/>
          </a:ln>
        </p:spPr>
        <p:txBody>
          <a:bodyPr lIns="68594" tIns="34297" rIns="68594" bIns="34297">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项目三完成情况</a:t>
            </a:r>
            <a:endParaRPr lang="id-ID"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Oval 71"/>
          <p:cNvSpPr/>
          <p:nvPr/>
        </p:nvSpPr>
        <p:spPr>
          <a:xfrm>
            <a:off x="6122464" y="1132238"/>
            <a:ext cx="479508" cy="479573"/>
          </a:xfrm>
          <a:prstGeom prst="ellipse">
            <a:avLst/>
          </a:prstGeom>
          <a:solidFill>
            <a:schemeClr val="bg1">
              <a:lumMod val="95000"/>
            </a:schemeClr>
          </a:solidFill>
          <a:ln w="730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r>
              <a:rPr lang="en-US" sz="2300" b="1" noProof="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id-ID" sz="2300" b="1" noProof="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Rectangle 70"/>
          <p:cNvSpPr/>
          <p:nvPr/>
        </p:nvSpPr>
        <p:spPr>
          <a:xfrm>
            <a:off x="2797661" y="3453880"/>
            <a:ext cx="2295924" cy="1063953"/>
          </a:xfrm>
          <a:prstGeom prst="rect">
            <a:avLst/>
          </a:prstGeom>
          <a:noFill/>
          <a:ln w="38100">
            <a:solidFill>
              <a:schemeClr val="accent3"/>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TextBox 78"/>
          <p:cNvSpPr txBox="1">
            <a:spLocks noChangeArrowheads="1"/>
          </p:cNvSpPr>
          <p:nvPr/>
        </p:nvSpPr>
        <p:spPr bwMode="auto">
          <a:xfrm>
            <a:off x="2797661" y="3776241"/>
            <a:ext cx="2295924" cy="315485"/>
          </a:xfrm>
          <a:prstGeom prst="rect">
            <a:avLst/>
          </a:prstGeom>
          <a:noFill/>
          <a:ln w="9525">
            <a:noFill/>
            <a:miter lim="800000"/>
          </a:ln>
        </p:spPr>
        <p:txBody>
          <a:bodyPr lIns="68594" tIns="34297" rIns="68594" bIns="34297">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id-ID"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TextBox 79"/>
          <p:cNvSpPr txBox="1">
            <a:spLocks noChangeArrowheads="1"/>
          </p:cNvSpPr>
          <p:nvPr/>
        </p:nvSpPr>
        <p:spPr bwMode="auto">
          <a:xfrm>
            <a:off x="2797661" y="3466583"/>
            <a:ext cx="2295924" cy="254078"/>
          </a:xfrm>
          <a:prstGeom prst="rect">
            <a:avLst/>
          </a:prstGeom>
          <a:solidFill>
            <a:schemeClr val="accent3"/>
          </a:solidFill>
          <a:ln w="9525">
            <a:noFill/>
            <a:miter lim="800000"/>
          </a:ln>
        </p:spPr>
        <p:txBody>
          <a:bodyPr lIns="68594" tIns="34297" rIns="68594" bIns="34297">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项目二完成情况</a:t>
            </a:r>
            <a:endParaRPr lang="id-ID"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Oval 71"/>
          <p:cNvSpPr/>
          <p:nvPr/>
        </p:nvSpPr>
        <p:spPr>
          <a:xfrm>
            <a:off x="4812549" y="3198212"/>
            <a:ext cx="479508" cy="477986"/>
          </a:xfrm>
          <a:prstGeom prst="ellipse">
            <a:avLst/>
          </a:prstGeom>
          <a:solidFill>
            <a:schemeClr val="bg1">
              <a:lumMod val="95000"/>
            </a:schemeClr>
          </a:solidFill>
          <a:ln w="730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r>
              <a:rPr lang="en-US" sz="2300" b="1" noProof="1">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a:t>
            </a:r>
            <a:endParaRPr lang="id-ID" sz="2300" b="1" noProof="1">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TextBox 81"/>
          <p:cNvSpPr txBox="1">
            <a:spLocks noChangeArrowheads="1"/>
          </p:cNvSpPr>
          <p:nvPr/>
        </p:nvSpPr>
        <p:spPr bwMode="auto">
          <a:xfrm rot="-5400000">
            <a:off x="6709909" y="3944584"/>
            <a:ext cx="471633" cy="239754"/>
          </a:xfrm>
          <a:prstGeom prst="rect">
            <a:avLst/>
          </a:prstGeom>
          <a:noFill/>
          <a:ln w="9525">
            <a:noFill/>
            <a:miter lim="800000"/>
          </a:ln>
        </p:spPr>
        <p:txBody>
          <a:bodyPr wrap="none" lIns="68594" tIns="34297" rIns="68594" bIns="34297">
            <a:spAutoFit/>
          </a:bodyPr>
          <a:lstStyle/>
          <a:p>
            <a:r>
              <a:rPr lang="id-ID"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id-ID"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Rectangle 70"/>
          <p:cNvSpPr/>
          <p:nvPr/>
        </p:nvSpPr>
        <p:spPr>
          <a:xfrm>
            <a:off x="5614375" y="3452291"/>
            <a:ext cx="2295924" cy="1063953"/>
          </a:xfrm>
          <a:prstGeom prst="rect">
            <a:avLst/>
          </a:prstGeom>
          <a:noFill/>
          <a:ln w="38100">
            <a:solidFill>
              <a:schemeClr val="accent4"/>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endParaRPr lang="id-ID" sz="1100" noProof="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TextBox 83"/>
          <p:cNvSpPr txBox="1">
            <a:spLocks noChangeArrowheads="1"/>
          </p:cNvSpPr>
          <p:nvPr/>
        </p:nvSpPr>
        <p:spPr bwMode="auto">
          <a:xfrm>
            <a:off x="5614375" y="3774653"/>
            <a:ext cx="2295924" cy="361652"/>
          </a:xfrm>
          <a:prstGeom prst="rect">
            <a:avLst/>
          </a:prstGeom>
          <a:noFill/>
          <a:ln w="9525">
            <a:noFill/>
            <a:miter lim="800000"/>
          </a:ln>
        </p:spPr>
        <p:txBody>
          <a:bodyPr lIns="68594" tIns="34297" rIns="68594" bIns="34297">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11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a:t>
            </a:r>
            <a:endParaRPr lang="id-ID"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TextBox 84"/>
          <p:cNvSpPr txBox="1">
            <a:spLocks noChangeArrowheads="1"/>
          </p:cNvSpPr>
          <p:nvPr/>
        </p:nvSpPr>
        <p:spPr bwMode="auto">
          <a:xfrm>
            <a:off x="5614375" y="3466583"/>
            <a:ext cx="2295924" cy="254078"/>
          </a:xfrm>
          <a:prstGeom prst="rect">
            <a:avLst/>
          </a:prstGeom>
          <a:solidFill>
            <a:schemeClr val="accent4"/>
          </a:solidFill>
          <a:ln w="9525">
            <a:noFill/>
            <a:miter lim="800000"/>
          </a:ln>
        </p:spPr>
        <p:txBody>
          <a:bodyPr lIns="68594" tIns="34297" rIns="68594" bIns="34297">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项目四完成情况</a:t>
            </a:r>
            <a:endParaRPr lang="id-ID"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Oval 71"/>
          <p:cNvSpPr/>
          <p:nvPr/>
        </p:nvSpPr>
        <p:spPr>
          <a:xfrm>
            <a:off x="7629263" y="3196625"/>
            <a:ext cx="479508" cy="479573"/>
          </a:xfrm>
          <a:prstGeom prst="ellipse">
            <a:avLst/>
          </a:prstGeom>
          <a:solidFill>
            <a:schemeClr val="bg1">
              <a:lumMod val="95000"/>
            </a:schemeClr>
          </a:solidFill>
          <a:ln w="730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anchor="ctr"/>
          <a:lstStyle/>
          <a:p>
            <a:pPr algn="ctr" fontAlgn="auto"/>
            <a:r>
              <a:rPr lang="en-US" sz="2300" b="1" noProof="1">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4</a:t>
            </a:r>
            <a:endParaRPr lang="id-ID" sz="2300" b="1" noProof="1">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85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95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10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110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120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12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130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135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140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145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6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65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70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10" name="Picture 2" descr="C:\Users\Administrator\Desktop\73579e17223deb6.jpg"/>
          <p:cNvPicPr>
            <a:picLocks noChangeAspect="1" noChangeArrowheads="1"/>
          </p:cNvPicPr>
          <p:nvPr/>
        </p:nvPicPr>
        <p:blipFill>
          <a:blip r:embed="rId2" cstate="print"/>
          <a:srcRect/>
          <a:stretch>
            <a:fillRect/>
          </a:stretch>
        </p:blipFill>
        <p:spPr bwMode="auto">
          <a:xfrm>
            <a:off x="1588" y="-3175"/>
            <a:ext cx="9144000" cy="5148263"/>
          </a:xfrm>
          <a:prstGeom prst="rect">
            <a:avLst/>
          </a:prstGeom>
          <a:noFill/>
        </p:spPr>
      </p:pic>
      <p:sp>
        <p:nvSpPr>
          <p:cNvPr id="2" name="TextBox 1"/>
          <p:cNvSpPr txBox="1"/>
          <p:nvPr/>
        </p:nvSpPr>
        <p:spPr>
          <a:xfrm>
            <a:off x="2772594" y="1828234"/>
            <a:ext cx="3086509" cy="656829"/>
          </a:xfrm>
          <a:prstGeom prst="rect">
            <a:avLst/>
          </a:prstGeom>
          <a:noFill/>
        </p:spPr>
        <p:txBody>
          <a:bodyPr wrap="none" lIns="65032" tIns="32516" rIns="65032" bIns="32516" rtlCol="0">
            <a:spAutoFit/>
          </a:bodyPr>
          <a:lstStyle/>
          <a:p>
            <a:pPr marL="0" lvl="1"/>
            <a:r>
              <a:rPr lang="zh-CN" altLang="en-US" sz="3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sz="36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文本框 9"/>
          <p:cNvSpPr txBox="1"/>
          <p:nvPr/>
        </p:nvSpPr>
        <p:spPr>
          <a:xfrm>
            <a:off x="2877867" y="2678339"/>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年度工作概述</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文本框 9"/>
          <p:cNvSpPr txBox="1"/>
          <p:nvPr/>
        </p:nvSpPr>
        <p:spPr>
          <a:xfrm>
            <a:off x="2877867" y="3003857"/>
            <a:ext cx="1495112" cy="23089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成功项目展示</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文本框 9"/>
          <p:cNvSpPr txBox="1"/>
          <p:nvPr/>
        </p:nvSpPr>
        <p:spPr>
          <a:xfrm>
            <a:off x="4581169" y="2681598"/>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工作完成情况</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文本框 9"/>
          <p:cNvSpPr txBox="1"/>
          <p:nvPr/>
        </p:nvSpPr>
        <p:spPr>
          <a:xfrm>
            <a:off x="4581171" y="3007566"/>
            <a:ext cx="1379459"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工作存在不足</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4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grpSp>
        <p:nvGrpSpPr>
          <p:cNvPr id="2" name="组合 53"/>
          <p:cNvGrpSpPr/>
          <p:nvPr/>
        </p:nvGrpSpPr>
        <p:grpSpPr>
          <a:xfrm>
            <a:off x="4892791" y="2276016"/>
            <a:ext cx="328483" cy="864630"/>
            <a:chOff x="2457450" y="777875"/>
            <a:chExt cx="1811338" cy="4765675"/>
          </a:xfrm>
          <a:solidFill>
            <a:schemeClr val="accent3"/>
          </a:solidFill>
        </p:grpSpPr>
        <p:sp>
          <p:nvSpPr>
            <p:cNvPr id="55"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57"/>
          <p:cNvGrpSpPr/>
          <p:nvPr/>
        </p:nvGrpSpPr>
        <p:grpSpPr>
          <a:xfrm>
            <a:off x="3919552" y="2210782"/>
            <a:ext cx="328483" cy="864630"/>
            <a:chOff x="2457450" y="777875"/>
            <a:chExt cx="1811338" cy="4765675"/>
          </a:xfrm>
          <a:solidFill>
            <a:schemeClr val="accent2"/>
          </a:solidFill>
        </p:grpSpPr>
        <p:sp>
          <p:nvSpPr>
            <p:cNvPr id="59"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Freeform 8"/>
          <p:cNvSpPr/>
          <p:nvPr/>
        </p:nvSpPr>
        <p:spPr bwMode="auto">
          <a:xfrm>
            <a:off x="3162319" y="1709244"/>
            <a:ext cx="2816189" cy="2482224"/>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Oval 56"/>
          <p:cNvSpPr>
            <a:spLocks noChangeArrowheads="1"/>
          </p:cNvSpPr>
          <p:nvPr/>
        </p:nvSpPr>
        <p:spPr bwMode="auto">
          <a:xfrm>
            <a:off x="3348446" y="1603960"/>
            <a:ext cx="433779" cy="433972"/>
          </a:xfrm>
          <a:prstGeom prst="ellipse">
            <a:avLst/>
          </a:prstGeom>
          <a:solidFill>
            <a:schemeClr val="accent1"/>
          </a:solidFill>
          <a:ln>
            <a:noFill/>
          </a:ln>
        </p:spPr>
        <p:txBody>
          <a:bodyPr vert="horz" wrap="square" lIns="0" tIns="0" rIns="0" bIns="0" numCol="1" anchor="t" anchorCtr="0" compatLnSpc="1"/>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57"/>
          <p:cNvSpPr>
            <a:spLocks noChangeArrowheads="1"/>
          </p:cNvSpPr>
          <p:nvPr/>
        </p:nvSpPr>
        <p:spPr bwMode="auto">
          <a:xfrm>
            <a:off x="2945430" y="2474237"/>
            <a:ext cx="433779" cy="435981"/>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Oval 58"/>
          <p:cNvSpPr>
            <a:spLocks noChangeArrowheads="1"/>
          </p:cNvSpPr>
          <p:nvPr/>
        </p:nvSpPr>
        <p:spPr bwMode="auto">
          <a:xfrm>
            <a:off x="3239699" y="3362408"/>
            <a:ext cx="433779" cy="433972"/>
          </a:xfrm>
          <a:prstGeom prst="ellipse">
            <a:avLst/>
          </a:prstGeom>
          <a:solidFill>
            <a:schemeClr val="accent3"/>
          </a:solidFill>
          <a:ln>
            <a:noFill/>
          </a:ln>
        </p:spPr>
        <p:txBody>
          <a:bodyPr vert="horz" wrap="square" lIns="0" tIns="0" rIns="0" bIns="0" numCol="1" anchor="t" anchorCtr="0" compatLnSpc="1"/>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Oval 59"/>
          <p:cNvSpPr>
            <a:spLocks noChangeArrowheads="1"/>
          </p:cNvSpPr>
          <p:nvPr/>
        </p:nvSpPr>
        <p:spPr bwMode="auto">
          <a:xfrm>
            <a:off x="5332385" y="1603960"/>
            <a:ext cx="435788" cy="433972"/>
          </a:xfrm>
          <a:prstGeom prst="ellipse">
            <a:avLst/>
          </a:prstGeom>
          <a:solidFill>
            <a:schemeClr val="accent4"/>
          </a:solidFill>
          <a:ln>
            <a:noFill/>
          </a:ln>
        </p:spPr>
        <p:txBody>
          <a:bodyPr vert="horz" wrap="square" lIns="0" tIns="0" rIns="0" bIns="0" numCol="1" anchor="t" anchorCtr="0" compatLnSpc="1"/>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Oval 60"/>
          <p:cNvSpPr>
            <a:spLocks noChangeArrowheads="1"/>
          </p:cNvSpPr>
          <p:nvPr/>
        </p:nvSpPr>
        <p:spPr bwMode="auto">
          <a:xfrm>
            <a:off x="5760614" y="2474237"/>
            <a:ext cx="435788" cy="435981"/>
          </a:xfrm>
          <a:prstGeom prst="ellipse">
            <a:avLst/>
          </a:prstGeom>
          <a:solidFill>
            <a:schemeClr val="accent1"/>
          </a:solidFill>
          <a:ln>
            <a:noFill/>
          </a:ln>
        </p:spPr>
        <p:txBody>
          <a:bodyPr vert="horz" wrap="square" lIns="0" tIns="0" rIns="0" bIns="0" numCol="1" anchor="t" anchorCtr="0" compatLnSpc="1"/>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Oval 61"/>
          <p:cNvSpPr>
            <a:spLocks noChangeArrowheads="1"/>
          </p:cNvSpPr>
          <p:nvPr/>
        </p:nvSpPr>
        <p:spPr bwMode="auto">
          <a:xfrm>
            <a:off x="5468936" y="3362408"/>
            <a:ext cx="433779" cy="433972"/>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06</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Rectangle 24"/>
          <p:cNvSpPr>
            <a:spLocks noChangeArrowheads="1"/>
          </p:cNvSpPr>
          <p:nvPr/>
        </p:nvSpPr>
        <p:spPr bwMode="auto">
          <a:xfrm>
            <a:off x="5978508" y="1487572"/>
            <a:ext cx="2299739"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Rectangle 24"/>
          <p:cNvSpPr>
            <a:spLocks noChangeArrowheads="1"/>
          </p:cNvSpPr>
          <p:nvPr/>
        </p:nvSpPr>
        <p:spPr bwMode="auto">
          <a:xfrm>
            <a:off x="6373307" y="2358854"/>
            <a:ext cx="2299739"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Rectangle 24"/>
          <p:cNvSpPr>
            <a:spLocks noChangeArrowheads="1"/>
          </p:cNvSpPr>
          <p:nvPr/>
        </p:nvSpPr>
        <p:spPr bwMode="auto">
          <a:xfrm>
            <a:off x="6132392" y="3247401"/>
            <a:ext cx="2299739"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Rectangle 24"/>
          <p:cNvSpPr>
            <a:spLocks noChangeArrowheads="1"/>
          </p:cNvSpPr>
          <p:nvPr/>
        </p:nvSpPr>
        <p:spPr bwMode="auto">
          <a:xfrm>
            <a:off x="748849" y="1487572"/>
            <a:ext cx="2399320"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Rectangle 24"/>
          <p:cNvSpPr>
            <a:spLocks noChangeArrowheads="1"/>
          </p:cNvSpPr>
          <p:nvPr/>
        </p:nvSpPr>
        <p:spPr bwMode="auto">
          <a:xfrm>
            <a:off x="352733" y="2358854"/>
            <a:ext cx="2399320"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Rectangle 24"/>
          <p:cNvSpPr>
            <a:spLocks noChangeArrowheads="1"/>
          </p:cNvSpPr>
          <p:nvPr/>
        </p:nvSpPr>
        <p:spPr bwMode="auto">
          <a:xfrm>
            <a:off x="621585" y="3246020"/>
            <a:ext cx="239932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20000"/>
              </a:lnSpc>
              <a:spcBef>
                <a:spcPts val="300"/>
              </a:spcBef>
            </a:pPr>
            <a:r>
              <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Rectangle 5"/>
          <p:cNvSpPr>
            <a:spLocks noChangeArrowheads="1"/>
          </p:cNvSpPr>
          <p:nvPr/>
        </p:nvSpPr>
        <p:spPr bwMode="auto">
          <a:xfrm>
            <a:off x="4345867" y="2907140"/>
            <a:ext cx="449094" cy="458187"/>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Rectangle 6"/>
          <p:cNvSpPr>
            <a:spLocks noChangeArrowheads="1"/>
          </p:cNvSpPr>
          <p:nvPr/>
        </p:nvSpPr>
        <p:spPr bwMode="auto">
          <a:xfrm>
            <a:off x="3859248" y="3092491"/>
            <a:ext cx="449092" cy="272836"/>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Rectangle 9"/>
          <p:cNvSpPr>
            <a:spLocks noChangeArrowheads="1"/>
          </p:cNvSpPr>
          <p:nvPr/>
        </p:nvSpPr>
        <p:spPr bwMode="auto">
          <a:xfrm>
            <a:off x="4832484" y="3157527"/>
            <a:ext cx="449096" cy="207594"/>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76"/>
          <p:cNvGrpSpPr/>
          <p:nvPr/>
        </p:nvGrpSpPr>
        <p:grpSpPr>
          <a:xfrm>
            <a:off x="4249526" y="2004545"/>
            <a:ext cx="641773" cy="843719"/>
            <a:chOff x="4225925" y="1973263"/>
            <a:chExt cx="687388" cy="903287"/>
          </a:xfrm>
          <a:solidFill>
            <a:schemeClr val="accent1"/>
          </a:solidFill>
        </p:grpSpPr>
        <p:sp>
          <p:nvSpPr>
            <p:cNvPr id="78"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anim calcmode="lin" valueType="num">
                                      <p:cBhvr>
                                        <p:cTn id="18" dur="500" fill="hold"/>
                                        <p:tgtEl>
                                          <p:spTgt spid="75"/>
                                        </p:tgtEl>
                                        <p:attrNameLst>
                                          <p:attrName>ppt_x</p:attrName>
                                        </p:attrNameLst>
                                      </p:cBhvr>
                                      <p:tavLst>
                                        <p:tav tm="0">
                                          <p:val>
                                            <p:strVal val="#ppt_x"/>
                                          </p:val>
                                        </p:tav>
                                        <p:tav tm="100000">
                                          <p:val>
                                            <p:strVal val="#ppt_x"/>
                                          </p:val>
                                        </p:tav>
                                      </p:tavLst>
                                    </p:anim>
                                    <p:anim calcmode="lin" valueType="num">
                                      <p:cBhvr>
                                        <p:cTn id="19" dur="500" fill="hold"/>
                                        <p:tgtEl>
                                          <p:spTgt spid="7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anim calcmode="lin" valueType="num">
                                      <p:cBhvr>
                                        <p:cTn id="28" dur="500" fill="hold"/>
                                        <p:tgtEl>
                                          <p:spTgt spid="76"/>
                                        </p:tgtEl>
                                        <p:attrNameLst>
                                          <p:attrName>ppt_x</p:attrName>
                                        </p:attrNameLst>
                                      </p:cBhvr>
                                      <p:tavLst>
                                        <p:tav tm="0">
                                          <p:val>
                                            <p:strVal val="#ppt_x"/>
                                          </p:val>
                                        </p:tav>
                                        <p:tav tm="100000">
                                          <p:val>
                                            <p:strVal val="#ppt_x"/>
                                          </p:val>
                                        </p:tav>
                                      </p:tavLst>
                                    </p:anim>
                                    <p:anim calcmode="lin" valueType="num">
                                      <p:cBhvr>
                                        <p:cTn id="29" dur="500" fill="hold"/>
                                        <p:tgtEl>
                                          <p:spTgt spid="7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Effect transition="in" filter="wheel(1)">
                                      <p:cBhvr>
                                        <p:cTn id="37" dur="500"/>
                                        <p:tgtEl>
                                          <p:spTgt spid="61"/>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500" fill="hold"/>
                                        <p:tgtEl>
                                          <p:spTgt spid="71"/>
                                        </p:tgtEl>
                                        <p:attrNameLst>
                                          <p:attrName>ppt_x</p:attrName>
                                        </p:attrNameLst>
                                      </p:cBhvr>
                                      <p:tavLst>
                                        <p:tav tm="0">
                                          <p:val>
                                            <p:strVal val="0-#ppt_w/2"/>
                                          </p:val>
                                        </p:tav>
                                        <p:tav tm="100000">
                                          <p:val>
                                            <p:strVal val="#ppt_x"/>
                                          </p:val>
                                        </p:tav>
                                      </p:tavLst>
                                    </p:anim>
                                    <p:anim calcmode="lin" valueType="num">
                                      <p:cBhvr additive="base">
                                        <p:cTn id="46" dur="500" fill="hold"/>
                                        <p:tgtEl>
                                          <p:spTgt spid="71"/>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fill="hold"/>
                                        <p:tgtEl>
                                          <p:spTgt spid="72"/>
                                        </p:tgtEl>
                                        <p:attrNameLst>
                                          <p:attrName>ppt_x</p:attrName>
                                        </p:attrNameLst>
                                      </p:cBhvr>
                                      <p:tavLst>
                                        <p:tav tm="0">
                                          <p:val>
                                            <p:strVal val="0-#ppt_w/2"/>
                                          </p:val>
                                        </p:tav>
                                        <p:tav tm="100000">
                                          <p:val>
                                            <p:strVal val="#ppt_x"/>
                                          </p:val>
                                        </p:tav>
                                      </p:tavLst>
                                    </p:anim>
                                    <p:anim calcmode="lin" valueType="num">
                                      <p:cBhvr additive="base">
                                        <p:cTn id="55" dur="500" fill="hold"/>
                                        <p:tgtEl>
                                          <p:spTgt spid="72"/>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65"/>
                                        </p:tgtEl>
                                        <p:attrNameLst>
                                          <p:attrName>style.visibility</p:attrName>
                                        </p:attrNameLst>
                                      </p:cBhvr>
                                      <p:to>
                                        <p:strVal val="visible"/>
                                      </p:to>
                                    </p:set>
                                    <p:anim calcmode="lin" valueType="num">
                                      <p:cBhvr>
                                        <p:cTn id="67" dur="500" fill="hold"/>
                                        <p:tgtEl>
                                          <p:spTgt spid="65"/>
                                        </p:tgtEl>
                                        <p:attrNameLst>
                                          <p:attrName>ppt_w</p:attrName>
                                        </p:attrNameLst>
                                      </p:cBhvr>
                                      <p:tavLst>
                                        <p:tav tm="0">
                                          <p:val>
                                            <p:fltVal val="0"/>
                                          </p:val>
                                        </p:tav>
                                        <p:tav tm="100000">
                                          <p:val>
                                            <p:strVal val="#ppt_w"/>
                                          </p:val>
                                        </p:tav>
                                      </p:tavLst>
                                    </p:anim>
                                    <p:anim calcmode="lin" valueType="num">
                                      <p:cBhvr>
                                        <p:cTn id="68" dur="500" fill="hold"/>
                                        <p:tgtEl>
                                          <p:spTgt spid="65"/>
                                        </p:tgtEl>
                                        <p:attrNameLst>
                                          <p:attrName>ppt_h</p:attrName>
                                        </p:attrNameLst>
                                      </p:cBhvr>
                                      <p:tavLst>
                                        <p:tav tm="0">
                                          <p:val>
                                            <p:fltVal val="0"/>
                                          </p:val>
                                        </p:tav>
                                        <p:tav tm="100000">
                                          <p:val>
                                            <p:strVal val="#ppt_h"/>
                                          </p:val>
                                        </p:tav>
                                      </p:tavLst>
                                    </p:anim>
                                    <p:animEffect transition="in" filter="fade">
                                      <p:cBhvr>
                                        <p:cTn id="69" dur="500"/>
                                        <p:tgtEl>
                                          <p:spTgt spid="65"/>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1+#ppt_w/2"/>
                                          </p:val>
                                        </p:tav>
                                        <p:tav tm="100000">
                                          <p:val>
                                            <p:strVal val="#ppt_x"/>
                                          </p:val>
                                        </p:tav>
                                      </p:tavLst>
                                    </p:anim>
                                    <p:anim calcmode="lin" valueType="num">
                                      <p:cBhvr additive="base">
                                        <p:cTn id="73" dur="500" fill="hold"/>
                                        <p:tgtEl>
                                          <p:spTgt spid="68"/>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Effect transition="in" filter="fade">
                                      <p:cBhvr>
                                        <p:cTn id="78" dur="500"/>
                                        <p:tgtEl>
                                          <p:spTgt spid="66"/>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1+#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500" fill="hold"/>
                                        <p:tgtEl>
                                          <p:spTgt spid="70"/>
                                        </p:tgtEl>
                                        <p:attrNameLst>
                                          <p:attrName>ppt_x</p:attrName>
                                        </p:attrNameLst>
                                      </p:cBhvr>
                                      <p:tavLst>
                                        <p:tav tm="0">
                                          <p:val>
                                            <p:strVal val="1+#ppt_w/2"/>
                                          </p:val>
                                        </p:tav>
                                        <p:tav tm="100000">
                                          <p:val>
                                            <p:strVal val="#ppt_x"/>
                                          </p:val>
                                        </p:tav>
                                      </p:tavLst>
                                    </p:anim>
                                    <p:anim calcmode="lin" valueType="num">
                                      <p:cBhvr additive="base">
                                        <p:cTn id="91"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p:bldP spid="75" grpId="0" animBg="1"/>
      <p:bldP spid="7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6" name="Freeform 6"/>
          <p:cNvSpPr/>
          <p:nvPr/>
        </p:nvSpPr>
        <p:spPr bwMode="auto">
          <a:xfrm>
            <a:off x="4577558" y="1726679"/>
            <a:ext cx="947903" cy="1051574"/>
          </a:xfrm>
          <a:custGeom>
            <a:avLst/>
            <a:gdLst>
              <a:gd name="T0" fmla="*/ 0 w 1075"/>
              <a:gd name="T1" fmla="*/ 0 h 1196"/>
              <a:gd name="T2" fmla="*/ 0 w 1075"/>
              <a:gd name="T3" fmla="*/ 98 h 1196"/>
              <a:gd name="T4" fmla="*/ 44 w 1075"/>
              <a:gd name="T5" fmla="*/ 84 h 1196"/>
              <a:gd name="T6" fmla="*/ 121 w 1075"/>
              <a:gd name="T7" fmla="*/ 160 h 1196"/>
              <a:gd name="T8" fmla="*/ 44 w 1075"/>
              <a:gd name="T9" fmla="*/ 237 h 1196"/>
              <a:gd name="T10" fmla="*/ 0 w 1075"/>
              <a:gd name="T11" fmla="*/ 223 h 1196"/>
              <a:gd name="T12" fmla="*/ 0 w 1075"/>
              <a:gd name="T13" fmla="*/ 321 h 1196"/>
              <a:gd name="T14" fmla="*/ 754 w 1075"/>
              <a:gd name="T15" fmla="*/ 1075 h 1196"/>
              <a:gd name="T16" fmla="*/ 880 w 1075"/>
              <a:gd name="T17" fmla="*/ 1075 h 1196"/>
              <a:gd name="T18" fmla="*/ 869 w 1075"/>
              <a:gd name="T19" fmla="*/ 1085 h 1196"/>
              <a:gd name="T20" fmla="*/ 850 w 1075"/>
              <a:gd name="T21" fmla="*/ 1132 h 1196"/>
              <a:gd name="T22" fmla="*/ 914 w 1075"/>
              <a:gd name="T23" fmla="*/ 1196 h 1196"/>
              <a:gd name="T24" fmla="*/ 979 w 1075"/>
              <a:gd name="T25" fmla="*/ 1132 h 1196"/>
              <a:gd name="T26" fmla="*/ 959 w 1075"/>
              <a:gd name="T27" fmla="*/ 1085 h 1196"/>
              <a:gd name="T28" fmla="*/ 949 w 1075"/>
              <a:gd name="T29" fmla="*/ 1075 h 1196"/>
              <a:gd name="T30" fmla="*/ 1075 w 1075"/>
              <a:gd name="T31" fmla="*/ 1075 h 1196"/>
              <a:gd name="T32" fmla="*/ 0 w 1075"/>
              <a:gd name="T33" fmla="*/ 0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0" y="0"/>
                </a:moveTo>
                <a:cubicBezTo>
                  <a:pt x="0" y="98"/>
                  <a:pt x="0" y="98"/>
                  <a:pt x="0" y="98"/>
                </a:cubicBezTo>
                <a:cubicBezTo>
                  <a:pt x="13" y="89"/>
                  <a:pt x="28" y="84"/>
                  <a:pt x="44" y="84"/>
                </a:cubicBezTo>
                <a:cubicBezTo>
                  <a:pt x="87" y="84"/>
                  <a:pt x="121" y="118"/>
                  <a:pt x="121" y="160"/>
                </a:cubicBezTo>
                <a:cubicBezTo>
                  <a:pt x="121" y="203"/>
                  <a:pt x="87" y="237"/>
                  <a:pt x="44" y="237"/>
                </a:cubicBezTo>
                <a:cubicBezTo>
                  <a:pt x="28" y="237"/>
                  <a:pt x="13" y="232"/>
                  <a:pt x="0" y="223"/>
                </a:cubicBezTo>
                <a:cubicBezTo>
                  <a:pt x="0" y="321"/>
                  <a:pt x="0" y="321"/>
                  <a:pt x="0" y="321"/>
                </a:cubicBezTo>
                <a:cubicBezTo>
                  <a:pt x="414" y="324"/>
                  <a:pt x="750" y="661"/>
                  <a:pt x="754" y="1075"/>
                </a:cubicBezTo>
                <a:cubicBezTo>
                  <a:pt x="880" y="1075"/>
                  <a:pt x="880" y="1075"/>
                  <a:pt x="880" y="1075"/>
                </a:cubicBezTo>
                <a:cubicBezTo>
                  <a:pt x="869" y="1085"/>
                  <a:pt x="869" y="1085"/>
                  <a:pt x="869" y="1085"/>
                </a:cubicBezTo>
                <a:cubicBezTo>
                  <a:pt x="857" y="1097"/>
                  <a:pt x="850" y="1114"/>
                  <a:pt x="850" y="1132"/>
                </a:cubicBezTo>
                <a:cubicBezTo>
                  <a:pt x="850" y="1167"/>
                  <a:pt x="879" y="1196"/>
                  <a:pt x="914" y="1196"/>
                </a:cubicBezTo>
                <a:cubicBezTo>
                  <a:pt x="950" y="1196"/>
                  <a:pt x="979" y="1167"/>
                  <a:pt x="979" y="1132"/>
                </a:cubicBezTo>
                <a:cubicBezTo>
                  <a:pt x="979" y="1114"/>
                  <a:pt x="972" y="1097"/>
                  <a:pt x="959" y="1085"/>
                </a:cubicBezTo>
                <a:cubicBezTo>
                  <a:pt x="949" y="1075"/>
                  <a:pt x="949" y="1075"/>
                  <a:pt x="949" y="1075"/>
                </a:cubicBezTo>
                <a:cubicBezTo>
                  <a:pt x="1075" y="1075"/>
                  <a:pt x="1075" y="1075"/>
                  <a:pt x="1075" y="1075"/>
                </a:cubicBezTo>
                <a:cubicBezTo>
                  <a:pt x="1072" y="483"/>
                  <a:pt x="591" y="3"/>
                  <a:pt x="0" y="0"/>
                </a:cubicBezTo>
                <a:close/>
              </a:path>
            </a:pathLst>
          </a:custGeom>
          <a:solidFill>
            <a:schemeClr val="accent4"/>
          </a:solidFill>
          <a:ln>
            <a:noFill/>
          </a:ln>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7"/>
          <p:cNvSpPr/>
          <p:nvPr/>
        </p:nvSpPr>
        <p:spPr bwMode="auto">
          <a:xfrm>
            <a:off x="4471177" y="2682944"/>
            <a:ext cx="1054283" cy="945146"/>
          </a:xfrm>
          <a:custGeom>
            <a:avLst/>
            <a:gdLst>
              <a:gd name="T0" fmla="*/ 1099 w 1197"/>
              <a:gd name="T1" fmla="*/ 0 h 1075"/>
              <a:gd name="T2" fmla="*/ 1113 w 1197"/>
              <a:gd name="T3" fmla="*/ 45 h 1075"/>
              <a:gd name="T4" fmla="*/ 1036 w 1197"/>
              <a:gd name="T5" fmla="*/ 121 h 1075"/>
              <a:gd name="T6" fmla="*/ 960 w 1197"/>
              <a:gd name="T7" fmla="*/ 45 h 1075"/>
              <a:gd name="T8" fmla="*/ 974 w 1197"/>
              <a:gd name="T9" fmla="*/ 0 h 1075"/>
              <a:gd name="T10" fmla="*/ 876 w 1197"/>
              <a:gd name="T11" fmla="*/ 0 h 1075"/>
              <a:gd name="T12" fmla="*/ 122 w 1197"/>
              <a:gd name="T13" fmla="*/ 754 h 1075"/>
              <a:gd name="T14" fmla="*/ 122 w 1197"/>
              <a:gd name="T15" fmla="*/ 880 h 1075"/>
              <a:gd name="T16" fmla="*/ 111 w 1197"/>
              <a:gd name="T17" fmla="*/ 869 h 1075"/>
              <a:gd name="T18" fmla="*/ 65 w 1197"/>
              <a:gd name="T19" fmla="*/ 850 h 1075"/>
              <a:gd name="T20" fmla="*/ 0 w 1197"/>
              <a:gd name="T21" fmla="*/ 914 h 1075"/>
              <a:gd name="T22" fmla="*/ 65 w 1197"/>
              <a:gd name="T23" fmla="*/ 979 h 1075"/>
              <a:gd name="T24" fmla="*/ 111 w 1197"/>
              <a:gd name="T25" fmla="*/ 959 h 1075"/>
              <a:gd name="T26" fmla="*/ 122 w 1197"/>
              <a:gd name="T27" fmla="*/ 949 h 1075"/>
              <a:gd name="T28" fmla="*/ 122 w 1197"/>
              <a:gd name="T29" fmla="*/ 1075 h 1075"/>
              <a:gd name="T30" fmla="*/ 1197 w 1197"/>
              <a:gd name="T31" fmla="*/ 0 h 1075"/>
              <a:gd name="T32" fmla="*/ 1099 w 1197"/>
              <a:gd name="T33"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7" h="1075">
                <a:moveTo>
                  <a:pt x="1099" y="0"/>
                </a:moveTo>
                <a:cubicBezTo>
                  <a:pt x="1108" y="13"/>
                  <a:pt x="1113" y="28"/>
                  <a:pt x="1113" y="45"/>
                </a:cubicBezTo>
                <a:cubicBezTo>
                  <a:pt x="1113" y="87"/>
                  <a:pt x="1079" y="121"/>
                  <a:pt x="1036" y="121"/>
                </a:cubicBezTo>
                <a:cubicBezTo>
                  <a:pt x="994" y="121"/>
                  <a:pt x="960" y="87"/>
                  <a:pt x="960" y="45"/>
                </a:cubicBezTo>
                <a:cubicBezTo>
                  <a:pt x="960" y="28"/>
                  <a:pt x="965" y="13"/>
                  <a:pt x="974" y="0"/>
                </a:cubicBezTo>
                <a:cubicBezTo>
                  <a:pt x="876" y="0"/>
                  <a:pt x="876" y="0"/>
                  <a:pt x="876" y="0"/>
                </a:cubicBezTo>
                <a:cubicBezTo>
                  <a:pt x="872" y="414"/>
                  <a:pt x="536" y="751"/>
                  <a:pt x="122" y="754"/>
                </a:cubicBezTo>
                <a:cubicBezTo>
                  <a:pt x="122" y="880"/>
                  <a:pt x="122" y="880"/>
                  <a:pt x="122" y="880"/>
                </a:cubicBezTo>
                <a:cubicBezTo>
                  <a:pt x="111" y="869"/>
                  <a:pt x="111" y="869"/>
                  <a:pt x="111" y="869"/>
                </a:cubicBezTo>
                <a:cubicBezTo>
                  <a:pt x="99" y="857"/>
                  <a:pt x="83" y="850"/>
                  <a:pt x="65" y="850"/>
                </a:cubicBezTo>
                <a:cubicBezTo>
                  <a:pt x="29" y="850"/>
                  <a:pt x="0" y="879"/>
                  <a:pt x="0" y="914"/>
                </a:cubicBezTo>
                <a:cubicBezTo>
                  <a:pt x="0" y="950"/>
                  <a:pt x="29" y="979"/>
                  <a:pt x="65" y="979"/>
                </a:cubicBezTo>
                <a:cubicBezTo>
                  <a:pt x="83" y="979"/>
                  <a:pt x="99" y="972"/>
                  <a:pt x="111" y="959"/>
                </a:cubicBezTo>
                <a:cubicBezTo>
                  <a:pt x="122" y="949"/>
                  <a:pt x="122" y="949"/>
                  <a:pt x="122" y="949"/>
                </a:cubicBezTo>
                <a:cubicBezTo>
                  <a:pt x="122" y="1075"/>
                  <a:pt x="122" y="1075"/>
                  <a:pt x="122" y="1075"/>
                </a:cubicBezTo>
                <a:cubicBezTo>
                  <a:pt x="713" y="1072"/>
                  <a:pt x="1194" y="591"/>
                  <a:pt x="1197" y="0"/>
                </a:cubicBezTo>
                <a:lnTo>
                  <a:pt x="1099" y="0"/>
                </a:lnTo>
                <a:close/>
              </a:path>
            </a:pathLst>
          </a:custGeom>
          <a:solidFill>
            <a:schemeClr val="accent3"/>
          </a:solidFill>
          <a:ln>
            <a:noFill/>
          </a:ln>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8"/>
          <p:cNvSpPr/>
          <p:nvPr/>
        </p:nvSpPr>
        <p:spPr bwMode="auto">
          <a:xfrm>
            <a:off x="3620129" y="2576515"/>
            <a:ext cx="947903" cy="1051574"/>
          </a:xfrm>
          <a:custGeom>
            <a:avLst/>
            <a:gdLst>
              <a:gd name="T0" fmla="*/ 1075 w 1075"/>
              <a:gd name="T1" fmla="*/ 1196 h 1196"/>
              <a:gd name="T2" fmla="*/ 1075 w 1075"/>
              <a:gd name="T3" fmla="*/ 1098 h 1196"/>
              <a:gd name="T4" fmla="*/ 1030 w 1075"/>
              <a:gd name="T5" fmla="*/ 1112 h 1196"/>
              <a:gd name="T6" fmla="*/ 953 w 1075"/>
              <a:gd name="T7" fmla="*/ 1035 h 1196"/>
              <a:gd name="T8" fmla="*/ 1030 w 1075"/>
              <a:gd name="T9" fmla="*/ 959 h 1196"/>
              <a:gd name="T10" fmla="*/ 1075 w 1075"/>
              <a:gd name="T11" fmla="*/ 973 h 1196"/>
              <a:gd name="T12" fmla="*/ 1075 w 1075"/>
              <a:gd name="T13" fmla="*/ 875 h 1196"/>
              <a:gd name="T14" fmla="*/ 321 w 1075"/>
              <a:gd name="T15" fmla="*/ 121 h 1196"/>
              <a:gd name="T16" fmla="*/ 195 w 1075"/>
              <a:gd name="T17" fmla="*/ 121 h 1196"/>
              <a:gd name="T18" fmla="*/ 205 w 1075"/>
              <a:gd name="T19" fmla="*/ 111 h 1196"/>
              <a:gd name="T20" fmla="*/ 225 w 1075"/>
              <a:gd name="T21" fmla="*/ 64 h 1196"/>
              <a:gd name="T22" fmla="*/ 160 w 1075"/>
              <a:gd name="T23" fmla="*/ 0 h 1196"/>
              <a:gd name="T24" fmla="*/ 96 w 1075"/>
              <a:gd name="T25" fmla="*/ 64 h 1196"/>
              <a:gd name="T26" fmla="*/ 115 w 1075"/>
              <a:gd name="T27" fmla="*/ 111 h 1196"/>
              <a:gd name="T28" fmla="*/ 126 w 1075"/>
              <a:gd name="T29" fmla="*/ 121 h 1196"/>
              <a:gd name="T30" fmla="*/ 0 w 1075"/>
              <a:gd name="T31" fmla="*/ 121 h 1196"/>
              <a:gd name="T32" fmla="*/ 1075 w 1075"/>
              <a:gd name="T33" fmla="*/ 1196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1075" y="1196"/>
                </a:moveTo>
                <a:cubicBezTo>
                  <a:pt x="1075" y="1098"/>
                  <a:pt x="1075" y="1098"/>
                  <a:pt x="1075" y="1098"/>
                </a:cubicBezTo>
                <a:cubicBezTo>
                  <a:pt x="1062" y="1107"/>
                  <a:pt x="1046" y="1112"/>
                  <a:pt x="1030" y="1112"/>
                </a:cubicBezTo>
                <a:cubicBezTo>
                  <a:pt x="988" y="1112"/>
                  <a:pt x="953" y="1078"/>
                  <a:pt x="953" y="1035"/>
                </a:cubicBezTo>
                <a:cubicBezTo>
                  <a:pt x="953" y="993"/>
                  <a:pt x="988" y="959"/>
                  <a:pt x="1030" y="959"/>
                </a:cubicBezTo>
                <a:cubicBezTo>
                  <a:pt x="1046" y="959"/>
                  <a:pt x="1062" y="964"/>
                  <a:pt x="1075" y="973"/>
                </a:cubicBezTo>
                <a:cubicBezTo>
                  <a:pt x="1075" y="875"/>
                  <a:pt x="1075" y="875"/>
                  <a:pt x="1075" y="875"/>
                </a:cubicBezTo>
                <a:cubicBezTo>
                  <a:pt x="660" y="872"/>
                  <a:pt x="324" y="535"/>
                  <a:pt x="321" y="121"/>
                </a:cubicBezTo>
                <a:cubicBezTo>
                  <a:pt x="195" y="121"/>
                  <a:pt x="195" y="121"/>
                  <a:pt x="195" y="121"/>
                </a:cubicBezTo>
                <a:cubicBezTo>
                  <a:pt x="205" y="111"/>
                  <a:pt x="205" y="111"/>
                  <a:pt x="205" y="111"/>
                </a:cubicBezTo>
                <a:cubicBezTo>
                  <a:pt x="218" y="98"/>
                  <a:pt x="225" y="82"/>
                  <a:pt x="225" y="64"/>
                </a:cubicBezTo>
                <a:cubicBezTo>
                  <a:pt x="225" y="29"/>
                  <a:pt x="196" y="0"/>
                  <a:pt x="160" y="0"/>
                </a:cubicBezTo>
                <a:cubicBezTo>
                  <a:pt x="125" y="0"/>
                  <a:pt x="96" y="29"/>
                  <a:pt x="96" y="64"/>
                </a:cubicBezTo>
                <a:cubicBezTo>
                  <a:pt x="96" y="82"/>
                  <a:pt x="103" y="98"/>
                  <a:pt x="115" y="111"/>
                </a:cubicBezTo>
                <a:cubicBezTo>
                  <a:pt x="126" y="121"/>
                  <a:pt x="126" y="121"/>
                  <a:pt x="126" y="121"/>
                </a:cubicBezTo>
                <a:cubicBezTo>
                  <a:pt x="0" y="121"/>
                  <a:pt x="0" y="121"/>
                  <a:pt x="0" y="121"/>
                </a:cubicBezTo>
                <a:cubicBezTo>
                  <a:pt x="3" y="712"/>
                  <a:pt x="483" y="1193"/>
                  <a:pt x="1075" y="1196"/>
                </a:cubicBezTo>
                <a:close/>
              </a:path>
            </a:pathLst>
          </a:custGeom>
          <a:solidFill>
            <a:schemeClr val="accent2"/>
          </a:solidFill>
          <a:ln>
            <a:noFill/>
          </a:ln>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9"/>
          <p:cNvSpPr/>
          <p:nvPr/>
        </p:nvSpPr>
        <p:spPr bwMode="auto">
          <a:xfrm>
            <a:off x="3620130" y="1726679"/>
            <a:ext cx="1054283" cy="945146"/>
          </a:xfrm>
          <a:custGeom>
            <a:avLst/>
            <a:gdLst>
              <a:gd name="T0" fmla="*/ 1131 w 1196"/>
              <a:gd name="T1" fmla="*/ 96 h 1075"/>
              <a:gd name="T2" fmla="*/ 1085 w 1196"/>
              <a:gd name="T3" fmla="*/ 115 h 1075"/>
              <a:gd name="T4" fmla="*/ 1075 w 1196"/>
              <a:gd name="T5" fmla="*/ 126 h 1075"/>
              <a:gd name="T6" fmla="*/ 1075 w 1196"/>
              <a:gd name="T7" fmla="*/ 0 h 1075"/>
              <a:gd name="T8" fmla="*/ 0 w 1196"/>
              <a:gd name="T9" fmla="*/ 1075 h 1075"/>
              <a:gd name="T10" fmla="*/ 98 w 1196"/>
              <a:gd name="T11" fmla="*/ 1075 h 1075"/>
              <a:gd name="T12" fmla="*/ 84 w 1196"/>
              <a:gd name="T13" fmla="*/ 1030 h 1075"/>
              <a:gd name="T14" fmla="*/ 160 w 1196"/>
              <a:gd name="T15" fmla="*/ 954 h 1075"/>
              <a:gd name="T16" fmla="*/ 237 w 1196"/>
              <a:gd name="T17" fmla="*/ 1030 h 1075"/>
              <a:gd name="T18" fmla="*/ 223 w 1196"/>
              <a:gd name="T19" fmla="*/ 1075 h 1075"/>
              <a:gd name="T20" fmla="*/ 321 w 1196"/>
              <a:gd name="T21" fmla="*/ 1075 h 1075"/>
              <a:gd name="T22" fmla="*/ 1075 w 1196"/>
              <a:gd name="T23" fmla="*/ 321 h 1075"/>
              <a:gd name="T24" fmla="*/ 1075 w 1196"/>
              <a:gd name="T25" fmla="*/ 195 h 1075"/>
              <a:gd name="T26" fmla="*/ 1085 w 1196"/>
              <a:gd name="T27" fmla="*/ 205 h 1075"/>
              <a:gd name="T28" fmla="*/ 1131 w 1196"/>
              <a:gd name="T29" fmla="*/ 225 h 1075"/>
              <a:gd name="T30" fmla="*/ 1196 w 1196"/>
              <a:gd name="T31" fmla="*/ 160 h 1075"/>
              <a:gd name="T32" fmla="*/ 1131 w 1196"/>
              <a:gd name="T33" fmla="*/ 9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6" h="1075">
                <a:moveTo>
                  <a:pt x="1131" y="96"/>
                </a:moveTo>
                <a:cubicBezTo>
                  <a:pt x="1114" y="96"/>
                  <a:pt x="1097" y="103"/>
                  <a:pt x="1085" y="115"/>
                </a:cubicBezTo>
                <a:cubicBezTo>
                  <a:pt x="1075" y="126"/>
                  <a:pt x="1075" y="126"/>
                  <a:pt x="1075" y="126"/>
                </a:cubicBezTo>
                <a:cubicBezTo>
                  <a:pt x="1075" y="0"/>
                  <a:pt x="1075" y="0"/>
                  <a:pt x="1075" y="0"/>
                </a:cubicBezTo>
                <a:cubicBezTo>
                  <a:pt x="483" y="3"/>
                  <a:pt x="3" y="483"/>
                  <a:pt x="0" y="1075"/>
                </a:cubicBezTo>
                <a:cubicBezTo>
                  <a:pt x="98" y="1075"/>
                  <a:pt x="98" y="1075"/>
                  <a:pt x="98" y="1075"/>
                </a:cubicBezTo>
                <a:cubicBezTo>
                  <a:pt x="89" y="1062"/>
                  <a:pt x="84" y="1046"/>
                  <a:pt x="84" y="1030"/>
                </a:cubicBezTo>
                <a:cubicBezTo>
                  <a:pt x="84" y="988"/>
                  <a:pt x="118" y="954"/>
                  <a:pt x="160" y="954"/>
                </a:cubicBezTo>
                <a:cubicBezTo>
                  <a:pt x="202" y="954"/>
                  <a:pt x="237" y="988"/>
                  <a:pt x="237" y="1030"/>
                </a:cubicBezTo>
                <a:cubicBezTo>
                  <a:pt x="237" y="1046"/>
                  <a:pt x="232" y="1062"/>
                  <a:pt x="223" y="1075"/>
                </a:cubicBezTo>
                <a:cubicBezTo>
                  <a:pt x="321" y="1075"/>
                  <a:pt x="321" y="1075"/>
                  <a:pt x="321" y="1075"/>
                </a:cubicBezTo>
                <a:cubicBezTo>
                  <a:pt x="324" y="661"/>
                  <a:pt x="660" y="324"/>
                  <a:pt x="1075" y="321"/>
                </a:cubicBezTo>
                <a:cubicBezTo>
                  <a:pt x="1075" y="195"/>
                  <a:pt x="1075" y="195"/>
                  <a:pt x="1075" y="195"/>
                </a:cubicBezTo>
                <a:cubicBezTo>
                  <a:pt x="1085" y="205"/>
                  <a:pt x="1085" y="205"/>
                  <a:pt x="1085" y="205"/>
                </a:cubicBezTo>
                <a:cubicBezTo>
                  <a:pt x="1097" y="218"/>
                  <a:pt x="1114" y="225"/>
                  <a:pt x="1131" y="225"/>
                </a:cubicBezTo>
                <a:cubicBezTo>
                  <a:pt x="1167" y="225"/>
                  <a:pt x="1196" y="196"/>
                  <a:pt x="1196" y="160"/>
                </a:cubicBezTo>
                <a:cubicBezTo>
                  <a:pt x="1196" y="125"/>
                  <a:pt x="1167" y="96"/>
                  <a:pt x="1131" y="96"/>
                </a:cubicBezTo>
                <a:close/>
              </a:path>
            </a:pathLst>
          </a:custGeom>
          <a:solidFill>
            <a:schemeClr val="accent1"/>
          </a:solidFill>
          <a:ln>
            <a:noFill/>
          </a:ln>
        </p:spPr>
        <p:txBody>
          <a:bodyPr vert="horz" wrap="square" lIns="0" tIns="0" rIns="0" bIns="0" numCol="1" anchor="ctr" anchorCtr="0" compatLnSpc="1"/>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9"/>
          <p:cNvGrpSpPr/>
          <p:nvPr/>
        </p:nvGrpSpPr>
        <p:grpSpPr>
          <a:xfrm>
            <a:off x="4264767" y="2293765"/>
            <a:ext cx="616057" cy="808537"/>
            <a:chOff x="4264026" y="2292350"/>
            <a:chExt cx="615950" cy="808038"/>
          </a:xfrm>
          <a:solidFill>
            <a:schemeClr val="bg1">
              <a:lumMod val="50000"/>
            </a:schemeClr>
          </a:solidFill>
        </p:grpSpPr>
        <p:sp>
          <p:nvSpPr>
            <p:cNvPr id="11" name="Oval 10"/>
            <p:cNvSpPr>
              <a:spLocks noChangeArrowheads="1"/>
            </p:cNvSpPr>
            <p:nvPr/>
          </p:nvSpPr>
          <p:spPr bwMode="auto">
            <a:xfrm>
              <a:off x="4510088" y="2305050"/>
              <a:ext cx="122238" cy="122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1"/>
            <p:cNvSpPr/>
            <p:nvPr/>
          </p:nvSpPr>
          <p:spPr bwMode="auto">
            <a:xfrm>
              <a:off x="4264026" y="2292350"/>
              <a:ext cx="615950" cy="808038"/>
            </a:xfrm>
            <a:custGeom>
              <a:avLst/>
              <a:gdLst>
                <a:gd name="T0" fmla="*/ 689 w 698"/>
                <a:gd name="T1" fmla="*/ 10 h 918"/>
                <a:gd name="T2" fmla="*/ 657 w 698"/>
                <a:gd name="T3" fmla="*/ 9 h 918"/>
                <a:gd name="T4" fmla="*/ 485 w 698"/>
                <a:gd name="T5" fmla="*/ 168 h 918"/>
                <a:gd name="T6" fmla="*/ 485 w 698"/>
                <a:gd name="T7" fmla="*/ 168 h 918"/>
                <a:gd name="T8" fmla="*/ 436 w 698"/>
                <a:gd name="T9" fmla="*/ 168 h 918"/>
                <a:gd name="T10" fmla="*/ 399 w 698"/>
                <a:gd name="T11" fmla="*/ 168 h 918"/>
                <a:gd name="T12" fmla="*/ 375 w 698"/>
                <a:gd name="T13" fmla="*/ 279 h 918"/>
                <a:gd name="T14" fmla="*/ 356 w 698"/>
                <a:gd name="T15" fmla="*/ 217 h 918"/>
                <a:gd name="T16" fmla="*/ 367 w 698"/>
                <a:gd name="T17" fmla="*/ 203 h 918"/>
                <a:gd name="T18" fmla="*/ 349 w 698"/>
                <a:gd name="T19" fmla="*/ 183 h 918"/>
                <a:gd name="T20" fmla="*/ 329 w 698"/>
                <a:gd name="T21" fmla="*/ 201 h 918"/>
                <a:gd name="T22" fmla="*/ 341 w 698"/>
                <a:gd name="T23" fmla="*/ 217 h 918"/>
                <a:gd name="T24" fmla="*/ 324 w 698"/>
                <a:gd name="T25" fmla="*/ 279 h 918"/>
                <a:gd name="T26" fmla="*/ 298 w 698"/>
                <a:gd name="T27" fmla="*/ 168 h 918"/>
                <a:gd name="T28" fmla="*/ 262 w 698"/>
                <a:gd name="T29" fmla="*/ 168 h 918"/>
                <a:gd name="T30" fmla="*/ 213 w 698"/>
                <a:gd name="T31" fmla="*/ 168 h 918"/>
                <a:gd name="T32" fmla="*/ 213 w 698"/>
                <a:gd name="T33" fmla="*/ 168 h 918"/>
                <a:gd name="T34" fmla="*/ 40 w 698"/>
                <a:gd name="T35" fmla="*/ 9 h 918"/>
                <a:gd name="T36" fmla="*/ 8 w 698"/>
                <a:gd name="T37" fmla="*/ 10 h 918"/>
                <a:gd name="T38" fmla="*/ 9 w 698"/>
                <a:gd name="T39" fmla="*/ 42 h 918"/>
                <a:gd name="T40" fmla="*/ 262 w 698"/>
                <a:gd name="T41" fmla="*/ 285 h 918"/>
                <a:gd name="T42" fmla="*/ 262 w 698"/>
                <a:gd name="T43" fmla="*/ 532 h 918"/>
                <a:gd name="T44" fmla="*/ 262 w 698"/>
                <a:gd name="T45" fmla="*/ 881 h 918"/>
                <a:gd name="T46" fmla="*/ 298 w 698"/>
                <a:gd name="T47" fmla="*/ 918 h 918"/>
                <a:gd name="T48" fmla="*/ 335 w 698"/>
                <a:gd name="T49" fmla="*/ 881 h 918"/>
                <a:gd name="T50" fmla="*/ 335 w 698"/>
                <a:gd name="T51" fmla="*/ 532 h 918"/>
                <a:gd name="T52" fmla="*/ 363 w 698"/>
                <a:gd name="T53" fmla="*/ 532 h 918"/>
                <a:gd name="T54" fmla="*/ 363 w 698"/>
                <a:gd name="T55" fmla="*/ 881 h 918"/>
                <a:gd name="T56" fmla="*/ 399 w 698"/>
                <a:gd name="T57" fmla="*/ 918 h 918"/>
                <a:gd name="T58" fmla="*/ 436 w 698"/>
                <a:gd name="T59" fmla="*/ 881 h 918"/>
                <a:gd name="T60" fmla="*/ 436 w 698"/>
                <a:gd name="T61" fmla="*/ 532 h 918"/>
                <a:gd name="T62" fmla="*/ 436 w 698"/>
                <a:gd name="T63" fmla="*/ 285 h 918"/>
                <a:gd name="T64" fmla="*/ 688 w 698"/>
                <a:gd name="T65" fmla="*/ 42 h 918"/>
                <a:gd name="T66" fmla="*/ 689 w 698"/>
                <a:gd name="T67" fmla="*/ 10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8" h="918">
                  <a:moveTo>
                    <a:pt x="689" y="10"/>
                  </a:moveTo>
                  <a:cubicBezTo>
                    <a:pt x="681" y="1"/>
                    <a:pt x="666" y="0"/>
                    <a:pt x="657" y="9"/>
                  </a:cubicBezTo>
                  <a:cubicBezTo>
                    <a:pt x="485" y="168"/>
                    <a:pt x="485" y="168"/>
                    <a:pt x="485" y="168"/>
                  </a:cubicBezTo>
                  <a:cubicBezTo>
                    <a:pt x="485" y="168"/>
                    <a:pt x="485" y="168"/>
                    <a:pt x="485" y="168"/>
                  </a:cubicBezTo>
                  <a:cubicBezTo>
                    <a:pt x="436" y="168"/>
                    <a:pt x="436" y="168"/>
                    <a:pt x="436" y="168"/>
                  </a:cubicBezTo>
                  <a:cubicBezTo>
                    <a:pt x="399" y="168"/>
                    <a:pt x="399" y="168"/>
                    <a:pt x="399" y="168"/>
                  </a:cubicBezTo>
                  <a:cubicBezTo>
                    <a:pt x="391" y="256"/>
                    <a:pt x="375" y="279"/>
                    <a:pt x="375" y="279"/>
                  </a:cubicBezTo>
                  <a:cubicBezTo>
                    <a:pt x="356" y="217"/>
                    <a:pt x="356" y="217"/>
                    <a:pt x="356" y="217"/>
                  </a:cubicBezTo>
                  <a:cubicBezTo>
                    <a:pt x="367" y="203"/>
                    <a:pt x="367" y="203"/>
                    <a:pt x="367" y="203"/>
                  </a:cubicBezTo>
                  <a:cubicBezTo>
                    <a:pt x="349" y="183"/>
                    <a:pt x="349" y="183"/>
                    <a:pt x="349" y="183"/>
                  </a:cubicBezTo>
                  <a:cubicBezTo>
                    <a:pt x="329" y="201"/>
                    <a:pt x="329" y="201"/>
                    <a:pt x="329" y="201"/>
                  </a:cubicBezTo>
                  <a:cubicBezTo>
                    <a:pt x="341" y="217"/>
                    <a:pt x="341" y="217"/>
                    <a:pt x="341" y="217"/>
                  </a:cubicBezTo>
                  <a:cubicBezTo>
                    <a:pt x="324" y="279"/>
                    <a:pt x="324" y="279"/>
                    <a:pt x="324" y="279"/>
                  </a:cubicBezTo>
                  <a:cubicBezTo>
                    <a:pt x="309" y="262"/>
                    <a:pt x="301" y="196"/>
                    <a:pt x="298" y="168"/>
                  </a:cubicBezTo>
                  <a:cubicBezTo>
                    <a:pt x="262" y="168"/>
                    <a:pt x="262" y="168"/>
                    <a:pt x="262" y="168"/>
                  </a:cubicBezTo>
                  <a:cubicBezTo>
                    <a:pt x="213" y="168"/>
                    <a:pt x="213" y="168"/>
                    <a:pt x="213" y="168"/>
                  </a:cubicBezTo>
                  <a:cubicBezTo>
                    <a:pt x="213" y="168"/>
                    <a:pt x="213" y="168"/>
                    <a:pt x="213" y="168"/>
                  </a:cubicBezTo>
                  <a:cubicBezTo>
                    <a:pt x="40" y="9"/>
                    <a:pt x="40" y="9"/>
                    <a:pt x="40" y="9"/>
                  </a:cubicBezTo>
                  <a:cubicBezTo>
                    <a:pt x="31" y="0"/>
                    <a:pt x="17" y="1"/>
                    <a:pt x="8" y="10"/>
                  </a:cubicBezTo>
                  <a:cubicBezTo>
                    <a:pt x="0" y="19"/>
                    <a:pt x="0" y="34"/>
                    <a:pt x="9" y="42"/>
                  </a:cubicBezTo>
                  <a:cubicBezTo>
                    <a:pt x="262" y="285"/>
                    <a:pt x="262" y="285"/>
                    <a:pt x="262" y="285"/>
                  </a:cubicBezTo>
                  <a:cubicBezTo>
                    <a:pt x="262" y="532"/>
                    <a:pt x="262" y="532"/>
                    <a:pt x="262" y="532"/>
                  </a:cubicBezTo>
                  <a:cubicBezTo>
                    <a:pt x="262" y="881"/>
                    <a:pt x="262" y="881"/>
                    <a:pt x="262" y="881"/>
                  </a:cubicBezTo>
                  <a:cubicBezTo>
                    <a:pt x="262" y="901"/>
                    <a:pt x="278" y="918"/>
                    <a:pt x="298" y="918"/>
                  </a:cubicBezTo>
                  <a:cubicBezTo>
                    <a:pt x="318" y="918"/>
                    <a:pt x="335" y="901"/>
                    <a:pt x="335" y="881"/>
                  </a:cubicBezTo>
                  <a:cubicBezTo>
                    <a:pt x="335" y="532"/>
                    <a:pt x="335" y="532"/>
                    <a:pt x="335" y="532"/>
                  </a:cubicBezTo>
                  <a:cubicBezTo>
                    <a:pt x="363" y="532"/>
                    <a:pt x="363" y="532"/>
                    <a:pt x="363" y="532"/>
                  </a:cubicBezTo>
                  <a:cubicBezTo>
                    <a:pt x="363" y="881"/>
                    <a:pt x="363" y="881"/>
                    <a:pt x="363" y="881"/>
                  </a:cubicBezTo>
                  <a:cubicBezTo>
                    <a:pt x="363" y="901"/>
                    <a:pt x="379" y="918"/>
                    <a:pt x="399" y="918"/>
                  </a:cubicBezTo>
                  <a:cubicBezTo>
                    <a:pt x="419" y="918"/>
                    <a:pt x="436" y="901"/>
                    <a:pt x="436" y="881"/>
                  </a:cubicBezTo>
                  <a:cubicBezTo>
                    <a:pt x="436" y="532"/>
                    <a:pt x="436" y="532"/>
                    <a:pt x="436" y="532"/>
                  </a:cubicBezTo>
                  <a:cubicBezTo>
                    <a:pt x="436" y="285"/>
                    <a:pt x="436" y="285"/>
                    <a:pt x="436" y="285"/>
                  </a:cubicBezTo>
                  <a:cubicBezTo>
                    <a:pt x="688" y="42"/>
                    <a:pt x="688" y="42"/>
                    <a:pt x="688" y="42"/>
                  </a:cubicBezTo>
                  <a:cubicBezTo>
                    <a:pt x="697" y="34"/>
                    <a:pt x="698" y="19"/>
                    <a:pt x="68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TextBox 12"/>
          <p:cNvSpPr txBox="1"/>
          <p:nvPr/>
        </p:nvSpPr>
        <p:spPr>
          <a:xfrm>
            <a:off x="3845533" y="1977741"/>
            <a:ext cx="274489" cy="277027"/>
          </a:xfrm>
          <a:prstGeom prst="rect">
            <a:avLst/>
          </a:prstGeom>
          <a:noFill/>
        </p:spPr>
        <p:txBody>
          <a:bodyPr wrap="none" lIns="91467" tIns="45734" rIns="91467" bIns="45734"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5031601" y="1977741"/>
            <a:ext cx="274489" cy="277027"/>
          </a:xfrm>
          <a:prstGeom prst="rect">
            <a:avLst/>
          </a:prstGeom>
          <a:noFill/>
        </p:spPr>
        <p:txBody>
          <a:bodyPr wrap="none" lIns="91467" tIns="45734" rIns="91467" bIns="45734"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3845533" y="3078558"/>
            <a:ext cx="274489" cy="277027"/>
          </a:xfrm>
          <a:prstGeom prst="rect">
            <a:avLst/>
          </a:prstGeom>
          <a:noFill/>
        </p:spPr>
        <p:txBody>
          <a:bodyPr wrap="none" lIns="91467" tIns="45734" rIns="91467" bIns="45734"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5031601" y="3078558"/>
            <a:ext cx="274489" cy="277027"/>
          </a:xfrm>
          <a:prstGeom prst="rect">
            <a:avLst/>
          </a:prstGeom>
          <a:noFill/>
        </p:spPr>
        <p:txBody>
          <a:bodyPr wrap="none" lIns="91467" tIns="45734" rIns="91467" bIns="45734"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24"/>
          <p:cNvSpPr>
            <a:spLocks noChangeArrowheads="1"/>
          </p:cNvSpPr>
          <p:nvPr/>
        </p:nvSpPr>
        <p:spPr bwMode="auto">
          <a:xfrm>
            <a:off x="827728" y="1782951"/>
            <a:ext cx="2399320"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4"/>
          <p:cNvSpPr>
            <a:spLocks noChangeArrowheads="1"/>
          </p:cNvSpPr>
          <p:nvPr/>
        </p:nvSpPr>
        <p:spPr bwMode="auto">
          <a:xfrm>
            <a:off x="827728" y="2883769"/>
            <a:ext cx="2399320"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24"/>
          <p:cNvSpPr>
            <a:spLocks noChangeArrowheads="1"/>
          </p:cNvSpPr>
          <p:nvPr/>
        </p:nvSpPr>
        <p:spPr bwMode="auto">
          <a:xfrm>
            <a:off x="5910820" y="1782951"/>
            <a:ext cx="2399320"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24"/>
          <p:cNvSpPr>
            <a:spLocks noChangeArrowheads="1"/>
          </p:cNvSpPr>
          <p:nvPr/>
        </p:nvSpPr>
        <p:spPr bwMode="auto">
          <a:xfrm>
            <a:off x="5910820" y="2883769"/>
            <a:ext cx="2399320" cy="56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528" fill="hold" grpId="0" nodeType="withEffect">
                                  <p:stCondLst>
                                    <p:cond delay="12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53" presetClass="entr" presetSubtype="16" fill="hold" grpId="0" nodeType="withEffect">
                                  <p:stCondLst>
                                    <p:cond delay="15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2" presetClass="entr" presetSubtype="8" fill="hold" grpId="0" nodeType="withEffect">
                                  <p:stCondLst>
                                    <p:cond delay="20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0-#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53" presetClass="entr" presetSubtype="528" fill="hold" grpId="0" nodeType="withEffect">
                                  <p:stCondLst>
                                    <p:cond delay="2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anim calcmode="lin" valueType="num">
                                      <p:cBhvr>
                                        <p:cTn id="31" dur="500" fill="hold"/>
                                        <p:tgtEl>
                                          <p:spTgt spid="8"/>
                                        </p:tgtEl>
                                        <p:attrNameLst>
                                          <p:attrName>ppt_x</p:attrName>
                                        </p:attrNameLst>
                                      </p:cBhvr>
                                      <p:tavLst>
                                        <p:tav tm="0">
                                          <p:val>
                                            <p:fltVal val="0.5"/>
                                          </p:val>
                                        </p:tav>
                                        <p:tav tm="100000">
                                          <p:val>
                                            <p:strVal val="#ppt_x"/>
                                          </p:val>
                                        </p:tav>
                                      </p:tavLst>
                                    </p:anim>
                                    <p:anim calcmode="lin" valueType="num">
                                      <p:cBhvr>
                                        <p:cTn id="32" dur="500" fill="hold"/>
                                        <p:tgtEl>
                                          <p:spTgt spid="8"/>
                                        </p:tgtEl>
                                        <p:attrNameLst>
                                          <p:attrName>ppt_y</p:attrName>
                                        </p:attrNameLst>
                                      </p:cBhvr>
                                      <p:tavLst>
                                        <p:tav tm="0">
                                          <p:val>
                                            <p:fltVal val="0.5"/>
                                          </p:val>
                                        </p:tav>
                                        <p:tav tm="100000">
                                          <p:val>
                                            <p:strVal val="#ppt_y"/>
                                          </p:val>
                                        </p:tav>
                                      </p:tavLst>
                                    </p:anim>
                                  </p:childTnLst>
                                </p:cTn>
                              </p:par>
                              <p:par>
                                <p:cTn id="33" presetID="53" presetClass="entr" presetSubtype="16" fill="hold" grpId="0" nodeType="withEffect">
                                  <p:stCondLst>
                                    <p:cond delay="23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par>
                                <p:cTn id="38" presetID="2" presetClass="entr" presetSubtype="8" fill="hold" grpId="0" nodeType="withEffect">
                                  <p:stCondLst>
                                    <p:cond delay="28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53" presetClass="entr" presetSubtype="528" fill="hold" grpId="0" nodeType="withEffect">
                                  <p:stCondLst>
                                    <p:cond delay="280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anim calcmode="lin" valueType="num">
                                      <p:cBhvr>
                                        <p:cTn id="47" dur="500" fill="hold"/>
                                        <p:tgtEl>
                                          <p:spTgt spid="6"/>
                                        </p:tgtEl>
                                        <p:attrNameLst>
                                          <p:attrName>ppt_x</p:attrName>
                                        </p:attrNameLst>
                                      </p:cBhvr>
                                      <p:tavLst>
                                        <p:tav tm="0">
                                          <p:val>
                                            <p:fltVal val="0.5"/>
                                          </p:val>
                                        </p:tav>
                                        <p:tav tm="100000">
                                          <p:val>
                                            <p:strVal val="#ppt_x"/>
                                          </p:val>
                                        </p:tav>
                                      </p:tavLst>
                                    </p:anim>
                                    <p:anim calcmode="lin" valueType="num">
                                      <p:cBhvr>
                                        <p:cTn id="48" dur="500" fill="hold"/>
                                        <p:tgtEl>
                                          <p:spTgt spid="6"/>
                                        </p:tgtEl>
                                        <p:attrNameLst>
                                          <p:attrName>ppt_y</p:attrName>
                                        </p:attrNameLst>
                                      </p:cBhvr>
                                      <p:tavLst>
                                        <p:tav tm="0">
                                          <p:val>
                                            <p:fltVal val="0.5"/>
                                          </p:val>
                                        </p:tav>
                                        <p:tav tm="100000">
                                          <p:val>
                                            <p:strVal val="#ppt_y"/>
                                          </p:val>
                                        </p:tav>
                                      </p:tavLst>
                                    </p:anim>
                                  </p:childTnLst>
                                </p:cTn>
                              </p:par>
                              <p:par>
                                <p:cTn id="49" presetID="53" presetClass="entr" presetSubtype="16" fill="hold" grpId="0" nodeType="withEffect">
                                  <p:stCondLst>
                                    <p:cond delay="310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2" presetClass="entr" presetSubtype="2" fill="hold" grpId="0" nodeType="withEffect">
                                  <p:stCondLst>
                                    <p:cond delay="360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1+#ppt_w/2"/>
                                          </p:val>
                                        </p:tav>
                                        <p:tav tm="100000">
                                          <p:val>
                                            <p:strVal val="#ppt_x"/>
                                          </p:val>
                                        </p:tav>
                                      </p:tavLst>
                                    </p:anim>
                                    <p:anim calcmode="lin" valueType="num">
                                      <p:cBhvr additive="base">
                                        <p:cTn id="57" dur="500" fill="hold"/>
                                        <p:tgtEl>
                                          <p:spTgt spid="19"/>
                                        </p:tgtEl>
                                        <p:attrNameLst>
                                          <p:attrName>ppt_y</p:attrName>
                                        </p:attrNameLst>
                                      </p:cBhvr>
                                      <p:tavLst>
                                        <p:tav tm="0">
                                          <p:val>
                                            <p:strVal val="#ppt_y"/>
                                          </p:val>
                                        </p:tav>
                                        <p:tav tm="100000">
                                          <p:val>
                                            <p:strVal val="#ppt_y"/>
                                          </p:val>
                                        </p:tav>
                                      </p:tavLst>
                                    </p:anim>
                                  </p:childTnLst>
                                </p:cTn>
                              </p:par>
                              <p:par>
                                <p:cTn id="58" presetID="53" presetClass="entr" presetSubtype="528" fill="hold" grpId="0" nodeType="withEffect">
                                  <p:stCondLst>
                                    <p:cond delay="3600"/>
                                  </p:stCondLst>
                                  <p:childTnLst>
                                    <p:set>
                                      <p:cBhvr>
                                        <p:cTn id="59" dur="1" fill="hold">
                                          <p:stCondLst>
                                            <p:cond delay="0"/>
                                          </p:stCondLst>
                                        </p:cTn>
                                        <p:tgtEl>
                                          <p:spTgt spid="7"/>
                                        </p:tgtEl>
                                        <p:attrNameLst>
                                          <p:attrName>style.visibility</p:attrName>
                                        </p:attrNameLst>
                                      </p:cBhvr>
                                      <p:to>
                                        <p:strVal val="visible"/>
                                      </p:to>
                                    </p:set>
                                    <p:anim calcmode="lin" valueType="num">
                                      <p:cBhvr>
                                        <p:cTn id="60" dur="500" fill="hold"/>
                                        <p:tgtEl>
                                          <p:spTgt spid="7"/>
                                        </p:tgtEl>
                                        <p:attrNameLst>
                                          <p:attrName>ppt_w</p:attrName>
                                        </p:attrNameLst>
                                      </p:cBhvr>
                                      <p:tavLst>
                                        <p:tav tm="0">
                                          <p:val>
                                            <p:fltVal val="0"/>
                                          </p:val>
                                        </p:tav>
                                        <p:tav tm="100000">
                                          <p:val>
                                            <p:strVal val="#ppt_w"/>
                                          </p:val>
                                        </p:tav>
                                      </p:tavLst>
                                    </p:anim>
                                    <p:anim calcmode="lin" valueType="num">
                                      <p:cBhvr>
                                        <p:cTn id="61" dur="500" fill="hold"/>
                                        <p:tgtEl>
                                          <p:spTgt spid="7"/>
                                        </p:tgtEl>
                                        <p:attrNameLst>
                                          <p:attrName>ppt_h</p:attrName>
                                        </p:attrNameLst>
                                      </p:cBhvr>
                                      <p:tavLst>
                                        <p:tav tm="0">
                                          <p:val>
                                            <p:fltVal val="0"/>
                                          </p:val>
                                        </p:tav>
                                        <p:tav tm="100000">
                                          <p:val>
                                            <p:strVal val="#ppt_h"/>
                                          </p:val>
                                        </p:tav>
                                      </p:tavLst>
                                    </p:anim>
                                    <p:animEffect transition="in" filter="fade">
                                      <p:cBhvr>
                                        <p:cTn id="62" dur="500"/>
                                        <p:tgtEl>
                                          <p:spTgt spid="7"/>
                                        </p:tgtEl>
                                      </p:cBhvr>
                                    </p:animEffect>
                                    <p:anim calcmode="lin" valueType="num">
                                      <p:cBhvr>
                                        <p:cTn id="63" dur="500" fill="hold"/>
                                        <p:tgtEl>
                                          <p:spTgt spid="7"/>
                                        </p:tgtEl>
                                        <p:attrNameLst>
                                          <p:attrName>ppt_x</p:attrName>
                                        </p:attrNameLst>
                                      </p:cBhvr>
                                      <p:tavLst>
                                        <p:tav tm="0">
                                          <p:val>
                                            <p:fltVal val="0.5"/>
                                          </p:val>
                                        </p:tav>
                                        <p:tav tm="100000">
                                          <p:val>
                                            <p:strVal val="#ppt_x"/>
                                          </p:val>
                                        </p:tav>
                                      </p:tavLst>
                                    </p:anim>
                                    <p:anim calcmode="lin" valueType="num">
                                      <p:cBhvr>
                                        <p:cTn id="64" dur="500" fill="hold"/>
                                        <p:tgtEl>
                                          <p:spTgt spid="7"/>
                                        </p:tgtEl>
                                        <p:attrNameLst>
                                          <p:attrName>ppt_y</p:attrName>
                                        </p:attrNameLst>
                                      </p:cBhvr>
                                      <p:tavLst>
                                        <p:tav tm="0">
                                          <p:val>
                                            <p:fltVal val="0.5"/>
                                          </p:val>
                                        </p:tav>
                                        <p:tav tm="100000">
                                          <p:val>
                                            <p:strVal val="#ppt_y"/>
                                          </p:val>
                                        </p:tav>
                                      </p:tavLst>
                                    </p:anim>
                                  </p:childTnLst>
                                </p:cTn>
                              </p:par>
                              <p:par>
                                <p:cTn id="65" presetID="53" presetClass="entr" presetSubtype="16" fill="hold" grpId="0" nodeType="withEffect">
                                  <p:stCondLst>
                                    <p:cond delay="390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2" presetClass="entr" presetSubtype="2" fill="hold" grpId="0" nodeType="withEffect">
                                  <p:stCondLst>
                                    <p:cond delay="440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1+#ppt_w/2"/>
                                          </p:val>
                                        </p:tav>
                                        <p:tav tm="100000">
                                          <p:val>
                                            <p:strVal val="#ppt_x"/>
                                          </p:val>
                                        </p:tav>
                                      </p:tavLst>
                                    </p:anim>
                                    <p:anim calcmode="lin" valueType="num">
                                      <p:cBhvr additive="base">
                                        <p:cTn id="7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2" name="矩形 1"/>
          <p:cNvSpPr/>
          <p:nvPr/>
        </p:nvSpPr>
        <p:spPr>
          <a:xfrm>
            <a:off x="827728" y="1447524"/>
            <a:ext cx="3384964" cy="2665941"/>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矩形 2"/>
          <p:cNvSpPr/>
          <p:nvPr/>
        </p:nvSpPr>
        <p:spPr>
          <a:xfrm>
            <a:off x="4572794" y="3684364"/>
            <a:ext cx="432123" cy="432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5004918" y="3684364"/>
            <a:ext cx="3312942" cy="43231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Rectangle 24"/>
          <p:cNvSpPr>
            <a:spLocks noChangeArrowheads="1"/>
          </p:cNvSpPr>
          <p:nvPr/>
        </p:nvSpPr>
        <p:spPr bwMode="auto">
          <a:xfrm>
            <a:off x="4572794" y="1447524"/>
            <a:ext cx="3745066" cy="74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angle 24"/>
          <p:cNvSpPr>
            <a:spLocks noChangeArrowheads="1"/>
          </p:cNvSpPr>
          <p:nvPr/>
        </p:nvSpPr>
        <p:spPr bwMode="auto">
          <a:xfrm>
            <a:off x="4992610" y="2171259"/>
            <a:ext cx="3325250" cy="175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ts val="1800"/>
              </a:spcBef>
            </a:pPr>
            <a:r>
              <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24"/>
          <p:cNvSpPr>
            <a:spLocks noChangeArrowheads="1"/>
          </p:cNvSpPr>
          <p:nvPr/>
        </p:nvSpPr>
        <p:spPr bwMode="auto">
          <a:xfrm>
            <a:off x="5148958" y="3752698"/>
            <a:ext cx="3024862" cy="2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任意多边形 7"/>
          <p:cNvSpPr/>
          <p:nvPr/>
        </p:nvSpPr>
        <p:spPr>
          <a:xfrm>
            <a:off x="4653772" y="2266690"/>
            <a:ext cx="214350"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任意多边形 8"/>
          <p:cNvSpPr/>
          <p:nvPr/>
        </p:nvSpPr>
        <p:spPr>
          <a:xfrm>
            <a:off x="4653772" y="2786124"/>
            <a:ext cx="214350"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任意多边形 9"/>
          <p:cNvSpPr/>
          <p:nvPr/>
        </p:nvSpPr>
        <p:spPr>
          <a:xfrm>
            <a:off x="4653772" y="3300792"/>
            <a:ext cx="214350"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0"/>
          <p:cNvSpPr>
            <a:spLocks noEditPoints="1"/>
          </p:cNvSpPr>
          <p:nvPr/>
        </p:nvSpPr>
        <p:spPr bwMode="auto">
          <a:xfrm>
            <a:off x="4700064" y="3781165"/>
            <a:ext cx="177583" cy="238713"/>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16" name="矩形 15"/>
          <p:cNvSpPr/>
          <p:nvPr/>
        </p:nvSpPr>
        <p:spPr>
          <a:xfrm>
            <a:off x="611666" y="1595102"/>
            <a:ext cx="1078819"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1709540" y="1595102"/>
            <a:ext cx="2863255" cy="10792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4"/>
          <p:cNvSpPr>
            <a:spLocks noChangeArrowheads="1"/>
          </p:cNvSpPr>
          <p:nvPr/>
        </p:nvSpPr>
        <p:spPr bwMode="auto">
          <a:xfrm>
            <a:off x="1853579" y="1695025"/>
            <a:ext cx="2575174" cy="77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611666" y="2822680"/>
            <a:ext cx="1078819"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709540" y="2822680"/>
            <a:ext cx="2863255" cy="10792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24"/>
          <p:cNvSpPr>
            <a:spLocks noChangeArrowheads="1"/>
          </p:cNvSpPr>
          <p:nvPr/>
        </p:nvSpPr>
        <p:spPr bwMode="auto">
          <a:xfrm>
            <a:off x="1853579" y="2922602"/>
            <a:ext cx="2575174" cy="77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fontAlgn="auto">
              <a:lnSpc>
                <a:spcPct val="120000"/>
              </a:lnSpc>
              <a:spcBef>
                <a:spcPts val="300"/>
              </a:spcBef>
              <a:spcAft>
                <a:spcPts val="0"/>
              </a:spcAft>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4400" fontAlgn="auto">
              <a:lnSpc>
                <a:spcPct val="120000"/>
              </a:lnSpc>
              <a:spcBef>
                <a:spcPts val="300"/>
              </a:spcBef>
              <a:spcAft>
                <a:spcPts val="0"/>
              </a:spcAft>
              <a:defRPr/>
            </a:pP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4716835" y="1595102"/>
            <a:ext cx="3815578" cy="2306876"/>
          </a:xfrm>
          <a:prstGeom prst="rect">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14"/>
          <p:cNvSpPr>
            <a:spLocks noEditPoints="1"/>
          </p:cNvSpPr>
          <p:nvPr/>
        </p:nvSpPr>
        <p:spPr bwMode="auto">
          <a:xfrm>
            <a:off x="1040471" y="2001078"/>
            <a:ext cx="221209"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19"/>
          <p:cNvSpPr>
            <a:spLocks noEditPoints="1"/>
          </p:cNvSpPr>
          <p:nvPr/>
        </p:nvSpPr>
        <p:spPr bwMode="auto">
          <a:xfrm>
            <a:off x="1017866" y="3227444"/>
            <a:ext cx="267227"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67" tIns="45734" rIns="91467" bIns="45734"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13" name="矩形 12"/>
          <p:cNvSpPr/>
          <p:nvPr/>
        </p:nvSpPr>
        <p:spPr>
          <a:xfrm>
            <a:off x="885952" y="1542656"/>
            <a:ext cx="1454980" cy="1206264"/>
          </a:xfrm>
          <a:prstGeom prst="rect">
            <a:avLst/>
          </a:prstGeom>
          <a:solidFill>
            <a:schemeClr val="accent1"/>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lnSpc>
                <a:spcPct val="150000"/>
              </a:lnSpc>
            </a:pPr>
            <a:r>
              <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rPr>
              <a:t>在此输入标题</a:t>
            </a:r>
            <a:endPar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文本框 13"/>
          <p:cNvSpPr txBox="1"/>
          <p:nvPr/>
        </p:nvSpPr>
        <p:spPr>
          <a:xfrm>
            <a:off x="765888" y="3224809"/>
            <a:ext cx="1695108" cy="377036"/>
          </a:xfrm>
          <a:prstGeom prst="rect">
            <a:avLst/>
          </a:prstGeom>
          <a:noFill/>
        </p:spPr>
        <p:txBody>
          <a:bodyPr wrap="square" lIns="68589" tIns="34295" rIns="68589" bIns="34295" rtlCol="0">
            <a:spAutoFit/>
          </a:bodyPr>
          <a:lstStyle/>
          <a:p>
            <a:pPr>
              <a:lnSpc>
                <a:spcPct val="125000"/>
              </a:lnSpc>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矩形 15"/>
          <p:cNvSpPr/>
          <p:nvPr/>
        </p:nvSpPr>
        <p:spPr>
          <a:xfrm>
            <a:off x="2853734" y="1542656"/>
            <a:ext cx="1454980" cy="1206264"/>
          </a:xfrm>
          <a:prstGeom prst="rect">
            <a:avLst/>
          </a:prstGeom>
          <a:solidFill>
            <a:schemeClr val="accent2"/>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lnSpc>
                <a:spcPct val="150000"/>
              </a:lnSpc>
            </a:pPr>
            <a:r>
              <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rPr>
              <a:t>在此输入标题</a:t>
            </a:r>
            <a:endPar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文本框 16"/>
          <p:cNvSpPr txBox="1"/>
          <p:nvPr/>
        </p:nvSpPr>
        <p:spPr>
          <a:xfrm>
            <a:off x="2733670" y="3224809"/>
            <a:ext cx="1695108" cy="377036"/>
          </a:xfrm>
          <a:prstGeom prst="rect">
            <a:avLst/>
          </a:prstGeom>
          <a:noFill/>
        </p:spPr>
        <p:txBody>
          <a:bodyPr wrap="square" lIns="68589" tIns="34295" rIns="68589" bIns="34295" rtlCol="0">
            <a:spAutoFit/>
          </a:bodyPr>
          <a:lstStyle/>
          <a:p>
            <a:pPr>
              <a:lnSpc>
                <a:spcPct val="125000"/>
              </a:lnSpc>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矩形 18"/>
          <p:cNvSpPr/>
          <p:nvPr/>
        </p:nvSpPr>
        <p:spPr>
          <a:xfrm>
            <a:off x="4692858" y="1542656"/>
            <a:ext cx="1454980" cy="1206264"/>
          </a:xfrm>
          <a:prstGeom prst="rect">
            <a:avLst/>
          </a:prstGeom>
          <a:solidFill>
            <a:schemeClr val="accent3"/>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lnSpc>
                <a:spcPct val="150000"/>
              </a:lnSpc>
            </a:pPr>
            <a:r>
              <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rPr>
              <a:t>在此输入标题</a:t>
            </a:r>
            <a:endPar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0" name="文本框 19"/>
          <p:cNvSpPr txBox="1"/>
          <p:nvPr/>
        </p:nvSpPr>
        <p:spPr>
          <a:xfrm>
            <a:off x="4572794" y="3224809"/>
            <a:ext cx="1695108" cy="377036"/>
          </a:xfrm>
          <a:prstGeom prst="rect">
            <a:avLst/>
          </a:prstGeom>
          <a:noFill/>
        </p:spPr>
        <p:txBody>
          <a:bodyPr wrap="square" lIns="68589" tIns="34295" rIns="68589" bIns="34295" rtlCol="0">
            <a:spAutoFit/>
          </a:bodyPr>
          <a:lstStyle/>
          <a:p>
            <a:pPr>
              <a:lnSpc>
                <a:spcPct val="125000"/>
              </a:lnSpc>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矩形 21"/>
          <p:cNvSpPr/>
          <p:nvPr/>
        </p:nvSpPr>
        <p:spPr>
          <a:xfrm>
            <a:off x="6701147" y="1542656"/>
            <a:ext cx="1454980" cy="1206264"/>
          </a:xfrm>
          <a:prstGeom prst="rect">
            <a:avLst/>
          </a:prstGeom>
          <a:solidFill>
            <a:schemeClr val="accent4"/>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lnSpc>
                <a:spcPct val="150000"/>
              </a:lnSpc>
            </a:pPr>
            <a:r>
              <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rPr>
              <a:t>在此输入标题</a:t>
            </a:r>
            <a:endParaRPr lang="zh-CN" altLang="en-US" sz="12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文本框 22"/>
          <p:cNvSpPr txBox="1"/>
          <p:nvPr/>
        </p:nvSpPr>
        <p:spPr>
          <a:xfrm>
            <a:off x="6581083" y="3224809"/>
            <a:ext cx="1695108" cy="377036"/>
          </a:xfrm>
          <a:prstGeom prst="rect">
            <a:avLst/>
          </a:prstGeom>
          <a:noFill/>
        </p:spPr>
        <p:txBody>
          <a:bodyPr wrap="square" lIns="68589" tIns="34295" rIns="68589" bIns="34295" rtlCol="0">
            <a:spAutoFit/>
          </a:bodyPr>
          <a:lstStyle/>
          <a:p>
            <a:pPr>
              <a:lnSpc>
                <a:spcPct val="125000"/>
              </a:lnSpc>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799"/>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799"/>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599"/>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399"/>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399"/>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10" name="Picture 2" descr="C:\Users\Administrator\Desktop\73579e17223deb6.jpg"/>
          <p:cNvPicPr>
            <a:picLocks noChangeAspect="1" noChangeArrowheads="1"/>
          </p:cNvPicPr>
          <p:nvPr/>
        </p:nvPicPr>
        <p:blipFill>
          <a:blip r:embed="rId2" cstate="print"/>
          <a:srcRect/>
          <a:stretch>
            <a:fillRect/>
          </a:stretch>
        </p:blipFill>
        <p:spPr bwMode="auto">
          <a:xfrm>
            <a:off x="1588" y="-3175"/>
            <a:ext cx="9144000" cy="5148263"/>
          </a:xfrm>
          <a:prstGeom prst="rect">
            <a:avLst/>
          </a:prstGeom>
          <a:noFill/>
        </p:spPr>
      </p:pic>
      <p:sp>
        <p:nvSpPr>
          <p:cNvPr id="2" name="TextBox 1"/>
          <p:cNvSpPr txBox="1"/>
          <p:nvPr/>
        </p:nvSpPr>
        <p:spPr>
          <a:xfrm>
            <a:off x="2772594" y="1828234"/>
            <a:ext cx="3086509" cy="656829"/>
          </a:xfrm>
          <a:prstGeom prst="rect">
            <a:avLst/>
          </a:prstGeom>
          <a:noFill/>
        </p:spPr>
        <p:txBody>
          <a:bodyPr wrap="none" lIns="65032" tIns="32516" rIns="65032" bIns="32516" rtlCol="0">
            <a:spAutoFit/>
          </a:bodyPr>
          <a:lstStyle/>
          <a:p>
            <a:pPr marL="0" lvl="1"/>
            <a:r>
              <a:rPr lang="zh-CN" altLang="en-US" sz="3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相关标题文字</a:t>
            </a:r>
            <a:endParaRPr lang="zh-CN" altLang="en-US" sz="36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文本框 9"/>
          <p:cNvSpPr txBox="1"/>
          <p:nvPr/>
        </p:nvSpPr>
        <p:spPr>
          <a:xfrm>
            <a:off x="2877867" y="2678339"/>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年度工作概述</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文本框 9"/>
          <p:cNvSpPr txBox="1"/>
          <p:nvPr/>
        </p:nvSpPr>
        <p:spPr>
          <a:xfrm>
            <a:off x="2877867" y="3003857"/>
            <a:ext cx="1495112" cy="230894"/>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成功项目展示</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文本框 9"/>
          <p:cNvSpPr txBox="1"/>
          <p:nvPr/>
        </p:nvSpPr>
        <p:spPr>
          <a:xfrm>
            <a:off x="4581169" y="2681598"/>
            <a:ext cx="1379462"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工作完成情况</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文本框 9"/>
          <p:cNvSpPr txBox="1"/>
          <p:nvPr/>
        </p:nvSpPr>
        <p:spPr>
          <a:xfrm>
            <a:off x="4581171" y="3007566"/>
            <a:ext cx="1379459" cy="230832"/>
          </a:xfrm>
          <a:prstGeom prst="rect">
            <a:avLst/>
          </a:prstGeom>
          <a:noFill/>
        </p:spPr>
        <p:txBody>
          <a:bodyPr wrap="square" lIns="0" tIns="0" rIns="0" bIns="0" rtlCol="0">
            <a:spAutoFit/>
          </a:bodyPr>
          <a:lstStyle/>
          <a:p>
            <a:pPr marL="171450" lvl="1" indent="-171450">
              <a:buFont typeface="Wingdings" panose="05000000000000000000" pitchFamily="2" charset="2"/>
              <a:buChar char="l"/>
            </a:pPr>
            <a:r>
              <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工作存在不足</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4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7716" y="1209543"/>
            <a:ext cx="1768949" cy="1769188"/>
          </a:xfrm>
          <a:prstGeom prst="rect">
            <a:avLst/>
          </a:prstGeom>
        </p:spPr>
      </p:pic>
      <p:sp>
        <p:nvSpPr>
          <p:cNvPr id="9" name="矩形 8"/>
          <p:cNvSpPr/>
          <p:nvPr/>
        </p:nvSpPr>
        <p:spPr>
          <a:xfrm>
            <a:off x="0" y="3076600"/>
            <a:ext cx="9145588" cy="111582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椭圆 9"/>
          <p:cNvSpPr/>
          <p:nvPr/>
        </p:nvSpPr>
        <p:spPr>
          <a:xfrm>
            <a:off x="443209" y="3442939"/>
            <a:ext cx="337683" cy="3377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latin typeface="微软雅黑" panose="020B0503020204020204" pitchFamily="34" charset="-122"/>
                <a:ea typeface="微软雅黑" panose="020B0503020204020204" pitchFamily="34" charset="-122"/>
                <a:cs typeface="+mn-ea"/>
                <a:sym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1" name="矩形 10"/>
          <p:cNvSpPr/>
          <p:nvPr/>
        </p:nvSpPr>
        <p:spPr>
          <a:xfrm>
            <a:off x="780892" y="3350507"/>
            <a:ext cx="2242591" cy="416855"/>
          </a:xfrm>
          <a:prstGeom prst="rect">
            <a:avLst/>
          </a:prstGeom>
        </p:spPr>
        <p:txBody>
          <a:bodyPr wrap="square" lIns="68589" tIns="34295" rIns="68589" bIns="34295">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椭圆 11"/>
          <p:cNvSpPr/>
          <p:nvPr/>
        </p:nvSpPr>
        <p:spPr>
          <a:xfrm>
            <a:off x="3488835" y="3442939"/>
            <a:ext cx="337683" cy="3377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latin typeface="微软雅黑" panose="020B0503020204020204" pitchFamily="34" charset="-122"/>
                <a:ea typeface="微软雅黑" panose="020B0503020204020204" pitchFamily="34" charset="-122"/>
                <a:cs typeface="+mn-ea"/>
                <a:sym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矩形 12"/>
          <p:cNvSpPr/>
          <p:nvPr/>
        </p:nvSpPr>
        <p:spPr>
          <a:xfrm>
            <a:off x="3826518" y="3350507"/>
            <a:ext cx="2169969" cy="416855"/>
          </a:xfrm>
          <a:prstGeom prst="rect">
            <a:avLst/>
          </a:prstGeom>
        </p:spPr>
        <p:txBody>
          <a:bodyPr wrap="square" lIns="68589" tIns="34295" rIns="68589" bIns="34295">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椭圆 13"/>
          <p:cNvSpPr/>
          <p:nvPr/>
        </p:nvSpPr>
        <p:spPr>
          <a:xfrm>
            <a:off x="6530762" y="3442939"/>
            <a:ext cx="337683" cy="3377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latin typeface="微软雅黑" panose="020B0503020204020204" pitchFamily="34" charset="-122"/>
                <a:ea typeface="微软雅黑" panose="020B0503020204020204" pitchFamily="34" charset="-122"/>
                <a:cs typeface="+mn-ea"/>
                <a:sym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14"/>
          <p:cNvSpPr/>
          <p:nvPr/>
        </p:nvSpPr>
        <p:spPr>
          <a:xfrm>
            <a:off x="6868445" y="3350507"/>
            <a:ext cx="2169969" cy="416855"/>
          </a:xfrm>
          <a:prstGeom prst="rect">
            <a:avLst/>
          </a:prstGeom>
        </p:spPr>
        <p:txBody>
          <a:bodyPr wrap="square" lIns="68589" tIns="34295" rIns="68589" bIns="34295">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2" name="组合 15"/>
          <p:cNvGrpSpPr/>
          <p:nvPr/>
        </p:nvGrpSpPr>
        <p:grpSpPr>
          <a:xfrm>
            <a:off x="4677959" y="1210465"/>
            <a:ext cx="4467629" cy="1768266"/>
            <a:chOff x="4257077" y="2119893"/>
            <a:chExt cx="5955804" cy="2356960"/>
          </a:xfrm>
          <a:solidFill>
            <a:srgbClr val="00B050"/>
          </a:solidFill>
        </p:grpSpPr>
        <p:sp>
          <p:nvSpPr>
            <p:cNvPr id="17" name="等腰三角形 16"/>
            <p:cNvSpPr/>
            <p:nvPr/>
          </p:nvSpPr>
          <p:spPr>
            <a:xfrm rot="16200000">
              <a:off x="4224440" y="3094390"/>
              <a:ext cx="473237" cy="4079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矩形 17"/>
            <p:cNvSpPr/>
            <p:nvPr/>
          </p:nvSpPr>
          <p:spPr>
            <a:xfrm>
              <a:off x="4552497" y="2119893"/>
              <a:ext cx="5660384" cy="2356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7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在此输入关于此标题或图形的文字描述内容或者相关的数据</a:t>
              </a:r>
              <a:endParaRPr lang="en-US" altLang="zh-CN" sz="17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13527"/>
            <a:ext cx="3137715" cy="1765203"/>
          </a:xfrm>
          <a:prstGeom prst="rect">
            <a:avLst/>
          </a:prstGeom>
        </p:spPr>
      </p:pic>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p:tgtEl>
                                          <p:spTgt spid="2"/>
                                        </p:tgtEl>
                                        <p:attrNameLst>
                                          <p:attrName>ppt_x</p:attrName>
                                        </p:attrNameLst>
                                      </p:cBhvr>
                                      <p:tavLst>
                                        <p:tav tm="0">
                                          <p:val>
                                            <p:strVal val="#ppt_x+#ppt_w*1.125000"/>
                                          </p:val>
                                        </p:tav>
                                        <p:tav tm="100000">
                                          <p:val>
                                            <p:strVal val="#ppt_x"/>
                                          </p:val>
                                        </p:tav>
                                      </p:tavLst>
                                    </p:anim>
                                    <p:animEffect transition="in" filter="wipe(left)">
                                      <p:cBhvr>
                                        <p:cTn id="17" dur="1000"/>
                                        <p:tgtEl>
                                          <p:spTgt spid="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0"/>
                                        </p:tgtEl>
                                        <p:attrNameLst>
                                          <p:attrName>ppt_y</p:attrName>
                                        </p:attrNameLst>
                                      </p:cBhvr>
                                      <p:tavLst>
                                        <p:tav tm="0">
                                          <p:val>
                                            <p:strVal val="#ppt_y"/>
                                          </p:val>
                                        </p:tav>
                                        <p:tav tm="100000">
                                          <p:val>
                                            <p:strVal val="#ppt_y"/>
                                          </p:val>
                                        </p:tav>
                                      </p:tavLst>
                                    </p:anim>
                                    <p:anim calcmode="lin" valueType="num">
                                      <p:cBhvr>
                                        <p:cTn id="2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Effect transition="in" filter="fade">
                                      <p:cBhvr>
                                        <p:cTn id="33" dur="750"/>
                                        <p:tgtEl>
                                          <p:spTgt spid="11"/>
                                        </p:tgtEl>
                                      </p:cBhvr>
                                    </p:animEffect>
                                  </p:childTnLst>
                                </p:cTn>
                              </p:par>
                            </p:childTnLst>
                          </p:cTn>
                        </p:par>
                        <p:par>
                          <p:cTn id="34" fill="hold">
                            <p:stCondLst>
                              <p:cond delay="5625"/>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childTnLst>
                          </p:cTn>
                        </p:par>
                        <p:par>
                          <p:cTn id="42" fill="hold">
                            <p:stCondLst>
                              <p:cond delay="61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Effect transition="in" filter="fade">
                                      <p:cBhvr>
                                        <p:cTn id="45" dur="750"/>
                                        <p:tgtEl>
                                          <p:spTgt spid="13"/>
                                        </p:tgtEl>
                                      </p:cBhvr>
                                    </p:animEffect>
                                  </p:childTnLst>
                                </p:cTn>
                              </p:par>
                            </p:childTnLst>
                          </p:cTn>
                        </p:par>
                        <p:par>
                          <p:cTn id="46" fill="hold">
                            <p:stCondLst>
                              <p:cond delay="87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childTnLst>
                          </p:cTn>
                        </p:par>
                        <p:par>
                          <p:cTn id="54" fill="hold">
                            <p:stCondLst>
                              <p:cond delay="92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5"/>
                                        </p:tgtEl>
                                        <p:attrNameLst>
                                          <p:attrName>style.visibility</p:attrName>
                                        </p:attrNameLst>
                                      </p:cBhvr>
                                      <p:to>
                                        <p:strVal val="visible"/>
                                      </p:to>
                                    </p:set>
                                    <p:animEffect transition="in" filter="fade">
                                      <p:cBhvr>
                                        <p:cTn id="5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p:bldP spid="14"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sp>
        <p:nvSpPr>
          <p:cNvPr id="14368" name="Freeform 19"/>
          <p:cNvSpPr/>
          <p:nvPr/>
        </p:nvSpPr>
        <p:spPr bwMode="auto">
          <a:xfrm>
            <a:off x="1176432" y="3112728"/>
            <a:ext cx="1594436" cy="1381583"/>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4"/>
          </a:solidFill>
          <a:ln>
            <a:noFill/>
          </a:ln>
        </p:spPr>
        <p:txBody>
          <a:bodyPr lIns="65032" tIns="32516" rIns="65032" bIns="32516"/>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lnSpc>
                <a:spcPct val="130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69" name="Freeform 20"/>
          <p:cNvSpPr/>
          <p:nvPr/>
        </p:nvSpPr>
        <p:spPr bwMode="auto">
          <a:xfrm>
            <a:off x="1176432" y="2461662"/>
            <a:ext cx="1594436" cy="1381583"/>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3"/>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70" name="Freeform 21"/>
          <p:cNvSpPr/>
          <p:nvPr/>
        </p:nvSpPr>
        <p:spPr bwMode="auto">
          <a:xfrm>
            <a:off x="1176432" y="1810596"/>
            <a:ext cx="1594436" cy="1381583"/>
          </a:xfrm>
          <a:custGeom>
            <a:avLst/>
            <a:gdLst>
              <a:gd name="T0" fmla="*/ 1083998 w 18"/>
              <a:gd name="T1" fmla="*/ 0 h 17"/>
              <a:gd name="T2" fmla="*/ 1147763 w 18"/>
              <a:gd name="T3" fmla="*/ 58457 h 17"/>
              <a:gd name="T4" fmla="*/ 1147763 w 18"/>
              <a:gd name="T5" fmla="*/ 643031 h 17"/>
              <a:gd name="T6" fmla="*/ 1083998 w 18"/>
              <a:gd name="T7" fmla="*/ 759945 h 17"/>
              <a:gd name="T8" fmla="*/ 637646 w 18"/>
              <a:gd name="T9" fmla="*/ 993775 h 17"/>
              <a:gd name="T10" fmla="*/ 510117 w 18"/>
              <a:gd name="T11" fmla="*/ 993775 h 17"/>
              <a:gd name="T12" fmla="*/ 63765 w 18"/>
              <a:gd name="T13" fmla="*/ 759945 h 17"/>
              <a:gd name="T14" fmla="*/ 0 w 18"/>
              <a:gd name="T15" fmla="*/ 643031 h 17"/>
              <a:gd name="T16" fmla="*/ 0 w 18"/>
              <a:gd name="T17" fmla="*/ 58457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2"/>
          </a:solidFill>
          <a:ln>
            <a:noFill/>
          </a:ln>
        </p:spPr>
        <p:txBody>
          <a:bodyPr lIns="65032" tIns="32516" rIns="65032" bIns="32516"/>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30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71" name="Freeform 22"/>
          <p:cNvSpPr/>
          <p:nvPr/>
        </p:nvSpPr>
        <p:spPr bwMode="auto">
          <a:xfrm>
            <a:off x="1176432" y="1159532"/>
            <a:ext cx="1594436" cy="1383791"/>
          </a:xfrm>
          <a:custGeom>
            <a:avLst/>
            <a:gdLst>
              <a:gd name="T0" fmla="*/ 1083998 w 18"/>
              <a:gd name="T1" fmla="*/ 0 h 17"/>
              <a:gd name="T2" fmla="*/ 1147763 w 18"/>
              <a:gd name="T3" fmla="*/ 58551 h 17"/>
              <a:gd name="T4" fmla="*/ 1147763 w 18"/>
              <a:gd name="T5" fmla="*/ 644058 h 17"/>
              <a:gd name="T6" fmla="*/ 1083998 w 18"/>
              <a:gd name="T7" fmla="*/ 761160 h 17"/>
              <a:gd name="T8" fmla="*/ 637646 w 18"/>
              <a:gd name="T9" fmla="*/ 995363 h 17"/>
              <a:gd name="T10" fmla="*/ 510117 w 18"/>
              <a:gd name="T11" fmla="*/ 995363 h 17"/>
              <a:gd name="T12" fmla="*/ 63765 w 18"/>
              <a:gd name="T13" fmla="*/ 761160 h 17"/>
              <a:gd name="T14" fmla="*/ 0 w 18"/>
              <a:gd name="T15" fmla="*/ 644058 h 17"/>
              <a:gd name="T16" fmla="*/ 0 w 18"/>
              <a:gd name="T17" fmla="*/ 58551 h 17"/>
              <a:gd name="T18" fmla="*/ 63765 w 18"/>
              <a:gd name="T19" fmla="*/ 0 h 17"/>
              <a:gd name="T20" fmla="*/ 1083998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7"/>
              <a:gd name="T35" fmla="*/ 18 w 18"/>
              <a:gd name="T36" fmla="*/ 17 h 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chemeClr val="accent1"/>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5" name="直接连接符 14"/>
          <p:cNvCxnSpPr/>
          <p:nvPr/>
        </p:nvCxnSpPr>
        <p:spPr>
          <a:xfrm flipH="1">
            <a:off x="3053484" y="1353663"/>
            <a:ext cx="2264838"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3053484" y="2457713"/>
            <a:ext cx="2264838"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053484" y="3252105"/>
            <a:ext cx="2264838"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53484" y="4145350"/>
            <a:ext cx="2264838" cy="0"/>
          </a:xfrm>
          <a:prstGeom prst="line">
            <a:avLst/>
          </a:prstGeom>
          <a:ln w="6350">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460304" y="1272676"/>
            <a:ext cx="0" cy="213188"/>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450778" y="2351715"/>
            <a:ext cx="0" cy="211997"/>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440061" y="3174690"/>
            <a:ext cx="0" cy="213188"/>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430535" y="4009577"/>
            <a:ext cx="0" cy="213188"/>
          </a:xfrm>
          <a:prstGeom prst="line">
            <a:avLst/>
          </a:prstGeom>
          <a:ln w="38100">
            <a:solidFill>
              <a:srgbClr val="008C8A"/>
            </a:solidFill>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477696" y="1962261"/>
            <a:ext cx="1006198" cy="390692"/>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文本框 59"/>
          <p:cNvSpPr txBox="1"/>
          <p:nvPr/>
        </p:nvSpPr>
        <p:spPr>
          <a:xfrm>
            <a:off x="1470551" y="2610161"/>
            <a:ext cx="1006198" cy="390692"/>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文本框 60"/>
          <p:cNvSpPr txBox="1"/>
          <p:nvPr/>
        </p:nvSpPr>
        <p:spPr>
          <a:xfrm>
            <a:off x="1470551" y="3258061"/>
            <a:ext cx="1006198" cy="390692"/>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文本框 61"/>
          <p:cNvSpPr txBox="1"/>
          <p:nvPr/>
        </p:nvSpPr>
        <p:spPr>
          <a:xfrm>
            <a:off x="1470551" y="3897623"/>
            <a:ext cx="1006198" cy="390692"/>
          </a:xfrm>
          <a:prstGeom prst="rect">
            <a:avLst/>
          </a:prstGeom>
          <a:noFill/>
        </p:spPr>
        <p:txBody>
          <a:bodyPr lIns="65032" tIns="32516" rIns="65032" bIns="32516">
            <a:spAutoFit/>
          </a:bodyPr>
          <a:lstStyle/>
          <a:p>
            <a:pPr algn="ctr">
              <a:lnSpc>
                <a:spcPct val="130000"/>
              </a:lnSpc>
              <a:defRPr/>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62"/>
          <p:cNvGrpSpPr/>
          <p:nvPr/>
        </p:nvGrpSpPr>
        <p:grpSpPr>
          <a:xfrm>
            <a:off x="1703739" y="1378132"/>
            <a:ext cx="540411" cy="539629"/>
            <a:chOff x="3175" y="0"/>
            <a:chExt cx="971551" cy="969963"/>
          </a:xfrm>
          <a:solidFill>
            <a:schemeClr val="bg1"/>
          </a:solidFill>
        </p:grpSpPr>
        <p:sp>
          <p:nvSpPr>
            <p:cNvPr id="64" name="Freeform 47"/>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48"/>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49"/>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Freeform 50"/>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Rectangle 51"/>
            <p:cNvSpPr>
              <a:spLocks noChangeArrowheads="1"/>
            </p:cNvSpPr>
            <p:nvPr/>
          </p:nvSpPr>
          <p:spPr bwMode="auto">
            <a:xfrm>
              <a:off x="3175" y="469900"/>
              <a:ext cx="230188" cy="31750"/>
            </a:xfrm>
            <a:prstGeom prst="rect">
              <a:avLst/>
            </a:pr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Rectangle 52"/>
            <p:cNvSpPr>
              <a:spLocks noChangeArrowheads="1"/>
            </p:cNvSpPr>
            <p:nvPr/>
          </p:nvSpPr>
          <p:spPr bwMode="auto">
            <a:xfrm>
              <a:off x="744538" y="469900"/>
              <a:ext cx="230188" cy="31750"/>
            </a:xfrm>
            <a:prstGeom prst="rect">
              <a:avLst/>
            </a:pr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Rectangle 53"/>
            <p:cNvSpPr>
              <a:spLocks noChangeArrowheads="1"/>
            </p:cNvSpPr>
            <p:nvPr/>
          </p:nvSpPr>
          <p:spPr bwMode="auto">
            <a:xfrm>
              <a:off x="473075" y="741363"/>
              <a:ext cx="31750" cy="228600"/>
            </a:xfrm>
            <a:prstGeom prst="rect">
              <a:avLst/>
            </a:pr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Rectangle 54"/>
            <p:cNvSpPr>
              <a:spLocks noChangeArrowheads="1"/>
            </p:cNvSpPr>
            <p:nvPr/>
          </p:nvSpPr>
          <p:spPr bwMode="auto">
            <a:xfrm>
              <a:off x="473075" y="0"/>
              <a:ext cx="31750" cy="228600"/>
            </a:xfrm>
            <a:prstGeom prst="rect">
              <a:avLst/>
            </a:pr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55"/>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56"/>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p:spPr>
          <p:txBody>
            <a:bodyPr/>
            <a:lstStyle/>
            <a:p>
              <a:pPr>
                <a:lnSpc>
                  <a:spcPct val="130000"/>
                </a:lnSpc>
                <a:defRPr/>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文本框 29"/>
          <p:cNvSpPr txBox="1"/>
          <p:nvPr/>
        </p:nvSpPr>
        <p:spPr>
          <a:xfrm>
            <a:off x="5600937" y="1087089"/>
            <a:ext cx="1208552" cy="250333"/>
          </a:xfrm>
          <a:prstGeom prst="rect">
            <a:avLst/>
          </a:prstGeom>
          <a:noFill/>
        </p:spPr>
        <p:txBody>
          <a:bodyPr wrap="none" lIns="65032" tIns="32516" rIns="65032" bIns="32516"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30"/>
          <p:cNvSpPr txBox="1"/>
          <p:nvPr/>
        </p:nvSpPr>
        <p:spPr>
          <a:xfrm>
            <a:off x="5600937" y="1324569"/>
            <a:ext cx="2147161" cy="413263"/>
          </a:xfrm>
          <a:prstGeom prst="rect">
            <a:avLst/>
          </a:prstGeom>
          <a:noFill/>
        </p:spPr>
        <p:txBody>
          <a:bodyPr wrap="square" lIns="65032" tIns="32516" rIns="65032" bIns="3251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点击添加相关标题文字，点击添加相关标题文字，点击添加相关标题文字，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sp>
        <p:nvSpPr>
          <p:cNvPr id="32" name="文本框 31"/>
          <p:cNvSpPr txBox="1"/>
          <p:nvPr/>
        </p:nvSpPr>
        <p:spPr>
          <a:xfrm>
            <a:off x="5600937" y="2107664"/>
            <a:ext cx="1208552" cy="250333"/>
          </a:xfrm>
          <a:prstGeom prst="rect">
            <a:avLst/>
          </a:prstGeom>
          <a:noFill/>
        </p:spPr>
        <p:txBody>
          <a:bodyPr wrap="none" lIns="65032" tIns="32516" rIns="65032" bIns="32516"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32"/>
          <p:cNvSpPr txBox="1"/>
          <p:nvPr/>
        </p:nvSpPr>
        <p:spPr>
          <a:xfrm>
            <a:off x="5600937" y="2345144"/>
            <a:ext cx="2147161" cy="413263"/>
          </a:xfrm>
          <a:prstGeom prst="rect">
            <a:avLst/>
          </a:prstGeom>
          <a:noFill/>
        </p:spPr>
        <p:txBody>
          <a:bodyPr wrap="square" lIns="65032" tIns="32516" rIns="65032" bIns="3251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点击添加相关标题文字，点击添加相关标题文字，点击添加相关标题文字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sp>
        <p:nvSpPr>
          <p:cNvPr id="34" name="文本框 33"/>
          <p:cNvSpPr txBox="1"/>
          <p:nvPr/>
        </p:nvSpPr>
        <p:spPr>
          <a:xfrm>
            <a:off x="5600937" y="2960012"/>
            <a:ext cx="1208552" cy="250333"/>
          </a:xfrm>
          <a:prstGeom prst="rect">
            <a:avLst/>
          </a:prstGeom>
          <a:noFill/>
        </p:spPr>
        <p:txBody>
          <a:bodyPr wrap="none" lIns="65032" tIns="32516" rIns="65032" bIns="32516"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文本框 34"/>
          <p:cNvSpPr txBox="1"/>
          <p:nvPr/>
        </p:nvSpPr>
        <p:spPr>
          <a:xfrm>
            <a:off x="5600937" y="3197493"/>
            <a:ext cx="2147161" cy="413263"/>
          </a:xfrm>
          <a:prstGeom prst="rect">
            <a:avLst/>
          </a:prstGeom>
          <a:noFill/>
        </p:spPr>
        <p:txBody>
          <a:bodyPr wrap="square" lIns="65032" tIns="32516" rIns="65032" bIns="3251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点击添加相关标题文字，点击添加相关标题文字，点击添加相关标题文字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sp>
        <p:nvSpPr>
          <p:cNvPr id="36" name="文本框 35"/>
          <p:cNvSpPr txBox="1"/>
          <p:nvPr/>
        </p:nvSpPr>
        <p:spPr>
          <a:xfrm>
            <a:off x="5600937" y="3868436"/>
            <a:ext cx="1208552" cy="250333"/>
          </a:xfrm>
          <a:prstGeom prst="rect">
            <a:avLst/>
          </a:prstGeom>
          <a:noFill/>
        </p:spPr>
        <p:txBody>
          <a:bodyPr wrap="none" lIns="65032" tIns="32516" rIns="65032" bIns="32516"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文本框 36"/>
          <p:cNvSpPr txBox="1"/>
          <p:nvPr/>
        </p:nvSpPr>
        <p:spPr>
          <a:xfrm>
            <a:off x="5600937" y="4105917"/>
            <a:ext cx="2147161" cy="413263"/>
          </a:xfrm>
          <a:prstGeom prst="rect">
            <a:avLst/>
          </a:prstGeom>
          <a:noFill/>
        </p:spPr>
        <p:txBody>
          <a:bodyPr wrap="square" lIns="65032" tIns="32516" rIns="65032" bIns="32516"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点击添加相关标题文字，点击添加相关标题文字，点击添加相关标题文字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spTree>
  </p:cSld>
  <p:clrMapOvr>
    <a:masterClrMapping/>
  </p:clrMapOvr>
  <p:transition spd="slow" advTm="0">
    <p:comb/>
  </p:transition>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grpSp>
        <p:nvGrpSpPr>
          <p:cNvPr id="2" name="组合 19"/>
          <p:cNvGrpSpPr/>
          <p:nvPr/>
        </p:nvGrpSpPr>
        <p:grpSpPr>
          <a:xfrm>
            <a:off x="1021534" y="1191709"/>
            <a:ext cx="27003" cy="1773908"/>
            <a:chOff x="1331651" y="1597980"/>
            <a:chExt cx="36000" cy="2364481"/>
          </a:xfrm>
          <a:solidFill>
            <a:schemeClr val="accent1"/>
          </a:solidFill>
        </p:grpSpPr>
        <p:cxnSp>
          <p:nvCxnSpPr>
            <p:cNvPr id="13" name="直接连接符 12"/>
            <p:cNvCxnSpPr/>
            <p:nvPr/>
          </p:nvCxnSpPr>
          <p:spPr>
            <a:xfrm>
              <a:off x="1331651" y="1597980"/>
              <a:ext cx="0" cy="236448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331651" y="1597980"/>
              <a:ext cx="36000" cy="1080000"/>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3"/>
          <p:cNvGrpSpPr/>
          <p:nvPr/>
        </p:nvGrpSpPr>
        <p:grpSpPr>
          <a:xfrm flipV="1">
            <a:off x="2829740" y="2209558"/>
            <a:ext cx="27003" cy="1793299"/>
            <a:chOff x="1331651" y="1572132"/>
            <a:chExt cx="36000" cy="2390327"/>
          </a:xfrm>
          <a:solidFill>
            <a:srgbClr val="008C8A"/>
          </a:solidFill>
        </p:grpSpPr>
        <p:cxnSp>
          <p:nvCxnSpPr>
            <p:cNvPr id="25" name="直接连接符 24"/>
            <p:cNvCxnSpPr/>
            <p:nvPr/>
          </p:nvCxnSpPr>
          <p:spPr>
            <a:xfrm>
              <a:off x="1331651" y="1576008"/>
              <a:ext cx="0" cy="2386451"/>
            </a:xfrm>
            <a:prstGeom prst="line">
              <a:avLst/>
            </a:prstGeom>
            <a:grp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1331651" y="1572132"/>
              <a:ext cx="36000" cy="1080000"/>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28"/>
          <p:cNvGrpSpPr/>
          <p:nvPr/>
        </p:nvGrpSpPr>
        <p:grpSpPr>
          <a:xfrm>
            <a:off x="4637947" y="1191709"/>
            <a:ext cx="27003" cy="1773908"/>
            <a:chOff x="1331651" y="1597980"/>
            <a:chExt cx="36000" cy="2364481"/>
          </a:xfrm>
          <a:solidFill>
            <a:srgbClr val="F29548"/>
          </a:solidFill>
        </p:grpSpPr>
        <p:cxnSp>
          <p:nvCxnSpPr>
            <p:cNvPr id="30" name="直接连接符 29"/>
            <p:cNvCxnSpPr/>
            <p:nvPr/>
          </p:nvCxnSpPr>
          <p:spPr>
            <a:xfrm>
              <a:off x="1331651" y="1597980"/>
              <a:ext cx="0" cy="2364481"/>
            </a:xfrm>
            <a:prstGeom prst="line">
              <a:avLst/>
            </a:prstGeom>
            <a:grp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331651" y="1597980"/>
              <a:ext cx="36000" cy="1080000"/>
            </a:xfrm>
            <a:prstGeom prst="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33"/>
          <p:cNvGrpSpPr/>
          <p:nvPr/>
        </p:nvGrpSpPr>
        <p:grpSpPr>
          <a:xfrm flipV="1">
            <a:off x="6446152" y="2209557"/>
            <a:ext cx="27003" cy="1793300"/>
            <a:chOff x="1331651" y="1572132"/>
            <a:chExt cx="36000" cy="2390328"/>
          </a:xfrm>
          <a:solidFill>
            <a:schemeClr val="accent4"/>
          </a:solidFill>
        </p:grpSpPr>
        <p:cxnSp>
          <p:nvCxnSpPr>
            <p:cNvPr id="35" name="直接连接符 34"/>
            <p:cNvCxnSpPr/>
            <p:nvPr/>
          </p:nvCxnSpPr>
          <p:spPr>
            <a:xfrm>
              <a:off x="1331651" y="1576008"/>
              <a:ext cx="0" cy="2386452"/>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1331651" y="1572132"/>
              <a:ext cx="36000" cy="1080000"/>
            </a:xfrm>
            <a:prstGeom prst="rect">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2"/>
          <p:cNvGrpSpPr/>
          <p:nvPr/>
        </p:nvGrpSpPr>
        <p:grpSpPr>
          <a:xfrm>
            <a:off x="1021534" y="2209558"/>
            <a:ext cx="1575128" cy="763206"/>
            <a:chOff x="1331651" y="2945166"/>
            <a:chExt cx="2099921" cy="1017295"/>
          </a:xfrm>
        </p:grpSpPr>
        <p:sp>
          <p:nvSpPr>
            <p:cNvPr id="7" name="矩形 6"/>
            <p:cNvSpPr/>
            <p:nvPr/>
          </p:nvSpPr>
          <p:spPr>
            <a:xfrm>
              <a:off x="1331651" y="2945166"/>
              <a:ext cx="2099921" cy="1017295"/>
            </a:xfrm>
            <a:prstGeom prst="rect">
              <a:avLst/>
            </a:prstGeom>
            <a:solidFill>
              <a:schemeClr val="accent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文本框 63"/>
            <p:cNvSpPr txBox="1"/>
            <p:nvPr/>
          </p:nvSpPr>
          <p:spPr>
            <a:xfrm>
              <a:off x="1419945" y="3543679"/>
              <a:ext cx="1923330" cy="395313"/>
            </a:xfrm>
            <a:prstGeom prst="rect">
              <a:avLst/>
            </a:prstGeom>
            <a:no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1200" dirty="0">
                  <a:latin typeface="微软雅黑" panose="020B0503020204020204" pitchFamily="34" charset="-122"/>
                  <a:sym typeface="微软雅黑" panose="020B0503020204020204" pitchFamily="34" charset="-122"/>
                </a:rPr>
                <a:t>YOUR TITLE</a:t>
              </a:r>
              <a:endParaRPr lang="zh-CN" altLang="en-US" sz="1200" dirty="0">
                <a:latin typeface="微软雅黑" panose="020B0503020204020204" pitchFamily="34" charset="-122"/>
                <a:sym typeface="微软雅黑" panose="020B0503020204020204" pitchFamily="34" charset="-122"/>
              </a:endParaRPr>
            </a:p>
          </p:txBody>
        </p:sp>
        <p:sp>
          <p:nvSpPr>
            <p:cNvPr id="68" name="文本框 67"/>
            <p:cNvSpPr txBox="1"/>
            <p:nvPr/>
          </p:nvSpPr>
          <p:spPr>
            <a:xfrm>
              <a:off x="1843808" y="2945166"/>
              <a:ext cx="1075605" cy="703016"/>
            </a:xfrm>
            <a:prstGeom prst="rect">
              <a:avLst/>
            </a:prstGeom>
            <a:no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3000" dirty="0">
                  <a:latin typeface="微软雅黑" panose="020B0503020204020204" pitchFamily="34" charset="-122"/>
                  <a:sym typeface="微软雅黑" panose="020B0503020204020204" pitchFamily="34" charset="-122"/>
                </a:rPr>
                <a:t>1</a:t>
              </a:r>
              <a:endParaRPr lang="zh-CN" altLang="en-US" sz="3000" dirty="0">
                <a:latin typeface="微软雅黑" panose="020B0503020204020204" pitchFamily="34" charset="-122"/>
                <a:sym typeface="微软雅黑" panose="020B0503020204020204" pitchFamily="34" charset="-122"/>
              </a:endParaRPr>
            </a:p>
          </p:txBody>
        </p:sp>
      </p:grpSp>
      <p:grpSp>
        <p:nvGrpSpPr>
          <p:cNvPr id="8" name="组合 3"/>
          <p:cNvGrpSpPr/>
          <p:nvPr/>
        </p:nvGrpSpPr>
        <p:grpSpPr>
          <a:xfrm>
            <a:off x="2829740" y="2209558"/>
            <a:ext cx="1575128" cy="763206"/>
            <a:chOff x="3742306" y="2945166"/>
            <a:chExt cx="2099921" cy="1017295"/>
          </a:xfrm>
        </p:grpSpPr>
        <p:sp>
          <p:nvSpPr>
            <p:cNvPr id="23" name="矩形 22"/>
            <p:cNvSpPr/>
            <p:nvPr/>
          </p:nvSpPr>
          <p:spPr>
            <a:xfrm flipV="1">
              <a:off x="3742306" y="2945166"/>
              <a:ext cx="2099921" cy="10172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文本框 64"/>
            <p:cNvSpPr txBox="1"/>
            <p:nvPr/>
          </p:nvSpPr>
          <p:spPr>
            <a:xfrm>
              <a:off x="3830598" y="3543681"/>
              <a:ext cx="1923330" cy="369218"/>
            </a:xfrm>
            <a:prstGeom prst="rect">
              <a:avLst/>
            </a:prstGeom>
            <a:noFill/>
          </p:spPr>
          <p:txBody>
            <a:bodyPr wrap="square" rtlCol="0">
              <a:spAutoFit/>
            </a:bodyPr>
            <a:lstStyle/>
            <a:p>
              <a:pPr algn="ctr">
                <a:spcBef>
                  <a:spcPts val="750"/>
                </a:spcBef>
              </a:pP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TITLE</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文本框 68"/>
            <p:cNvSpPr txBox="1"/>
            <p:nvPr/>
          </p:nvSpPr>
          <p:spPr>
            <a:xfrm>
              <a:off x="4270418" y="3042092"/>
              <a:ext cx="1075605" cy="738437"/>
            </a:xfrm>
            <a:prstGeom prst="rect">
              <a:avLst/>
            </a:prstGeom>
            <a:noFill/>
          </p:spPr>
          <p:txBody>
            <a:bodyPr wrap="square" rtlCol="0">
              <a:spAutoFit/>
            </a:bodyPr>
            <a:lstStyle/>
            <a:p>
              <a:pPr algn="ctr">
                <a:spcBef>
                  <a:spcPts val="750"/>
                </a:spcBef>
              </a:pPr>
              <a:r>
                <a:rPr lang="en-US" altLang="zh-CN" sz="3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4"/>
          <p:cNvGrpSpPr/>
          <p:nvPr/>
        </p:nvGrpSpPr>
        <p:grpSpPr>
          <a:xfrm>
            <a:off x="4637946" y="2209558"/>
            <a:ext cx="1575128" cy="763206"/>
            <a:chOff x="6152961" y="2945166"/>
            <a:chExt cx="2099921" cy="1017295"/>
          </a:xfrm>
        </p:grpSpPr>
        <p:sp>
          <p:nvSpPr>
            <p:cNvPr id="28" name="矩形 27"/>
            <p:cNvSpPr/>
            <p:nvPr/>
          </p:nvSpPr>
          <p:spPr>
            <a:xfrm>
              <a:off x="6152961" y="2945166"/>
              <a:ext cx="2099921" cy="1017295"/>
            </a:xfrm>
            <a:prstGeom prst="rect">
              <a:avLst/>
            </a:prstGeom>
            <a:solidFill>
              <a:schemeClr val="accent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文本框 65"/>
            <p:cNvSpPr txBox="1"/>
            <p:nvPr/>
          </p:nvSpPr>
          <p:spPr>
            <a:xfrm>
              <a:off x="6246353" y="3543679"/>
              <a:ext cx="1923330" cy="395313"/>
            </a:xfrm>
            <a:prstGeom prst="rect">
              <a:avLst/>
            </a:prstGeom>
            <a:no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1200" dirty="0">
                  <a:latin typeface="微软雅黑" panose="020B0503020204020204" pitchFamily="34" charset="-122"/>
                  <a:sym typeface="微软雅黑" panose="020B0503020204020204" pitchFamily="34" charset="-122"/>
                </a:rPr>
                <a:t>YOUR TITLE</a:t>
              </a:r>
              <a:endParaRPr lang="zh-CN" altLang="en-US" sz="1200" dirty="0">
                <a:latin typeface="微软雅黑" panose="020B0503020204020204" pitchFamily="34" charset="-122"/>
                <a:sym typeface="微软雅黑" panose="020B0503020204020204" pitchFamily="34" charset="-122"/>
              </a:endParaRPr>
            </a:p>
          </p:txBody>
        </p:sp>
        <p:sp>
          <p:nvSpPr>
            <p:cNvPr id="70" name="文本框 69"/>
            <p:cNvSpPr txBox="1"/>
            <p:nvPr/>
          </p:nvSpPr>
          <p:spPr>
            <a:xfrm>
              <a:off x="6665116" y="3042093"/>
              <a:ext cx="1075605" cy="703016"/>
            </a:xfrm>
            <a:prstGeom prst="rect">
              <a:avLst/>
            </a:prstGeom>
            <a:no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3000" dirty="0">
                  <a:latin typeface="微软雅黑" panose="020B0503020204020204" pitchFamily="34" charset="-122"/>
                  <a:sym typeface="微软雅黑" panose="020B0503020204020204" pitchFamily="34" charset="-122"/>
                </a:rPr>
                <a:t>3</a:t>
              </a:r>
              <a:endParaRPr lang="zh-CN" altLang="en-US" sz="3000" dirty="0">
                <a:latin typeface="微软雅黑" panose="020B0503020204020204" pitchFamily="34" charset="-122"/>
                <a:sym typeface="微软雅黑" panose="020B0503020204020204" pitchFamily="34" charset="-122"/>
              </a:endParaRPr>
            </a:p>
          </p:txBody>
        </p:sp>
      </p:grpSp>
      <p:grpSp>
        <p:nvGrpSpPr>
          <p:cNvPr id="10" name="组合 5"/>
          <p:cNvGrpSpPr/>
          <p:nvPr/>
        </p:nvGrpSpPr>
        <p:grpSpPr>
          <a:xfrm>
            <a:off x="6446151" y="2209558"/>
            <a:ext cx="1575128" cy="763206"/>
            <a:chOff x="8563615" y="2945166"/>
            <a:chExt cx="2099921" cy="1017295"/>
          </a:xfrm>
        </p:grpSpPr>
        <p:sp>
          <p:nvSpPr>
            <p:cNvPr id="33" name="矩形 32"/>
            <p:cNvSpPr/>
            <p:nvPr/>
          </p:nvSpPr>
          <p:spPr>
            <a:xfrm flipV="1">
              <a:off x="8563615" y="2945166"/>
              <a:ext cx="2099921" cy="10172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文本框 66"/>
            <p:cNvSpPr txBox="1"/>
            <p:nvPr/>
          </p:nvSpPr>
          <p:spPr>
            <a:xfrm>
              <a:off x="8651906" y="3543681"/>
              <a:ext cx="1923330" cy="369218"/>
            </a:xfrm>
            <a:prstGeom prst="rect">
              <a:avLst/>
            </a:prstGeom>
            <a:noFill/>
          </p:spPr>
          <p:txBody>
            <a:bodyPr wrap="square" rtlCol="0">
              <a:spAutoFit/>
            </a:bodyPr>
            <a:lstStyle/>
            <a:p>
              <a:pPr algn="ctr">
                <a:spcBef>
                  <a:spcPts val="750"/>
                </a:spcBef>
              </a:pP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YOUR TITLE</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文本框 70"/>
            <p:cNvSpPr txBox="1"/>
            <p:nvPr/>
          </p:nvSpPr>
          <p:spPr>
            <a:xfrm>
              <a:off x="9087650" y="3042092"/>
              <a:ext cx="1075605" cy="738437"/>
            </a:xfrm>
            <a:prstGeom prst="rect">
              <a:avLst/>
            </a:prstGeom>
            <a:noFill/>
          </p:spPr>
          <p:txBody>
            <a:bodyPr wrap="square" rtlCol="0">
              <a:spAutoFit/>
            </a:bodyPr>
            <a:lstStyle/>
            <a:p>
              <a:pPr algn="ctr">
                <a:spcBef>
                  <a:spcPts val="750"/>
                </a:spcBef>
              </a:pPr>
              <a:r>
                <a:rPr lang="en-US" altLang="zh-CN" sz="3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3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2" name="Text Placeholder 7"/>
          <p:cNvSpPr txBox="1"/>
          <p:nvPr/>
        </p:nvSpPr>
        <p:spPr>
          <a:xfrm>
            <a:off x="1208966" y="1189753"/>
            <a:ext cx="1890082" cy="253847"/>
          </a:xfrm>
          <a:prstGeom prst="rect">
            <a:avLst/>
          </a:prstGeom>
        </p:spPr>
        <p:txBody>
          <a:bodyPr vert="horz" lIns="0" tIns="73869" rIns="0" bIns="7386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 Placeholder 2"/>
          <p:cNvSpPr txBox="1"/>
          <p:nvPr/>
        </p:nvSpPr>
        <p:spPr>
          <a:xfrm>
            <a:off x="1208966" y="1463520"/>
            <a:ext cx="1630318" cy="4114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 name="Text Placeholder 7"/>
          <p:cNvSpPr txBox="1"/>
          <p:nvPr/>
        </p:nvSpPr>
        <p:spPr>
          <a:xfrm>
            <a:off x="2970338" y="3263146"/>
            <a:ext cx="1890082" cy="253847"/>
          </a:xfrm>
          <a:prstGeom prst="rect">
            <a:avLst/>
          </a:prstGeom>
        </p:spPr>
        <p:txBody>
          <a:bodyPr vert="horz" lIns="0" tIns="73869" rIns="0" bIns="7386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 Placeholder 2"/>
          <p:cNvSpPr txBox="1"/>
          <p:nvPr/>
        </p:nvSpPr>
        <p:spPr>
          <a:xfrm>
            <a:off x="2970338" y="3536914"/>
            <a:ext cx="1630318" cy="4114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6" name="Text Placeholder 7"/>
          <p:cNvSpPr txBox="1"/>
          <p:nvPr/>
        </p:nvSpPr>
        <p:spPr>
          <a:xfrm>
            <a:off x="4826554" y="1257511"/>
            <a:ext cx="1890082" cy="253847"/>
          </a:xfrm>
          <a:prstGeom prst="rect">
            <a:avLst/>
          </a:prstGeom>
        </p:spPr>
        <p:txBody>
          <a:bodyPr vert="horz" lIns="0" tIns="73869" rIns="0" bIns="7386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 Placeholder 2"/>
          <p:cNvSpPr txBox="1"/>
          <p:nvPr/>
        </p:nvSpPr>
        <p:spPr>
          <a:xfrm>
            <a:off x="4826554" y="1531278"/>
            <a:ext cx="1630318" cy="4114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8" name="Text Placeholder 7"/>
          <p:cNvSpPr txBox="1"/>
          <p:nvPr/>
        </p:nvSpPr>
        <p:spPr>
          <a:xfrm>
            <a:off x="6601475" y="3344456"/>
            <a:ext cx="1890082" cy="253847"/>
          </a:xfrm>
          <a:prstGeom prst="rect">
            <a:avLst/>
          </a:prstGeom>
        </p:spPr>
        <p:txBody>
          <a:bodyPr vert="horz" lIns="0" tIns="73869" rIns="0" bIns="73869"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 Placeholder 2"/>
          <p:cNvSpPr txBox="1"/>
          <p:nvPr/>
        </p:nvSpPr>
        <p:spPr>
          <a:xfrm>
            <a:off x="6601475" y="3618223"/>
            <a:ext cx="1630318" cy="4114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点击添加相关标题文字，点击添加相关标题文字，点击添加相关标题文字，点击添加相关标题文字。</a:t>
            </a:r>
            <a:endParaRPr lang="en-GB"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250"/>
                                        <p:tgtEl>
                                          <p:spTgt spid="2"/>
                                        </p:tgtEl>
                                      </p:cBhvr>
                                    </p:animEffect>
                                  </p:childTnLst>
                                </p:cTn>
                              </p:par>
                              <p:par>
                                <p:cTn id="24" presetID="22" presetClass="entr" presetSubtype="1" fill="hold" nodeType="withEffect">
                                  <p:stCondLst>
                                    <p:cond delay="75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250"/>
                                        <p:tgtEl>
                                          <p:spTgt spid="3"/>
                                        </p:tgtEl>
                                      </p:cBhvr>
                                    </p:animEffect>
                                  </p:childTnLst>
                                </p:cTn>
                              </p:par>
                              <p:par>
                                <p:cTn id="27" presetID="22" presetClass="entr" presetSubtype="4" fill="hold" nodeType="withEffect">
                                  <p:stCondLst>
                                    <p:cond delay="100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250"/>
                                        <p:tgtEl>
                                          <p:spTgt spid="4"/>
                                        </p:tgtEl>
                                      </p:cBhvr>
                                    </p:animEffect>
                                  </p:childTnLst>
                                </p:cTn>
                              </p:par>
                              <p:par>
                                <p:cTn id="30" presetID="22" presetClass="entr" presetSubtype="1"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250"/>
                                        <p:tgtEl>
                                          <p:spTgt spid="5"/>
                                        </p:tgtEl>
                                      </p:cBhvr>
                                    </p:animEffect>
                                  </p:childTnLst>
                                </p:cTn>
                              </p:par>
                            </p:childTnLst>
                          </p:cTn>
                        </p:par>
                        <p:par>
                          <p:cTn id="33" fill="hold">
                            <p:stCondLst>
                              <p:cond delay="500"/>
                            </p:stCondLst>
                            <p:childTnLst>
                              <p:par>
                                <p:cTn id="34" presetID="53" presetClass="entr" presetSubtype="16" fill="hold" grpId="0" nodeType="afterEffect">
                                  <p:stCondLst>
                                    <p:cond delay="0"/>
                                  </p:stCondLst>
                                  <p:childTnLst>
                                    <p:set>
                                      <p:cBhvr>
                                        <p:cTn id="35" dur="1" fill="hold">
                                          <p:stCondLst>
                                            <p:cond delay="0"/>
                                          </p:stCondLst>
                                        </p:cTn>
                                        <p:tgtEl>
                                          <p:spTgt spid="52">
                                            <p:txEl>
                                              <p:pRg st="0" end="0"/>
                                            </p:txEl>
                                          </p:spTgt>
                                        </p:tgtEl>
                                        <p:attrNameLst>
                                          <p:attrName>style.visibility</p:attrName>
                                        </p:attrNameLst>
                                      </p:cBhvr>
                                      <p:to>
                                        <p:strVal val="visible"/>
                                      </p:to>
                                    </p:set>
                                    <p:anim calcmode="lin" valueType="num">
                                      <p:cBhvr>
                                        <p:cTn id="36" dur="4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37" dur="400" fill="hold"/>
                                        <p:tgtEl>
                                          <p:spTgt spid="52">
                                            <p:txEl>
                                              <p:pRg st="0" end="0"/>
                                            </p:txEl>
                                          </p:spTgt>
                                        </p:tgtEl>
                                        <p:attrNameLst>
                                          <p:attrName>ppt_h</p:attrName>
                                        </p:attrNameLst>
                                      </p:cBhvr>
                                      <p:tavLst>
                                        <p:tav tm="0">
                                          <p:val>
                                            <p:fltVal val="0"/>
                                          </p:val>
                                        </p:tav>
                                        <p:tav tm="100000">
                                          <p:val>
                                            <p:strVal val="#ppt_h"/>
                                          </p:val>
                                        </p:tav>
                                      </p:tavLst>
                                    </p:anim>
                                    <p:animEffect transition="in" filter="fade">
                                      <p:cBhvr>
                                        <p:cTn id="38" dur="400"/>
                                        <p:tgtEl>
                                          <p:spTgt spid="52">
                                            <p:txEl>
                                              <p:pRg st="0" end="0"/>
                                            </p:txEl>
                                          </p:spTgt>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53">
                                            <p:txEl>
                                              <p:pRg st="0" end="0"/>
                                            </p:txEl>
                                          </p:spTgt>
                                        </p:tgtEl>
                                        <p:attrNameLst>
                                          <p:attrName>style.visibility</p:attrName>
                                        </p:attrNameLst>
                                      </p:cBhvr>
                                      <p:to>
                                        <p:strVal val="visible"/>
                                      </p:to>
                                    </p:set>
                                    <p:anim calcmode="lin" valueType="num">
                                      <p:cBhvr>
                                        <p:cTn id="42" dur="4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43" dur="4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44" dur="400"/>
                                        <p:tgtEl>
                                          <p:spTgt spid="53">
                                            <p:txEl>
                                              <p:pRg st="0" end="0"/>
                                            </p:txEl>
                                          </p:spTgt>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54">
                                            <p:txEl>
                                              <p:pRg st="0" end="0"/>
                                            </p:txEl>
                                          </p:spTgt>
                                        </p:tgtEl>
                                        <p:attrNameLst>
                                          <p:attrName>style.visibility</p:attrName>
                                        </p:attrNameLst>
                                      </p:cBhvr>
                                      <p:to>
                                        <p:strVal val="visible"/>
                                      </p:to>
                                    </p:set>
                                    <p:anim calcmode="lin" valueType="num">
                                      <p:cBhvr>
                                        <p:cTn id="48" dur="4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49" dur="4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50" dur="400"/>
                                        <p:tgtEl>
                                          <p:spTgt spid="54">
                                            <p:txEl>
                                              <p:pRg st="0" end="0"/>
                                            </p:txEl>
                                          </p:spTgt>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55">
                                            <p:txEl>
                                              <p:pRg st="0" end="0"/>
                                            </p:txEl>
                                          </p:spTgt>
                                        </p:tgtEl>
                                        <p:attrNameLst>
                                          <p:attrName>style.visibility</p:attrName>
                                        </p:attrNameLst>
                                      </p:cBhvr>
                                      <p:to>
                                        <p:strVal val="visible"/>
                                      </p:to>
                                    </p:set>
                                    <p:anim calcmode="lin" valueType="num">
                                      <p:cBhvr>
                                        <p:cTn id="54" dur="4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55" dur="4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56" dur="400"/>
                                        <p:tgtEl>
                                          <p:spTgt spid="55">
                                            <p:txEl>
                                              <p:pRg st="0" end="0"/>
                                            </p:txEl>
                                          </p:spTgt>
                                        </p:tgtEl>
                                      </p:cBhvr>
                                    </p:animEffect>
                                  </p:childTnLst>
                                </p:cTn>
                              </p:par>
                            </p:childTnLst>
                          </p:cTn>
                        </p:par>
                        <p:par>
                          <p:cTn id="57" fill="hold">
                            <p:stCondLst>
                              <p:cond delay="2500"/>
                            </p:stCondLst>
                            <p:childTnLst>
                              <p:par>
                                <p:cTn id="58" presetID="53" presetClass="entr" presetSubtype="16" fill="hold" grpId="0" nodeType="afterEffect">
                                  <p:stCondLst>
                                    <p:cond delay="0"/>
                                  </p:stCondLst>
                                  <p:childTnLst>
                                    <p:set>
                                      <p:cBhvr>
                                        <p:cTn id="59" dur="1" fill="hold">
                                          <p:stCondLst>
                                            <p:cond delay="0"/>
                                          </p:stCondLst>
                                        </p:cTn>
                                        <p:tgtEl>
                                          <p:spTgt spid="56">
                                            <p:txEl>
                                              <p:pRg st="0" end="0"/>
                                            </p:txEl>
                                          </p:spTgt>
                                        </p:tgtEl>
                                        <p:attrNameLst>
                                          <p:attrName>style.visibility</p:attrName>
                                        </p:attrNameLst>
                                      </p:cBhvr>
                                      <p:to>
                                        <p:strVal val="visible"/>
                                      </p:to>
                                    </p:set>
                                    <p:anim calcmode="lin" valueType="num">
                                      <p:cBhvr>
                                        <p:cTn id="60" dur="4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61" dur="4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62" dur="400"/>
                                        <p:tgtEl>
                                          <p:spTgt spid="56">
                                            <p:txEl>
                                              <p:pRg st="0" end="0"/>
                                            </p:txEl>
                                          </p:spTgt>
                                        </p:tgtEl>
                                      </p:cBhvr>
                                    </p:animEffect>
                                  </p:childTnLst>
                                </p:cTn>
                              </p:par>
                            </p:childTnLst>
                          </p:cTn>
                        </p:par>
                        <p:par>
                          <p:cTn id="63" fill="hold">
                            <p:stCondLst>
                              <p:cond delay="3000"/>
                            </p:stCondLst>
                            <p:childTnLst>
                              <p:par>
                                <p:cTn id="64" presetID="53" presetClass="entr" presetSubtype="16" fill="hold" grpId="0" nodeType="afterEffect">
                                  <p:stCondLst>
                                    <p:cond delay="0"/>
                                  </p:stCondLst>
                                  <p:childTnLst>
                                    <p:set>
                                      <p:cBhvr>
                                        <p:cTn id="65" dur="1" fill="hold">
                                          <p:stCondLst>
                                            <p:cond delay="0"/>
                                          </p:stCondLst>
                                        </p:cTn>
                                        <p:tgtEl>
                                          <p:spTgt spid="57">
                                            <p:txEl>
                                              <p:pRg st="0" end="0"/>
                                            </p:txEl>
                                          </p:spTgt>
                                        </p:tgtEl>
                                        <p:attrNameLst>
                                          <p:attrName>style.visibility</p:attrName>
                                        </p:attrNameLst>
                                      </p:cBhvr>
                                      <p:to>
                                        <p:strVal val="visible"/>
                                      </p:to>
                                    </p:set>
                                    <p:anim calcmode="lin" valueType="num">
                                      <p:cBhvr>
                                        <p:cTn id="66" dur="4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67" dur="4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68" dur="400"/>
                                        <p:tgtEl>
                                          <p:spTgt spid="57">
                                            <p:txEl>
                                              <p:pRg st="0" end="0"/>
                                            </p:txEl>
                                          </p:spTgt>
                                        </p:tgtEl>
                                      </p:cBhvr>
                                    </p:animEffect>
                                  </p:childTnLst>
                                </p:cTn>
                              </p:par>
                            </p:childTnLst>
                          </p:cTn>
                        </p:par>
                        <p:par>
                          <p:cTn id="69" fill="hold">
                            <p:stCondLst>
                              <p:cond delay="3500"/>
                            </p:stCondLst>
                            <p:childTnLst>
                              <p:par>
                                <p:cTn id="70" presetID="53" presetClass="entr" presetSubtype="16" fill="hold" grpId="0" nodeType="afterEffect">
                                  <p:stCondLst>
                                    <p:cond delay="0"/>
                                  </p:stCondLst>
                                  <p:childTnLst>
                                    <p:set>
                                      <p:cBhvr>
                                        <p:cTn id="71" dur="1" fill="hold">
                                          <p:stCondLst>
                                            <p:cond delay="0"/>
                                          </p:stCondLst>
                                        </p:cTn>
                                        <p:tgtEl>
                                          <p:spTgt spid="58">
                                            <p:txEl>
                                              <p:pRg st="0" end="0"/>
                                            </p:txEl>
                                          </p:spTgt>
                                        </p:tgtEl>
                                        <p:attrNameLst>
                                          <p:attrName>style.visibility</p:attrName>
                                        </p:attrNameLst>
                                      </p:cBhvr>
                                      <p:to>
                                        <p:strVal val="visible"/>
                                      </p:to>
                                    </p:set>
                                    <p:anim calcmode="lin" valueType="num">
                                      <p:cBhvr>
                                        <p:cTn id="72" dur="4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73" dur="4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74" dur="400"/>
                                        <p:tgtEl>
                                          <p:spTgt spid="58">
                                            <p:txEl>
                                              <p:pRg st="0" end="0"/>
                                            </p:txEl>
                                          </p:spTgt>
                                        </p:tgtEl>
                                      </p:cBhvr>
                                    </p:animEffect>
                                  </p:childTnLst>
                                </p:cTn>
                              </p:par>
                            </p:childTnLst>
                          </p:cTn>
                        </p:par>
                        <p:par>
                          <p:cTn id="75" fill="hold">
                            <p:stCondLst>
                              <p:cond delay="4000"/>
                            </p:stCondLst>
                            <p:childTnLst>
                              <p:par>
                                <p:cTn id="76" presetID="53" presetClass="entr" presetSubtype="16" fill="hold" grpId="0" nodeType="afterEffect">
                                  <p:stCondLst>
                                    <p:cond delay="0"/>
                                  </p:stCondLst>
                                  <p:childTnLst>
                                    <p:set>
                                      <p:cBhvr>
                                        <p:cTn id="77" dur="1" fill="hold">
                                          <p:stCondLst>
                                            <p:cond delay="0"/>
                                          </p:stCondLst>
                                        </p:cTn>
                                        <p:tgtEl>
                                          <p:spTgt spid="59">
                                            <p:txEl>
                                              <p:pRg st="0" end="0"/>
                                            </p:txEl>
                                          </p:spTgt>
                                        </p:tgtEl>
                                        <p:attrNameLst>
                                          <p:attrName>style.visibility</p:attrName>
                                        </p:attrNameLst>
                                      </p:cBhvr>
                                      <p:to>
                                        <p:strVal val="visible"/>
                                      </p:to>
                                    </p:set>
                                    <p:anim calcmode="lin" valueType="num">
                                      <p:cBhvr>
                                        <p:cTn id="78" dur="4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79" dur="4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80" dur="4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tmplLst>
          <p:tmpl lvl="1">
            <p:tnLst>
              <p:par>
                <p:cTn presetID="53" presetClass="entr" presetSubtype="16"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 calcmode="lin" valueType="num">
                      <p:cBhvr>
                        <p:cTn dur="400" fill="hold"/>
                        <p:tgtEl>
                          <p:spTgt spid="52"/>
                        </p:tgtEl>
                        <p:attrNameLst>
                          <p:attrName>ppt_w</p:attrName>
                        </p:attrNameLst>
                      </p:cBhvr>
                      <p:tavLst>
                        <p:tav tm="0">
                          <p:val>
                            <p:fltVal val="0"/>
                          </p:val>
                        </p:tav>
                        <p:tav tm="100000">
                          <p:val>
                            <p:strVal val="#ppt_w"/>
                          </p:val>
                        </p:tav>
                      </p:tavLst>
                    </p:anim>
                    <p:anim calcmode="lin" valueType="num">
                      <p:cBhvr>
                        <p:cTn dur="400" fill="hold"/>
                        <p:tgtEl>
                          <p:spTgt spid="52"/>
                        </p:tgtEl>
                        <p:attrNameLst>
                          <p:attrName>ppt_h</p:attrName>
                        </p:attrNameLst>
                      </p:cBhvr>
                      <p:tavLst>
                        <p:tav tm="0">
                          <p:val>
                            <p:fltVal val="0"/>
                          </p:val>
                        </p:tav>
                        <p:tav tm="100000">
                          <p:val>
                            <p:strVal val="#ppt_h"/>
                          </p:val>
                        </p:tav>
                      </p:tavLst>
                    </p:anim>
                    <p:animEffect transition="in" filter="fade">
                      <p:cBhvr>
                        <p:cTn dur="400"/>
                        <p:tgtEl>
                          <p:spTgt spid="52"/>
                        </p:tgtEl>
                      </p:cBhvr>
                    </p:animEffect>
                  </p:childTnLst>
                </p:cTn>
              </p:par>
            </p:tnLst>
          </p:tmpl>
        </p:tmplLst>
      </p:bldP>
      <p:bldP spid="53" grpId="0" build="p">
        <p:tmplLst>
          <p:tmpl lvl="1">
            <p:tnLst>
              <p:par>
                <p:cTn presetID="53" presetClass="entr" presetSubtype="16"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 calcmode="lin" valueType="num">
                      <p:cBhvr>
                        <p:cTn dur="400" fill="hold"/>
                        <p:tgtEl>
                          <p:spTgt spid="53"/>
                        </p:tgtEl>
                        <p:attrNameLst>
                          <p:attrName>ppt_w</p:attrName>
                        </p:attrNameLst>
                      </p:cBhvr>
                      <p:tavLst>
                        <p:tav tm="0">
                          <p:val>
                            <p:fltVal val="0"/>
                          </p:val>
                        </p:tav>
                        <p:tav tm="100000">
                          <p:val>
                            <p:strVal val="#ppt_w"/>
                          </p:val>
                        </p:tav>
                      </p:tavLst>
                    </p:anim>
                    <p:anim calcmode="lin" valueType="num">
                      <p:cBhvr>
                        <p:cTn dur="400" fill="hold"/>
                        <p:tgtEl>
                          <p:spTgt spid="53"/>
                        </p:tgtEl>
                        <p:attrNameLst>
                          <p:attrName>ppt_h</p:attrName>
                        </p:attrNameLst>
                      </p:cBhvr>
                      <p:tavLst>
                        <p:tav tm="0">
                          <p:val>
                            <p:fltVal val="0"/>
                          </p:val>
                        </p:tav>
                        <p:tav tm="100000">
                          <p:val>
                            <p:strVal val="#ppt_h"/>
                          </p:val>
                        </p:tav>
                      </p:tavLst>
                    </p:anim>
                    <p:animEffect transition="in" filter="fade">
                      <p:cBhvr>
                        <p:cTn dur="400"/>
                        <p:tgtEl>
                          <p:spTgt spid="53"/>
                        </p:tgtEl>
                      </p:cBhvr>
                    </p:animEffect>
                  </p:childTnLst>
                </p:cTn>
              </p:par>
            </p:tnLst>
          </p:tmpl>
        </p:tmplLst>
      </p:bldP>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400" fill="hold"/>
                        <p:tgtEl>
                          <p:spTgt spid="54"/>
                        </p:tgtEl>
                        <p:attrNameLst>
                          <p:attrName>ppt_w</p:attrName>
                        </p:attrNameLst>
                      </p:cBhvr>
                      <p:tavLst>
                        <p:tav tm="0">
                          <p:val>
                            <p:fltVal val="0"/>
                          </p:val>
                        </p:tav>
                        <p:tav tm="100000">
                          <p:val>
                            <p:strVal val="#ppt_w"/>
                          </p:val>
                        </p:tav>
                      </p:tavLst>
                    </p:anim>
                    <p:anim calcmode="lin" valueType="num">
                      <p:cBhvr>
                        <p:cTn dur="400" fill="hold"/>
                        <p:tgtEl>
                          <p:spTgt spid="54"/>
                        </p:tgtEl>
                        <p:attrNameLst>
                          <p:attrName>ppt_h</p:attrName>
                        </p:attrNameLst>
                      </p:cBhvr>
                      <p:tavLst>
                        <p:tav tm="0">
                          <p:val>
                            <p:fltVal val="0"/>
                          </p:val>
                        </p:tav>
                        <p:tav tm="100000">
                          <p:val>
                            <p:strVal val="#ppt_h"/>
                          </p:val>
                        </p:tav>
                      </p:tavLst>
                    </p:anim>
                    <p:animEffect transition="in" filter="fade">
                      <p:cBhvr>
                        <p:cTn dur="4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400" fill="hold"/>
                        <p:tgtEl>
                          <p:spTgt spid="55"/>
                        </p:tgtEl>
                        <p:attrNameLst>
                          <p:attrName>ppt_w</p:attrName>
                        </p:attrNameLst>
                      </p:cBhvr>
                      <p:tavLst>
                        <p:tav tm="0">
                          <p:val>
                            <p:fltVal val="0"/>
                          </p:val>
                        </p:tav>
                        <p:tav tm="100000">
                          <p:val>
                            <p:strVal val="#ppt_w"/>
                          </p:val>
                        </p:tav>
                      </p:tavLst>
                    </p:anim>
                    <p:anim calcmode="lin" valueType="num">
                      <p:cBhvr>
                        <p:cTn dur="400" fill="hold"/>
                        <p:tgtEl>
                          <p:spTgt spid="55"/>
                        </p:tgtEl>
                        <p:attrNameLst>
                          <p:attrName>ppt_h</p:attrName>
                        </p:attrNameLst>
                      </p:cBhvr>
                      <p:tavLst>
                        <p:tav tm="0">
                          <p:val>
                            <p:fltVal val="0"/>
                          </p:val>
                        </p:tav>
                        <p:tav tm="100000">
                          <p:val>
                            <p:strVal val="#ppt_h"/>
                          </p:val>
                        </p:tav>
                      </p:tavLst>
                    </p:anim>
                    <p:animEffect transition="in" filter="fade">
                      <p:cBhvr>
                        <p:cTn dur="400"/>
                        <p:tgtEl>
                          <p:spTgt spid="55"/>
                        </p:tgtEl>
                      </p:cBhvr>
                    </p:animEffect>
                  </p:childTnLst>
                </p:cTn>
              </p:par>
            </p:tnLst>
          </p:tmpl>
        </p:tmplLst>
      </p:bldP>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400" fill="hold"/>
                        <p:tgtEl>
                          <p:spTgt spid="56"/>
                        </p:tgtEl>
                        <p:attrNameLst>
                          <p:attrName>ppt_w</p:attrName>
                        </p:attrNameLst>
                      </p:cBhvr>
                      <p:tavLst>
                        <p:tav tm="0">
                          <p:val>
                            <p:fltVal val="0"/>
                          </p:val>
                        </p:tav>
                        <p:tav tm="100000">
                          <p:val>
                            <p:strVal val="#ppt_w"/>
                          </p:val>
                        </p:tav>
                      </p:tavLst>
                    </p:anim>
                    <p:anim calcmode="lin" valueType="num">
                      <p:cBhvr>
                        <p:cTn dur="400" fill="hold"/>
                        <p:tgtEl>
                          <p:spTgt spid="56"/>
                        </p:tgtEl>
                        <p:attrNameLst>
                          <p:attrName>ppt_h</p:attrName>
                        </p:attrNameLst>
                      </p:cBhvr>
                      <p:tavLst>
                        <p:tav tm="0">
                          <p:val>
                            <p:fltVal val="0"/>
                          </p:val>
                        </p:tav>
                        <p:tav tm="100000">
                          <p:val>
                            <p:strVal val="#ppt_h"/>
                          </p:val>
                        </p:tav>
                      </p:tavLst>
                    </p:anim>
                    <p:animEffect transition="in" filter="fade">
                      <p:cBhvr>
                        <p:cTn dur="4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400" fill="hold"/>
                        <p:tgtEl>
                          <p:spTgt spid="57"/>
                        </p:tgtEl>
                        <p:attrNameLst>
                          <p:attrName>ppt_w</p:attrName>
                        </p:attrNameLst>
                      </p:cBhvr>
                      <p:tavLst>
                        <p:tav tm="0">
                          <p:val>
                            <p:fltVal val="0"/>
                          </p:val>
                        </p:tav>
                        <p:tav tm="100000">
                          <p:val>
                            <p:strVal val="#ppt_w"/>
                          </p:val>
                        </p:tav>
                      </p:tavLst>
                    </p:anim>
                    <p:anim calcmode="lin" valueType="num">
                      <p:cBhvr>
                        <p:cTn dur="400" fill="hold"/>
                        <p:tgtEl>
                          <p:spTgt spid="57"/>
                        </p:tgtEl>
                        <p:attrNameLst>
                          <p:attrName>ppt_h</p:attrName>
                        </p:attrNameLst>
                      </p:cBhvr>
                      <p:tavLst>
                        <p:tav tm="0">
                          <p:val>
                            <p:fltVal val="0"/>
                          </p:val>
                        </p:tav>
                        <p:tav tm="100000">
                          <p:val>
                            <p:strVal val="#ppt_h"/>
                          </p:val>
                        </p:tav>
                      </p:tavLst>
                    </p:anim>
                    <p:animEffect transition="in" filter="fade">
                      <p:cBhvr>
                        <p:cTn dur="4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400" fill="hold"/>
                        <p:tgtEl>
                          <p:spTgt spid="58"/>
                        </p:tgtEl>
                        <p:attrNameLst>
                          <p:attrName>ppt_w</p:attrName>
                        </p:attrNameLst>
                      </p:cBhvr>
                      <p:tavLst>
                        <p:tav tm="0">
                          <p:val>
                            <p:fltVal val="0"/>
                          </p:val>
                        </p:tav>
                        <p:tav tm="100000">
                          <p:val>
                            <p:strVal val="#ppt_w"/>
                          </p:val>
                        </p:tav>
                      </p:tavLst>
                    </p:anim>
                    <p:anim calcmode="lin" valueType="num">
                      <p:cBhvr>
                        <p:cTn dur="400" fill="hold"/>
                        <p:tgtEl>
                          <p:spTgt spid="58"/>
                        </p:tgtEl>
                        <p:attrNameLst>
                          <p:attrName>ppt_h</p:attrName>
                        </p:attrNameLst>
                      </p:cBhvr>
                      <p:tavLst>
                        <p:tav tm="0">
                          <p:val>
                            <p:fltVal val="0"/>
                          </p:val>
                        </p:tav>
                        <p:tav tm="100000">
                          <p:val>
                            <p:strVal val="#ppt_h"/>
                          </p:val>
                        </p:tav>
                      </p:tavLst>
                    </p:anim>
                    <p:animEffect transition="in" filter="fade">
                      <p:cBhvr>
                        <p:cTn dur="4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400" fill="hold"/>
                        <p:tgtEl>
                          <p:spTgt spid="59"/>
                        </p:tgtEl>
                        <p:attrNameLst>
                          <p:attrName>ppt_w</p:attrName>
                        </p:attrNameLst>
                      </p:cBhvr>
                      <p:tavLst>
                        <p:tav tm="0">
                          <p:val>
                            <p:fltVal val="0"/>
                          </p:val>
                        </p:tav>
                        <p:tav tm="100000">
                          <p:val>
                            <p:strVal val="#ppt_w"/>
                          </p:val>
                        </p:tav>
                      </p:tavLst>
                    </p:anim>
                    <p:anim calcmode="lin" valueType="num">
                      <p:cBhvr>
                        <p:cTn dur="400" fill="hold"/>
                        <p:tgtEl>
                          <p:spTgt spid="59"/>
                        </p:tgtEl>
                        <p:attrNameLst>
                          <p:attrName>ppt_h</p:attrName>
                        </p:attrNameLst>
                      </p:cBhvr>
                      <p:tavLst>
                        <p:tav tm="0">
                          <p:val>
                            <p:fltVal val="0"/>
                          </p:val>
                        </p:tav>
                        <p:tav tm="100000">
                          <p:val>
                            <p:strVal val="#ppt_h"/>
                          </p:val>
                        </p:tav>
                      </p:tavLst>
                    </p:anim>
                    <p:animEffect transition="in" filter="fade">
                      <p:cBhvr>
                        <p:cTn dur="400"/>
                        <p:tgtEl>
                          <p:spTgt spid="59"/>
                        </p:tgtEl>
                      </p:cBhvr>
                    </p:animEffect>
                  </p:childTnLst>
                </p:cTn>
              </p:par>
            </p:tnLst>
          </p:tmpl>
        </p:tmplLst>
      </p:b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1026" name="Picture 2" descr="C:\Users\Administrator\Desktop\73579e17223deb6.jpg"/>
          <p:cNvPicPr>
            <a:picLocks noChangeAspect="1" noChangeArrowheads="1"/>
          </p:cNvPicPr>
          <p:nvPr/>
        </p:nvPicPr>
        <p:blipFill>
          <a:blip r:embed="rId2" cstate="print"/>
          <a:srcRect/>
          <a:stretch>
            <a:fillRect/>
          </a:stretch>
        </p:blipFill>
        <p:spPr bwMode="auto">
          <a:xfrm>
            <a:off x="1588" y="-3175"/>
            <a:ext cx="9144000" cy="5148263"/>
          </a:xfrm>
          <a:prstGeom prst="rect">
            <a:avLst/>
          </a:prstGeom>
          <a:noFill/>
        </p:spPr>
      </p:pic>
      <p:pic>
        <p:nvPicPr>
          <p:cNvPr id="2" name="Could This Be Love">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cstate="print"/>
          <a:stretch>
            <a:fillRect/>
          </a:stretch>
        </p:blipFill>
        <p:spPr>
          <a:xfrm>
            <a:off x="4356010" y="-792286"/>
            <a:ext cx="433569" cy="433651"/>
          </a:xfrm>
          <a:prstGeom prst="rect">
            <a:avLst/>
          </a:prstGeom>
        </p:spPr>
      </p:pic>
      <p:sp>
        <p:nvSpPr>
          <p:cNvPr id="8" name="矩形 259"/>
          <p:cNvSpPr>
            <a:spLocks noChangeArrowheads="1"/>
          </p:cNvSpPr>
          <p:nvPr/>
        </p:nvSpPr>
        <p:spPr bwMode="auto">
          <a:xfrm>
            <a:off x="2116207" y="953503"/>
            <a:ext cx="512088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0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2017</a:t>
            </a:r>
            <a:r>
              <a:rPr lang="zh-CN" altLang="en-US" sz="40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感恩有你 </a:t>
            </a:r>
            <a:endParaRPr lang="en-US" altLang="zh-CN" sz="40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endParaRPr>
          </a:p>
          <a:p>
            <a:pPr algn="ctr">
              <a:buNone/>
            </a:pPr>
            <a:r>
              <a:rPr lang="en-US" altLang="zh-CN" sz="40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2018</a:t>
            </a:r>
            <a:r>
              <a:rPr lang="zh-CN" altLang="en-US" sz="4000" b="1"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rPr>
              <a:t>重新出发</a:t>
            </a:r>
            <a:endParaRPr lang="zh-CN" altLang="en-US" sz="2800" dirty="0">
              <a:solidFill>
                <a:schemeClr val="bg1"/>
              </a:solidFill>
              <a:effectLst>
                <a:outerShdw blurRad="50800" dist="38100" dir="2700000" algn="tl" rotWithShape="0">
                  <a:prstClr val="black">
                    <a:alpha val="40000"/>
                  </a:prstClr>
                </a:outerShdw>
              </a:effectLst>
              <a:cs typeface="Arial" panose="020B0604020202020204" pitchFamily="34" charset="0"/>
              <a:sym typeface="微软雅黑" panose="020B0503020204020204" pitchFamily="34" charset="-122"/>
            </a:endParaRPr>
          </a:p>
        </p:txBody>
      </p:sp>
      <p:sp>
        <p:nvSpPr>
          <p:cNvPr id="9" name="矩形 259"/>
          <p:cNvSpPr>
            <a:spLocks noChangeArrowheads="1"/>
          </p:cNvSpPr>
          <p:nvPr/>
        </p:nvSpPr>
        <p:spPr bwMode="auto">
          <a:xfrm>
            <a:off x="3063389" y="2955472"/>
            <a:ext cx="3226519" cy="169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100" dirty="0">
                <a:solidFill>
                  <a:schemeClr val="bg1"/>
                </a:solidFill>
                <a:cs typeface="Arial" panose="020B0604020202020204" pitchFamily="34" charset="0"/>
                <a:sym typeface="微软雅黑" panose="020B0503020204020204" pitchFamily="34" charset="-122"/>
              </a:rPr>
              <a:t>本</a:t>
            </a:r>
            <a:r>
              <a:rPr lang="en-US" altLang="zh-CN" sz="1100" dirty="0">
                <a:solidFill>
                  <a:schemeClr val="bg1"/>
                </a:solidFill>
                <a:cs typeface="Arial" panose="020B0604020202020204" pitchFamily="34" charset="0"/>
                <a:sym typeface="微软雅黑" panose="020B0503020204020204" pitchFamily="34" charset="-122"/>
              </a:rPr>
              <a:t>PPT</a:t>
            </a:r>
            <a:r>
              <a:rPr lang="zh-CN" altLang="en-US" sz="1100" dirty="0">
                <a:solidFill>
                  <a:schemeClr val="bg1"/>
                </a:solidFill>
                <a:cs typeface="Arial" panose="020B0604020202020204" pitchFamily="34" charset="0"/>
                <a:sym typeface="微软雅黑" panose="020B0503020204020204" pitchFamily="34" charset="-122"/>
              </a:rPr>
              <a:t>共</a:t>
            </a:r>
            <a:r>
              <a:rPr lang="en-US" altLang="zh-CN" sz="1100" dirty="0">
                <a:solidFill>
                  <a:schemeClr val="bg1"/>
                </a:solidFill>
                <a:cs typeface="Arial" panose="020B0604020202020204" pitchFamily="34" charset="0"/>
                <a:sym typeface="微软雅黑" panose="020B0503020204020204" pitchFamily="34" charset="-122"/>
              </a:rPr>
              <a:t>26</a:t>
            </a:r>
            <a:r>
              <a:rPr lang="zh-CN" altLang="en-US" sz="1100" dirty="0">
                <a:solidFill>
                  <a:schemeClr val="bg1"/>
                </a:solidFill>
                <a:cs typeface="Arial" panose="020B0604020202020204" pitchFamily="34" charset="0"/>
                <a:sym typeface="微软雅黑" panose="020B0503020204020204" pitchFamily="34" charset="-122"/>
              </a:rPr>
              <a:t>页，剩余模板素材均可自主编辑使用</a:t>
            </a:r>
            <a:endParaRPr lang="en-US" altLang="zh-CN" sz="1100" dirty="0">
              <a:solidFill>
                <a:schemeClr val="bg1"/>
              </a:solidFill>
              <a:cs typeface="Arial" panose="020B0604020202020204" pitchFamily="34" charset="0"/>
              <a:sym typeface="微软雅黑" panose="020B0503020204020204" pitchFamily="34" charset="-122"/>
            </a:endParaRPr>
          </a:p>
        </p:txBody>
      </p:sp>
      <p:sp>
        <p:nvSpPr>
          <p:cNvPr id="10" name="矩形 259"/>
          <p:cNvSpPr>
            <a:spLocks noChangeArrowheads="1"/>
          </p:cNvSpPr>
          <p:nvPr/>
        </p:nvSpPr>
        <p:spPr bwMode="auto">
          <a:xfrm>
            <a:off x="2178144" y="2516651"/>
            <a:ext cx="4997008" cy="22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500" dirty="0">
                <a:solidFill>
                  <a:schemeClr val="tx1">
                    <a:lumMod val="75000"/>
                    <a:lumOff val="25000"/>
                  </a:schemeClr>
                </a:solidFill>
                <a:cs typeface="Arial" panose="020B0604020202020204" pitchFamily="34" charset="0"/>
                <a:sym typeface="微软雅黑" panose="020B0503020204020204" pitchFamily="34" charset="-122"/>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500" dirty="0">
                <a:solidFill>
                  <a:schemeClr val="accent1"/>
                </a:solidFill>
                <a:cs typeface="Arial" panose="020B0604020202020204" pitchFamily="34" charset="0"/>
                <a:sym typeface="微软雅黑" panose="020B0503020204020204" pitchFamily="34" charset="-122"/>
              </a:rPr>
              <a:t>content to this directly.</a:t>
            </a:r>
            <a:endParaRPr lang="zh-CN" altLang="en-US" sz="500" dirty="0">
              <a:solidFill>
                <a:schemeClr val="accent1"/>
              </a:solidFill>
              <a:cs typeface="Arial" panose="020B0604020202020204" pitchFamily="34"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dissolve/>
      </p:transition>
    </mc:Choice>
    <mc:Fallback>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129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par>
                          <p:cTn id="16" fill="hold">
                            <p:stCondLst>
                              <p:cond delay="1799"/>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par>
                          <p:cTn id="20" fill="hold">
                            <p:stCondLst>
                              <p:cond delay="2799"/>
                            </p:stCondLst>
                            <p:childTnLst>
                              <p:par>
                                <p:cTn id="21" presetID="5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remove" display="0">
                  <p:stCondLst>
                    <p:cond delay="indefinite"/>
                  </p:stCondLst>
                  <p:endCondLst>
                    <p:cond evt="onStopAudio" delay="0">
                      <p:tgtEl>
                        <p:sldTgt/>
                      </p:tgtEl>
                    </p:cond>
                  </p:endCondLst>
                </p:cTn>
                <p:tgtEl>
                  <p:spTgt spid="2"/>
                </p:tgtEl>
              </p:cMediaNode>
            </p:audio>
          </p:childTnLst>
        </p:cTn>
      </p:par>
    </p:tnLst>
    <p:bldLst>
      <p:bldP spid="8" grpId="0"/>
      <p:bldP spid="8" grpId="1"/>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alphaModFix amt="30000"/>
            <a:lum/>
          </a:blip>
          <a:srcRect/>
          <a:stretch>
            <a:fillRect t="-76000" b="-76000"/>
          </a:stretch>
        </a:blipFill>
        <a:effectLst/>
      </p:bgPr>
    </p:bg>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45653" y="1476468"/>
            <a:ext cx="2998808" cy="3049495"/>
          </a:xfrm>
          <a:prstGeom prst="rect">
            <a:avLst/>
          </a:prstGeom>
          <a:blipFill dpi="0" rotWithShape="1">
            <a:blip r:embed="rId4" cstate="print"/>
            <a:srcRect/>
            <a:tile tx="0" ty="0" sx="100000" sy="100000" flip="none" algn="tl"/>
          </a:blipFill>
        </p:spPr>
      </p:pic>
      <p:grpSp>
        <p:nvGrpSpPr>
          <p:cNvPr id="2" name="8"/>
          <p:cNvGrpSpPr/>
          <p:nvPr/>
        </p:nvGrpSpPr>
        <p:grpSpPr>
          <a:xfrm>
            <a:off x="4190883" y="1476468"/>
            <a:ext cx="4237218" cy="3049495"/>
            <a:chOff x="4943871" y="1701800"/>
            <a:chExt cx="6552804" cy="4390504"/>
          </a:xfrm>
        </p:grpSpPr>
        <p:sp>
          <p:nvSpPr>
            <p:cNvPr id="9" name="3"/>
            <p:cNvSpPr/>
            <p:nvPr/>
          </p:nvSpPr>
          <p:spPr>
            <a:xfrm>
              <a:off x="5447928" y="1701800"/>
              <a:ext cx="6048747" cy="4390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TextBox 19"/>
          <p:cNvSpPr txBox="1"/>
          <p:nvPr/>
        </p:nvSpPr>
        <p:spPr>
          <a:xfrm>
            <a:off x="4913369" y="1871260"/>
            <a:ext cx="2735892" cy="277020"/>
          </a:xfrm>
          <a:prstGeom prst="rect">
            <a:avLst/>
          </a:prstGeom>
          <a:noFill/>
        </p:spPr>
        <p:txBody>
          <a:bodyPr wrap="square" lIns="0" tIns="0" rIns="0" bIns="0" rtlCol="0">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基本情况简介</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06"/>
          <p:cNvSpPr txBox="1"/>
          <p:nvPr/>
        </p:nvSpPr>
        <p:spPr>
          <a:xfrm>
            <a:off x="4888118" y="2362879"/>
            <a:ext cx="3124854" cy="564257"/>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点击输入简要文字内容，文字内容需概括精炼，言简意赅的说明该分项专业设计</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9"/>
          <p:cNvSpPr txBox="1"/>
          <p:nvPr/>
        </p:nvSpPr>
        <p:spPr>
          <a:xfrm>
            <a:off x="4913369" y="3166422"/>
            <a:ext cx="2735892" cy="276999"/>
          </a:xfrm>
          <a:prstGeom prst="rect">
            <a:avLst/>
          </a:prstGeom>
          <a:noFill/>
        </p:spPr>
        <p:txBody>
          <a:bodyPr wrap="square" lIns="0" tIns="0" rIns="0" bIns="0" rtlCol="0">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06"/>
          <p:cNvSpPr txBox="1"/>
          <p:nvPr/>
        </p:nvSpPr>
        <p:spPr>
          <a:xfrm>
            <a:off x="4888118" y="3615344"/>
            <a:ext cx="3124854" cy="564257"/>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点击输入简要文字内容，文字内容需概括精炼，言简意赅的说明该分项专业设计</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5" name="30"/>
          <p:cNvCxnSpPr/>
          <p:nvPr/>
        </p:nvCxnSpPr>
        <p:spPr>
          <a:xfrm>
            <a:off x="4938535" y="2226729"/>
            <a:ext cx="2917149"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4938535" y="3517174"/>
            <a:ext cx="2917149"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0830110146"/>
  <p:tag name="MH_LIBRARY" val="CONTENTS"/>
  <p:tag name="MH_TYPE" val="NUMBER"/>
  <p:tag name="ID" val="553512"/>
  <p:tag name="MH_ORDER" val="1"/>
</p:tagLst>
</file>

<file path=ppt/tags/tag4.xml><?xml version="1.0" encoding="utf-8"?>
<p:tagLst xmlns:p="http://schemas.openxmlformats.org/presentationml/2006/main">
  <p:tag name="MH" val="20160830110146"/>
  <p:tag name="MH_LIBRARY" val="CONTENTS"/>
  <p:tag name="MH_TYPE" val="ENTRY"/>
  <p:tag name="ID" val="553512"/>
  <p:tag name="MH_ORDER" val="1"/>
</p:tagLst>
</file>

<file path=ppt/tags/tag5.xml><?xml version="1.0" encoding="utf-8"?>
<p:tagLst xmlns:p="http://schemas.openxmlformats.org/presentationml/2006/main">
  <p:tag name="MH" val="20160830110146"/>
  <p:tag name="MH_LIBRARY" val="CONTENTS"/>
  <p:tag name="MH_TYPE" val="NUMBER"/>
  <p:tag name="ID" val="553512"/>
  <p:tag name="MH_ORDER" val="2"/>
</p:tagLst>
</file>

<file path=ppt/tags/tag6.xml><?xml version="1.0" encoding="utf-8"?>
<p:tagLst xmlns:p="http://schemas.openxmlformats.org/presentationml/2006/main">
  <p:tag name="MH" val="20160830110146"/>
  <p:tag name="MH_LIBRARY" val="CONTENTS"/>
  <p:tag name="MH_TYPE" val="ENTRY"/>
  <p:tag name="ID" val="553512"/>
  <p:tag name="MH_ORDER" val="2"/>
</p:tagLst>
</file>

<file path=ppt/tags/tag7.xml><?xml version="1.0" encoding="utf-8"?>
<p:tagLst xmlns:p="http://schemas.openxmlformats.org/presentationml/2006/main">
  <p:tag name="MH" val="20160830110146"/>
  <p:tag name="MH_LIBRARY" val="CONTENTS"/>
  <p:tag name="MH_TYPE" val="NUMBER"/>
  <p:tag name="ID" val="553512"/>
  <p:tag name="MH_ORDER" val="3"/>
</p:tagLst>
</file>

<file path=ppt/tags/tag8.xml><?xml version="1.0" encoding="utf-8"?>
<p:tagLst xmlns:p="http://schemas.openxmlformats.org/presentationml/2006/main">
  <p:tag name="MH" val="20160830110146"/>
  <p:tag name="MH_LIBRARY" val="CONTENTS"/>
  <p:tag name="MH_TYPE" val="ENTRY"/>
  <p:tag name="ID" val="553512"/>
  <p:tag name="MH_ORDER" val="3"/>
</p:tagLst>
</file>

<file path=ppt/tags/tag9.xml><?xml version="1.0" encoding="utf-8"?>
<p:tagLst xmlns:p="http://schemas.openxmlformats.org/presentationml/2006/main">
  <p:tag name="MH" val="20160830110146"/>
  <p:tag name="MH_LIBRARY" val="CONTENTS"/>
  <p:tag name="MH_TYPE" val="NUMBER"/>
  <p:tag name="ID" val="553512"/>
  <p:tag name="MH_ORDER" val="4"/>
</p:tagLst>
</file>

<file path=ppt/tags/tag10.xml><?xml version="1.0" encoding="utf-8"?>
<p:tagLst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自定义设计方案">
  <a:themeElements>
    <a:clrScheme name="自定义 355">
      <a:dk1>
        <a:sysClr val="windowText" lastClr="000000"/>
      </a:dk1>
      <a:lt1>
        <a:sysClr val="window" lastClr="FFFFFF"/>
      </a:lt1>
      <a:dk2>
        <a:srgbClr val="4E3B30"/>
      </a:dk2>
      <a:lt2>
        <a:srgbClr val="FBEEC9"/>
      </a:lt2>
      <a:accent1>
        <a:srgbClr val="A5644E"/>
      </a:accent1>
      <a:accent2>
        <a:srgbClr val="C3986D"/>
      </a:accent2>
      <a:accent3>
        <a:srgbClr val="A5644E"/>
      </a:accent3>
      <a:accent4>
        <a:srgbClr val="C3986D"/>
      </a:accent4>
      <a:accent5>
        <a:srgbClr val="A5644E"/>
      </a:accent5>
      <a:accent6>
        <a:srgbClr val="C3986D"/>
      </a:accent6>
      <a:hlink>
        <a:srgbClr val="AD1F1F"/>
      </a:hlink>
      <a:folHlink>
        <a:srgbClr val="FFC42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4748</Words>
  <Application>WPS 演示</Application>
  <PresentationFormat>自定义</PresentationFormat>
  <Paragraphs>462</Paragraphs>
  <Slides>26</Slides>
  <Notes>16</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Arial</vt:lpstr>
      <vt:lpstr>宋体</vt:lpstr>
      <vt:lpstr>Wingdings</vt:lpstr>
      <vt:lpstr>Calibri</vt:lpstr>
      <vt:lpstr>微软雅黑</vt:lpstr>
      <vt:lpstr>Times New Roman</vt:lpstr>
      <vt:lpstr>UKIJ Qolyazma</vt:lpstr>
      <vt:lpstr>华文黑体</vt:lpstr>
      <vt:lpstr>Arial Unicode MS</vt:lpstr>
      <vt:lpstr>Open Sans</vt:lpstr>
      <vt:lpstr>冬青黑体简体中文 W3</vt:lpstr>
      <vt:lpstr>Ebrima</vt:lpstr>
      <vt:lpstr>Lato Regular</vt:lpstr>
      <vt:lpstr>Segoe Print</vt:lpstr>
      <vt:lpstr>黑体</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bt021.pptx</dc:title>
  <dc:creator/>
  <cp:lastModifiedBy>Administrator</cp:lastModifiedBy>
  <cp:revision>2</cp:revision>
  <dcterms:created xsi:type="dcterms:W3CDTF">2016-09-17T16:27:00Z</dcterms:created>
  <dcterms:modified xsi:type="dcterms:W3CDTF">2017-09-11T08:36:31Z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