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2.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31"/>
  </p:notesMasterIdLst>
  <p:sldIdLst>
    <p:sldId id="361" r:id="rId2"/>
    <p:sldId id="412" r:id="rId3"/>
    <p:sldId id="413" r:id="rId4"/>
    <p:sldId id="377" r:id="rId5"/>
    <p:sldId id="397" r:id="rId6"/>
    <p:sldId id="371" r:id="rId7"/>
    <p:sldId id="395" r:id="rId8"/>
    <p:sldId id="390" r:id="rId9"/>
    <p:sldId id="414" r:id="rId10"/>
    <p:sldId id="369" r:id="rId11"/>
    <p:sldId id="396" r:id="rId12"/>
    <p:sldId id="392" r:id="rId13"/>
    <p:sldId id="391" r:id="rId14"/>
    <p:sldId id="415" r:id="rId15"/>
    <p:sldId id="376" r:id="rId16"/>
    <p:sldId id="399" r:id="rId17"/>
    <p:sldId id="372" r:id="rId18"/>
    <p:sldId id="380" r:id="rId19"/>
    <p:sldId id="416" r:id="rId20"/>
    <p:sldId id="385" r:id="rId21"/>
    <p:sldId id="384" r:id="rId22"/>
    <p:sldId id="381" r:id="rId23"/>
    <p:sldId id="400" r:id="rId24"/>
    <p:sldId id="417" r:id="rId25"/>
    <p:sldId id="370" r:id="rId26"/>
    <p:sldId id="398" r:id="rId27"/>
    <p:sldId id="378" r:id="rId28"/>
    <p:sldId id="394" r:id="rId29"/>
    <p:sldId id="418" r:id="rId30"/>
  </p:sldIdLst>
  <p:sldSz cx="9144000" cy="5143500" type="screen16x9"/>
  <p:notesSz cx="6858000" cy="9144000"/>
  <p:custDataLst>
    <p:tags r:id="rId3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EAEC"/>
    <a:srgbClr val="171717"/>
    <a:srgbClr val="9291A1"/>
    <a:srgbClr val="FF5C00"/>
    <a:srgbClr val="04346C"/>
    <a:srgbClr val="FBFBFB"/>
    <a:srgbClr val="F5FB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905" autoAdjust="0"/>
    <p:restoredTop sz="94700" autoAdjust="0"/>
  </p:normalViewPr>
  <p:slideViewPr>
    <p:cSldViewPr>
      <p:cViewPr varScale="1">
        <p:scale>
          <a:sx n="115" d="100"/>
          <a:sy n="115" d="100"/>
        </p:scale>
        <p:origin x="816" y="84"/>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AADD754-F49E-4351-AAFE-19D83F43501C}" type="datetimeFigureOut">
              <a:rPr lang="en-US" smtClean="0"/>
              <a:t>6/28/2020</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78F6036-E835-44CB-A25A-34C755DFD5D4}" type="slidenum">
              <a:rPr lang="en-US" smtClean="0"/>
              <a:t>‹#›</a:t>
            </a:fld>
            <a:endParaRPr lang="en-US"/>
          </a:p>
        </p:txBody>
      </p:sp>
    </p:spTree>
    <p:extLst>
      <p:ext uri="{BB962C8B-B14F-4D97-AF65-F5344CB8AC3E}">
        <p14:creationId xmlns:p14="http://schemas.microsoft.com/office/powerpoint/2010/main" val="3757434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8F6036-E835-44CB-A25A-34C755DFD5D4}" type="slidenum">
              <a:rPr lang="en-US" smtClean="0"/>
              <a:t>1</a:t>
            </a:fld>
            <a:endParaRPr lang="en-US"/>
          </a:p>
        </p:txBody>
      </p:sp>
    </p:spTree>
    <p:extLst>
      <p:ext uri="{BB962C8B-B14F-4D97-AF65-F5344CB8AC3E}">
        <p14:creationId xmlns:p14="http://schemas.microsoft.com/office/powerpoint/2010/main" val="14233499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8F6036-E835-44CB-A25A-34C755DFD5D4}" type="slidenum">
              <a:rPr lang="en-US" smtClean="0"/>
              <a:t>2</a:t>
            </a:fld>
            <a:endParaRPr lang="en-US"/>
          </a:p>
        </p:txBody>
      </p:sp>
    </p:spTree>
    <p:extLst>
      <p:ext uri="{BB962C8B-B14F-4D97-AF65-F5344CB8AC3E}">
        <p14:creationId xmlns:p14="http://schemas.microsoft.com/office/powerpoint/2010/main" val="41987798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8F6036-E835-44CB-A25A-34C755DFD5D4}" type="slidenum">
              <a:rPr lang="en-US" smtClean="0"/>
              <a:t>3</a:t>
            </a:fld>
            <a:endParaRPr lang="en-US"/>
          </a:p>
        </p:txBody>
      </p:sp>
    </p:spTree>
    <p:extLst>
      <p:ext uri="{BB962C8B-B14F-4D97-AF65-F5344CB8AC3E}">
        <p14:creationId xmlns:p14="http://schemas.microsoft.com/office/powerpoint/2010/main" val="33774093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8F6036-E835-44CB-A25A-34C755DFD5D4}" type="slidenum">
              <a:rPr lang="en-US" smtClean="0"/>
              <a:t>4</a:t>
            </a:fld>
            <a:endParaRPr lang="en-US"/>
          </a:p>
        </p:txBody>
      </p:sp>
    </p:spTree>
    <p:extLst>
      <p:ext uri="{BB962C8B-B14F-4D97-AF65-F5344CB8AC3E}">
        <p14:creationId xmlns:p14="http://schemas.microsoft.com/office/powerpoint/2010/main" val="41216805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5</a:t>
            </a:fld>
            <a:endParaRPr lang="zh-CN" altLang="en-US"/>
          </a:p>
        </p:txBody>
      </p:sp>
    </p:spTree>
    <p:extLst>
      <p:ext uri="{BB962C8B-B14F-4D97-AF65-F5344CB8AC3E}">
        <p14:creationId xmlns:p14="http://schemas.microsoft.com/office/powerpoint/2010/main" val="7617099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8F6036-E835-44CB-A25A-34C755DFD5D4}" type="slidenum">
              <a:rPr lang="en-US" smtClean="0"/>
              <a:t>6</a:t>
            </a:fld>
            <a:endParaRPr lang="en-US"/>
          </a:p>
        </p:txBody>
      </p:sp>
    </p:spTree>
    <p:extLst>
      <p:ext uri="{BB962C8B-B14F-4D97-AF65-F5344CB8AC3E}">
        <p14:creationId xmlns:p14="http://schemas.microsoft.com/office/powerpoint/2010/main" val="16859781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7197777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8</a:t>
            </a:fld>
            <a:endParaRPr lang="zh-CN" altLang="en-US"/>
          </a:p>
        </p:txBody>
      </p:sp>
    </p:spTree>
    <p:extLst>
      <p:ext uri="{BB962C8B-B14F-4D97-AF65-F5344CB8AC3E}">
        <p14:creationId xmlns:p14="http://schemas.microsoft.com/office/powerpoint/2010/main" val="23991499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8F6036-E835-44CB-A25A-34C755DFD5D4}" type="slidenum">
              <a:rPr lang="en-US" smtClean="0"/>
              <a:t>9</a:t>
            </a:fld>
            <a:endParaRPr lang="en-US"/>
          </a:p>
        </p:txBody>
      </p:sp>
    </p:spTree>
    <p:extLst>
      <p:ext uri="{BB962C8B-B14F-4D97-AF65-F5344CB8AC3E}">
        <p14:creationId xmlns:p14="http://schemas.microsoft.com/office/powerpoint/2010/main" val="28853181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28999777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2CE2E4-0F5A-4070-9180-44376623099E}" type="slidenum">
              <a:rPr lang="zh-CN" altLang="en-US" smtClean="0"/>
              <a:t>11</a:t>
            </a:fld>
            <a:endParaRPr lang="zh-CN" altLang="en-US"/>
          </a:p>
        </p:txBody>
      </p:sp>
    </p:spTree>
    <p:extLst>
      <p:ext uri="{BB962C8B-B14F-4D97-AF65-F5344CB8AC3E}">
        <p14:creationId xmlns:p14="http://schemas.microsoft.com/office/powerpoint/2010/main" val="8925637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p:cNvSpPr>
            <a:spLocks noGrp="1" noRot="1" noChangeAspect="1" noChangeArrowheads="1" noTextEdit="1"/>
          </p:cNvSpPr>
          <p:nvPr>
            <p:ph type="sldImg" idx="4294967295"/>
          </p:nvPr>
        </p:nvSpPr>
        <p:spPr>
          <a:xfrm>
            <a:off x="381000" y="685800"/>
            <a:ext cx="6096000" cy="3429000"/>
          </a:xfrm>
          <a:ln>
            <a:miter lim="800000"/>
          </a:ln>
        </p:spPr>
      </p:sp>
      <p:sp>
        <p:nvSpPr>
          <p:cNvPr id="46083" name="备注占位符 2"/>
          <p:cNvSpPr>
            <a:spLocks noGrp="1" noChangeArrowheads="1"/>
          </p:cNvSpPr>
          <p:nvPr>
            <p:ph type="body" idx="4294967295"/>
          </p:nvPr>
        </p:nvSpPr>
        <p:spPr/>
        <p:txBody>
          <a:bodyPr/>
          <a:lstStyle/>
          <a:p>
            <a:endParaRPr lang="zh-CN" altLang="en-US"/>
          </a:p>
        </p:txBody>
      </p:sp>
      <p:sp>
        <p:nvSpPr>
          <p:cNvPr id="4608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EAE591A0-3760-4EEB-8685-57D159029A34}" type="slidenum">
              <a:rPr altLang="en-US"/>
              <a:t>12</a:t>
            </a:fld>
            <a:endParaRPr lang="zh-CN" altLang="en-US"/>
          </a:p>
        </p:txBody>
      </p:sp>
    </p:spTree>
    <p:extLst>
      <p:ext uri="{BB962C8B-B14F-4D97-AF65-F5344CB8AC3E}">
        <p14:creationId xmlns:p14="http://schemas.microsoft.com/office/powerpoint/2010/main" val="24832009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481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3482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fld id="{5B2632D3-659F-4C1E-869E-906018E141D1}" type="slidenum">
              <a:rPr lang="zh-CN" altLang="en-US">
                <a:latin typeface="等线"/>
                <a:ea typeface="等线"/>
              </a:rPr>
              <a:t>13</a:t>
            </a:fld>
            <a:endParaRPr lang="zh-CN" altLang="en-US">
              <a:latin typeface="等线"/>
              <a:ea typeface="等线"/>
            </a:endParaRPr>
          </a:p>
        </p:txBody>
      </p:sp>
    </p:spTree>
    <p:extLst>
      <p:ext uri="{BB962C8B-B14F-4D97-AF65-F5344CB8AC3E}">
        <p14:creationId xmlns:p14="http://schemas.microsoft.com/office/powerpoint/2010/main" val="20905088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8F6036-E835-44CB-A25A-34C755DFD5D4}" type="slidenum">
              <a:rPr lang="en-US" smtClean="0"/>
              <a:t>14</a:t>
            </a:fld>
            <a:endParaRPr lang="en-US"/>
          </a:p>
        </p:txBody>
      </p:sp>
    </p:spTree>
    <p:extLst>
      <p:ext uri="{BB962C8B-B14F-4D97-AF65-F5344CB8AC3E}">
        <p14:creationId xmlns:p14="http://schemas.microsoft.com/office/powerpoint/2010/main" val="22681580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8F6036-E835-44CB-A25A-34C755DFD5D4}" type="slidenum">
              <a:rPr lang="en-US" smtClean="0"/>
              <a:t>15</a:t>
            </a:fld>
            <a:endParaRPr lang="en-US"/>
          </a:p>
        </p:txBody>
      </p:sp>
    </p:spTree>
    <p:extLst>
      <p:ext uri="{BB962C8B-B14F-4D97-AF65-F5344CB8AC3E}">
        <p14:creationId xmlns:p14="http://schemas.microsoft.com/office/powerpoint/2010/main" val="19398588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16</a:t>
            </a:fld>
            <a:endParaRPr lang="zh-CN" altLang="en-US"/>
          </a:p>
        </p:txBody>
      </p:sp>
    </p:spTree>
    <p:extLst>
      <p:ext uri="{BB962C8B-B14F-4D97-AF65-F5344CB8AC3E}">
        <p14:creationId xmlns:p14="http://schemas.microsoft.com/office/powerpoint/2010/main" val="32906622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8F6036-E835-44CB-A25A-34C755DFD5D4}" type="slidenum">
              <a:rPr lang="en-US" smtClean="0"/>
              <a:t>17</a:t>
            </a:fld>
            <a:endParaRPr lang="en-US"/>
          </a:p>
        </p:txBody>
      </p:sp>
    </p:spTree>
    <p:extLst>
      <p:ext uri="{BB962C8B-B14F-4D97-AF65-F5344CB8AC3E}">
        <p14:creationId xmlns:p14="http://schemas.microsoft.com/office/powerpoint/2010/main" val="1302232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18</a:t>
            </a:fld>
            <a:endParaRPr lang="zh-CN" altLang="en-US"/>
          </a:p>
        </p:txBody>
      </p:sp>
    </p:spTree>
    <p:extLst>
      <p:ext uri="{BB962C8B-B14F-4D97-AF65-F5344CB8AC3E}">
        <p14:creationId xmlns:p14="http://schemas.microsoft.com/office/powerpoint/2010/main" val="9651819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8F6036-E835-44CB-A25A-34C755DFD5D4}" type="slidenum">
              <a:rPr lang="en-US" smtClean="0"/>
              <a:t>19</a:t>
            </a:fld>
            <a:endParaRPr lang="en-US"/>
          </a:p>
        </p:txBody>
      </p:sp>
    </p:spTree>
    <p:extLst>
      <p:ext uri="{BB962C8B-B14F-4D97-AF65-F5344CB8AC3E}">
        <p14:creationId xmlns:p14="http://schemas.microsoft.com/office/powerpoint/2010/main" val="22195357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7957458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09305A3-0866-4AD8-8541-9AEA8A231B94}" type="slidenum">
              <a:rPr lang="zh-CN" altLang="en-US" smtClean="0"/>
              <a:t>21</a:t>
            </a:fld>
            <a:endParaRPr lang="zh-CN" altLang="en-US"/>
          </a:p>
        </p:txBody>
      </p:sp>
    </p:spTree>
    <p:extLst>
      <p:ext uri="{BB962C8B-B14F-4D97-AF65-F5344CB8AC3E}">
        <p14:creationId xmlns:p14="http://schemas.microsoft.com/office/powerpoint/2010/main" val="39262097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5086995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23</a:t>
            </a:fld>
            <a:endParaRPr lang="zh-CN" altLang="en-US"/>
          </a:p>
        </p:txBody>
      </p:sp>
    </p:spTree>
    <p:extLst>
      <p:ext uri="{BB962C8B-B14F-4D97-AF65-F5344CB8AC3E}">
        <p14:creationId xmlns:p14="http://schemas.microsoft.com/office/powerpoint/2010/main" val="14240277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8F6036-E835-44CB-A25A-34C755DFD5D4}" type="slidenum">
              <a:rPr lang="en-US" smtClean="0"/>
              <a:t>24</a:t>
            </a:fld>
            <a:endParaRPr lang="en-US"/>
          </a:p>
        </p:txBody>
      </p:sp>
    </p:spTree>
    <p:extLst>
      <p:ext uri="{BB962C8B-B14F-4D97-AF65-F5344CB8AC3E}">
        <p14:creationId xmlns:p14="http://schemas.microsoft.com/office/powerpoint/2010/main" val="23654764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8F6036-E835-44CB-A25A-34C755DFD5D4}" type="slidenum">
              <a:rPr lang="en-US" smtClean="0"/>
              <a:t>25</a:t>
            </a:fld>
            <a:endParaRPr lang="en-US"/>
          </a:p>
        </p:txBody>
      </p:sp>
    </p:spTree>
    <p:extLst>
      <p:ext uri="{BB962C8B-B14F-4D97-AF65-F5344CB8AC3E}">
        <p14:creationId xmlns:p14="http://schemas.microsoft.com/office/powerpoint/2010/main" val="19272708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26</a:t>
            </a:fld>
            <a:endParaRPr lang="zh-CN" altLang="en-US"/>
          </a:p>
        </p:txBody>
      </p:sp>
    </p:spTree>
    <p:extLst>
      <p:ext uri="{BB962C8B-B14F-4D97-AF65-F5344CB8AC3E}">
        <p14:creationId xmlns:p14="http://schemas.microsoft.com/office/powerpoint/2010/main" val="33281598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27</a:t>
            </a:fld>
            <a:endParaRPr lang="zh-CN" altLang="en-US"/>
          </a:p>
        </p:txBody>
      </p:sp>
    </p:spTree>
    <p:extLst>
      <p:ext uri="{BB962C8B-B14F-4D97-AF65-F5344CB8AC3E}">
        <p14:creationId xmlns:p14="http://schemas.microsoft.com/office/powerpoint/2010/main" val="33782645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28</a:t>
            </a:fld>
            <a:endParaRPr lang="zh-CN" altLang="en-US"/>
          </a:p>
        </p:txBody>
      </p:sp>
    </p:spTree>
    <p:extLst>
      <p:ext uri="{BB962C8B-B14F-4D97-AF65-F5344CB8AC3E}">
        <p14:creationId xmlns:p14="http://schemas.microsoft.com/office/powerpoint/2010/main" val="15121166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8F6036-E835-44CB-A25A-34C755DFD5D4}" type="slidenum">
              <a:rPr lang="en-US" smtClean="0"/>
              <a:t>29</a:t>
            </a:fld>
            <a:endParaRPr lang="en-US"/>
          </a:p>
        </p:txBody>
      </p:sp>
    </p:spTree>
    <p:extLst>
      <p:ext uri="{BB962C8B-B14F-4D97-AF65-F5344CB8AC3E}">
        <p14:creationId xmlns:p14="http://schemas.microsoft.com/office/powerpoint/2010/main" val="30196566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grpSp>
        <p:nvGrpSpPr>
          <p:cNvPr id="2" name="组合 1"/>
          <p:cNvGrpSpPr/>
          <p:nvPr userDrawn="1"/>
        </p:nvGrpSpPr>
        <p:grpSpPr>
          <a:xfrm>
            <a:off x="0" y="250893"/>
            <a:ext cx="1643628" cy="323037"/>
            <a:chOff x="0" y="250893"/>
            <a:chExt cx="1643628" cy="323037"/>
          </a:xfrm>
        </p:grpSpPr>
        <p:sp>
          <p:nvSpPr>
            <p:cNvPr id="3" name="Freeform 5"/>
            <p:cNvSpPr/>
            <p:nvPr userDrawn="1"/>
          </p:nvSpPr>
          <p:spPr bwMode="auto">
            <a:xfrm>
              <a:off x="0" y="298112"/>
              <a:ext cx="380999" cy="228601"/>
            </a:xfrm>
            <a:custGeom>
              <a:avLst/>
              <a:gdLst>
                <a:gd name="T0" fmla="*/ 2147483647 w 1172"/>
                <a:gd name="T1" fmla="*/ 2147483647 h 774"/>
                <a:gd name="T2" fmla="*/ 2147483647 w 1172"/>
                <a:gd name="T3" fmla="*/ 0 h 774"/>
                <a:gd name="T4" fmla="*/ 2147483647 w 1172"/>
                <a:gd name="T5" fmla="*/ 2147483647 h 774"/>
                <a:gd name="T6" fmla="*/ 2147483647 w 1172"/>
                <a:gd name="T7" fmla="*/ 2147483647 h 774"/>
                <a:gd name="T8" fmla="*/ 2147483647 w 1172"/>
                <a:gd name="T9" fmla="*/ 2147483647 h 774"/>
                <a:gd name="T10" fmla="*/ 2147483647 w 1172"/>
                <a:gd name="T11" fmla="*/ 2147483647 h 774"/>
                <a:gd name="T12" fmla="*/ 0 w 1172"/>
                <a:gd name="T13" fmla="*/ 2147483647 h 774"/>
                <a:gd name="T14" fmla="*/ 0 w 1172"/>
                <a:gd name="T15" fmla="*/ 2147483647 h 774"/>
                <a:gd name="T16" fmla="*/ 2147483647 w 1172"/>
                <a:gd name="T17" fmla="*/ 2147483647 h 7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172" h="774">
                  <a:moveTo>
                    <a:pt x="854" y="5"/>
                  </a:moveTo>
                  <a:lnTo>
                    <a:pt x="858" y="0"/>
                  </a:lnTo>
                  <a:lnTo>
                    <a:pt x="1172" y="384"/>
                  </a:lnTo>
                  <a:lnTo>
                    <a:pt x="858" y="769"/>
                  </a:lnTo>
                  <a:lnTo>
                    <a:pt x="858" y="768"/>
                  </a:lnTo>
                  <a:lnTo>
                    <a:pt x="858" y="774"/>
                  </a:lnTo>
                  <a:lnTo>
                    <a:pt x="0" y="774"/>
                  </a:lnTo>
                  <a:lnTo>
                    <a:pt x="0" y="5"/>
                  </a:lnTo>
                  <a:lnTo>
                    <a:pt x="854" y="5"/>
                  </a:lnTo>
                  <a:close/>
                </a:path>
              </a:pathLst>
            </a:custGeom>
            <a:solidFill>
              <a:schemeClr val="accent1"/>
            </a:solidFill>
            <a:ln>
              <a:noFill/>
            </a:ln>
            <a:effectLst/>
          </p:spPr>
          <p:txBody>
            <a:bodyPr/>
            <a:lstStyle/>
            <a:p>
              <a:endParaRPr lang="zh-CN" altLang="en-US" sz="1350"/>
            </a:p>
          </p:txBody>
        </p:sp>
        <p:sp>
          <p:nvSpPr>
            <p:cNvPr id="5" name="TextBox 100"/>
            <p:cNvSpPr txBox="1">
              <a:spLocks noChangeArrowheads="1"/>
            </p:cNvSpPr>
            <p:nvPr userDrawn="1"/>
          </p:nvSpPr>
          <p:spPr bwMode="auto">
            <a:xfrm>
              <a:off x="304800" y="250893"/>
              <a:ext cx="1338828" cy="3230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500" dirty="0">
                  <a:solidFill>
                    <a:schemeClr val="accent1"/>
                  </a:solidFill>
                  <a:latin typeface="微软雅黑" panose="020B0503020204020204" pitchFamily="34" charset="-122"/>
                  <a:ea typeface="微软雅黑" panose="020B0503020204020204" pitchFamily="34" charset="-122"/>
                </a:rPr>
                <a:t>工作整体概况</a:t>
              </a:r>
            </a:p>
          </p:txBody>
        </p:sp>
      </p:grpSp>
    </p:spTree>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节标题">
    <p:spTree>
      <p:nvGrpSpPr>
        <p:cNvPr id="1" name=""/>
        <p:cNvGrpSpPr/>
        <p:nvPr/>
      </p:nvGrpSpPr>
      <p:grpSpPr>
        <a:xfrm>
          <a:off x="0" y="0"/>
          <a:ext cx="0" cy="0"/>
          <a:chOff x="0" y="0"/>
          <a:chExt cx="0" cy="0"/>
        </a:xfrm>
      </p:grpSpPr>
      <p:grpSp>
        <p:nvGrpSpPr>
          <p:cNvPr id="2" name="组合 1"/>
          <p:cNvGrpSpPr/>
          <p:nvPr userDrawn="1"/>
        </p:nvGrpSpPr>
        <p:grpSpPr>
          <a:xfrm>
            <a:off x="0" y="250893"/>
            <a:ext cx="1643628" cy="323037"/>
            <a:chOff x="0" y="250893"/>
            <a:chExt cx="1643628" cy="323037"/>
          </a:xfrm>
        </p:grpSpPr>
        <p:sp>
          <p:nvSpPr>
            <p:cNvPr id="3" name="Freeform 5"/>
            <p:cNvSpPr/>
            <p:nvPr userDrawn="1"/>
          </p:nvSpPr>
          <p:spPr bwMode="auto">
            <a:xfrm>
              <a:off x="0" y="298112"/>
              <a:ext cx="380999" cy="228601"/>
            </a:xfrm>
            <a:custGeom>
              <a:avLst/>
              <a:gdLst>
                <a:gd name="T0" fmla="*/ 2147483647 w 1172"/>
                <a:gd name="T1" fmla="*/ 2147483647 h 774"/>
                <a:gd name="T2" fmla="*/ 2147483647 w 1172"/>
                <a:gd name="T3" fmla="*/ 0 h 774"/>
                <a:gd name="T4" fmla="*/ 2147483647 w 1172"/>
                <a:gd name="T5" fmla="*/ 2147483647 h 774"/>
                <a:gd name="T6" fmla="*/ 2147483647 w 1172"/>
                <a:gd name="T7" fmla="*/ 2147483647 h 774"/>
                <a:gd name="T8" fmla="*/ 2147483647 w 1172"/>
                <a:gd name="T9" fmla="*/ 2147483647 h 774"/>
                <a:gd name="T10" fmla="*/ 2147483647 w 1172"/>
                <a:gd name="T11" fmla="*/ 2147483647 h 774"/>
                <a:gd name="T12" fmla="*/ 0 w 1172"/>
                <a:gd name="T13" fmla="*/ 2147483647 h 774"/>
                <a:gd name="T14" fmla="*/ 0 w 1172"/>
                <a:gd name="T15" fmla="*/ 2147483647 h 774"/>
                <a:gd name="T16" fmla="*/ 2147483647 w 1172"/>
                <a:gd name="T17" fmla="*/ 2147483647 h 7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172" h="774">
                  <a:moveTo>
                    <a:pt x="854" y="5"/>
                  </a:moveTo>
                  <a:lnTo>
                    <a:pt x="858" y="0"/>
                  </a:lnTo>
                  <a:lnTo>
                    <a:pt x="1172" y="384"/>
                  </a:lnTo>
                  <a:lnTo>
                    <a:pt x="858" y="769"/>
                  </a:lnTo>
                  <a:lnTo>
                    <a:pt x="858" y="768"/>
                  </a:lnTo>
                  <a:lnTo>
                    <a:pt x="858" y="774"/>
                  </a:lnTo>
                  <a:lnTo>
                    <a:pt x="0" y="774"/>
                  </a:lnTo>
                  <a:lnTo>
                    <a:pt x="0" y="5"/>
                  </a:lnTo>
                  <a:lnTo>
                    <a:pt x="854" y="5"/>
                  </a:lnTo>
                  <a:close/>
                </a:path>
              </a:pathLst>
            </a:custGeom>
            <a:solidFill>
              <a:schemeClr val="accent1"/>
            </a:solidFill>
            <a:ln>
              <a:noFill/>
            </a:ln>
            <a:effectLst/>
          </p:spPr>
          <p:txBody>
            <a:bodyPr/>
            <a:lstStyle/>
            <a:p>
              <a:endParaRPr lang="zh-CN" altLang="en-US" sz="1350"/>
            </a:p>
          </p:txBody>
        </p:sp>
        <p:sp>
          <p:nvSpPr>
            <p:cNvPr id="5" name="TextBox 100"/>
            <p:cNvSpPr txBox="1">
              <a:spLocks noChangeArrowheads="1"/>
            </p:cNvSpPr>
            <p:nvPr userDrawn="1"/>
          </p:nvSpPr>
          <p:spPr bwMode="auto">
            <a:xfrm>
              <a:off x="304800" y="250893"/>
              <a:ext cx="1338828" cy="3230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500" dirty="0">
                  <a:solidFill>
                    <a:schemeClr val="accent1"/>
                  </a:solidFill>
                  <a:latin typeface="微软雅黑" panose="020B0503020204020204" pitchFamily="34" charset="-122"/>
                  <a:ea typeface="微软雅黑" panose="020B0503020204020204" pitchFamily="34" charset="-122"/>
                </a:rPr>
                <a:t>主要工作汇报</a:t>
              </a:r>
            </a:p>
          </p:txBody>
        </p:sp>
      </p:grpSp>
    </p:spTree>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节标题">
    <p:spTree>
      <p:nvGrpSpPr>
        <p:cNvPr id="1" name=""/>
        <p:cNvGrpSpPr/>
        <p:nvPr/>
      </p:nvGrpSpPr>
      <p:grpSpPr>
        <a:xfrm>
          <a:off x="0" y="0"/>
          <a:ext cx="0" cy="0"/>
          <a:chOff x="0" y="0"/>
          <a:chExt cx="0" cy="0"/>
        </a:xfrm>
      </p:grpSpPr>
      <p:grpSp>
        <p:nvGrpSpPr>
          <p:cNvPr id="2" name="组合 1"/>
          <p:cNvGrpSpPr/>
          <p:nvPr userDrawn="1"/>
        </p:nvGrpSpPr>
        <p:grpSpPr>
          <a:xfrm>
            <a:off x="0" y="250893"/>
            <a:ext cx="1643628" cy="323037"/>
            <a:chOff x="0" y="250893"/>
            <a:chExt cx="1643628" cy="323037"/>
          </a:xfrm>
        </p:grpSpPr>
        <p:sp>
          <p:nvSpPr>
            <p:cNvPr id="3" name="Freeform 5"/>
            <p:cNvSpPr/>
            <p:nvPr userDrawn="1"/>
          </p:nvSpPr>
          <p:spPr bwMode="auto">
            <a:xfrm>
              <a:off x="0" y="298112"/>
              <a:ext cx="380999" cy="228601"/>
            </a:xfrm>
            <a:custGeom>
              <a:avLst/>
              <a:gdLst>
                <a:gd name="T0" fmla="*/ 2147483647 w 1172"/>
                <a:gd name="T1" fmla="*/ 2147483647 h 774"/>
                <a:gd name="T2" fmla="*/ 2147483647 w 1172"/>
                <a:gd name="T3" fmla="*/ 0 h 774"/>
                <a:gd name="T4" fmla="*/ 2147483647 w 1172"/>
                <a:gd name="T5" fmla="*/ 2147483647 h 774"/>
                <a:gd name="T6" fmla="*/ 2147483647 w 1172"/>
                <a:gd name="T7" fmla="*/ 2147483647 h 774"/>
                <a:gd name="T8" fmla="*/ 2147483647 w 1172"/>
                <a:gd name="T9" fmla="*/ 2147483647 h 774"/>
                <a:gd name="T10" fmla="*/ 2147483647 w 1172"/>
                <a:gd name="T11" fmla="*/ 2147483647 h 774"/>
                <a:gd name="T12" fmla="*/ 0 w 1172"/>
                <a:gd name="T13" fmla="*/ 2147483647 h 774"/>
                <a:gd name="T14" fmla="*/ 0 w 1172"/>
                <a:gd name="T15" fmla="*/ 2147483647 h 774"/>
                <a:gd name="T16" fmla="*/ 2147483647 w 1172"/>
                <a:gd name="T17" fmla="*/ 2147483647 h 7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172" h="774">
                  <a:moveTo>
                    <a:pt x="854" y="5"/>
                  </a:moveTo>
                  <a:lnTo>
                    <a:pt x="858" y="0"/>
                  </a:lnTo>
                  <a:lnTo>
                    <a:pt x="1172" y="384"/>
                  </a:lnTo>
                  <a:lnTo>
                    <a:pt x="858" y="769"/>
                  </a:lnTo>
                  <a:lnTo>
                    <a:pt x="858" y="768"/>
                  </a:lnTo>
                  <a:lnTo>
                    <a:pt x="858" y="774"/>
                  </a:lnTo>
                  <a:lnTo>
                    <a:pt x="0" y="774"/>
                  </a:lnTo>
                  <a:lnTo>
                    <a:pt x="0" y="5"/>
                  </a:lnTo>
                  <a:lnTo>
                    <a:pt x="854" y="5"/>
                  </a:lnTo>
                  <a:close/>
                </a:path>
              </a:pathLst>
            </a:custGeom>
            <a:solidFill>
              <a:schemeClr val="accent1"/>
            </a:solidFill>
            <a:ln>
              <a:noFill/>
            </a:ln>
            <a:effectLst/>
          </p:spPr>
          <p:txBody>
            <a:bodyPr/>
            <a:lstStyle/>
            <a:p>
              <a:endParaRPr lang="zh-CN" altLang="en-US" sz="1350"/>
            </a:p>
          </p:txBody>
        </p:sp>
        <p:sp>
          <p:nvSpPr>
            <p:cNvPr id="5" name="TextBox 100"/>
            <p:cNvSpPr txBox="1">
              <a:spLocks noChangeArrowheads="1"/>
            </p:cNvSpPr>
            <p:nvPr userDrawn="1"/>
          </p:nvSpPr>
          <p:spPr bwMode="auto">
            <a:xfrm>
              <a:off x="304800" y="250893"/>
              <a:ext cx="1338828" cy="3230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500" dirty="0">
                  <a:solidFill>
                    <a:schemeClr val="accent1"/>
                  </a:solidFill>
                  <a:latin typeface="微软雅黑" panose="020B0503020204020204" pitchFamily="34" charset="-122"/>
                  <a:ea typeface="微软雅黑" panose="020B0503020204020204" pitchFamily="34" charset="-122"/>
                </a:rPr>
                <a:t>重点工作进度</a:t>
              </a:r>
            </a:p>
          </p:txBody>
        </p:sp>
      </p:grpSp>
    </p:spTree>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节标题">
    <p:spTree>
      <p:nvGrpSpPr>
        <p:cNvPr id="1" name=""/>
        <p:cNvGrpSpPr/>
        <p:nvPr/>
      </p:nvGrpSpPr>
      <p:grpSpPr>
        <a:xfrm>
          <a:off x="0" y="0"/>
          <a:ext cx="0" cy="0"/>
          <a:chOff x="0" y="0"/>
          <a:chExt cx="0" cy="0"/>
        </a:xfrm>
      </p:grpSpPr>
      <p:grpSp>
        <p:nvGrpSpPr>
          <p:cNvPr id="2" name="组合 1"/>
          <p:cNvGrpSpPr/>
          <p:nvPr userDrawn="1"/>
        </p:nvGrpSpPr>
        <p:grpSpPr>
          <a:xfrm>
            <a:off x="0" y="250893"/>
            <a:ext cx="1643628" cy="323037"/>
            <a:chOff x="0" y="250893"/>
            <a:chExt cx="1643628" cy="323037"/>
          </a:xfrm>
        </p:grpSpPr>
        <p:sp>
          <p:nvSpPr>
            <p:cNvPr id="3" name="Freeform 5"/>
            <p:cNvSpPr/>
            <p:nvPr userDrawn="1"/>
          </p:nvSpPr>
          <p:spPr bwMode="auto">
            <a:xfrm>
              <a:off x="0" y="298112"/>
              <a:ext cx="380999" cy="228601"/>
            </a:xfrm>
            <a:custGeom>
              <a:avLst/>
              <a:gdLst>
                <a:gd name="T0" fmla="*/ 2147483647 w 1172"/>
                <a:gd name="T1" fmla="*/ 2147483647 h 774"/>
                <a:gd name="T2" fmla="*/ 2147483647 w 1172"/>
                <a:gd name="T3" fmla="*/ 0 h 774"/>
                <a:gd name="T4" fmla="*/ 2147483647 w 1172"/>
                <a:gd name="T5" fmla="*/ 2147483647 h 774"/>
                <a:gd name="T6" fmla="*/ 2147483647 w 1172"/>
                <a:gd name="T7" fmla="*/ 2147483647 h 774"/>
                <a:gd name="T8" fmla="*/ 2147483647 w 1172"/>
                <a:gd name="T9" fmla="*/ 2147483647 h 774"/>
                <a:gd name="T10" fmla="*/ 2147483647 w 1172"/>
                <a:gd name="T11" fmla="*/ 2147483647 h 774"/>
                <a:gd name="T12" fmla="*/ 0 w 1172"/>
                <a:gd name="T13" fmla="*/ 2147483647 h 774"/>
                <a:gd name="T14" fmla="*/ 0 w 1172"/>
                <a:gd name="T15" fmla="*/ 2147483647 h 774"/>
                <a:gd name="T16" fmla="*/ 2147483647 w 1172"/>
                <a:gd name="T17" fmla="*/ 2147483647 h 7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172" h="774">
                  <a:moveTo>
                    <a:pt x="854" y="5"/>
                  </a:moveTo>
                  <a:lnTo>
                    <a:pt x="858" y="0"/>
                  </a:lnTo>
                  <a:lnTo>
                    <a:pt x="1172" y="384"/>
                  </a:lnTo>
                  <a:lnTo>
                    <a:pt x="858" y="769"/>
                  </a:lnTo>
                  <a:lnTo>
                    <a:pt x="858" y="768"/>
                  </a:lnTo>
                  <a:lnTo>
                    <a:pt x="858" y="774"/>
                  </a:lnTo>
                  <a:lnTo>
                    <a:pt x="0" y="774"/>
                  </a:lnTo>
                  <a:lnTo>
                    <a:pt x="0" y="5"/>
                  </a:lnTo>
                  <a:lnTo>
                    <a:pt x="854" y="5"/>
                  </a:lnTo>
                  <a:close/>
                </a:path>
              </a:pathLst>
            </a:custGeom>
            <a:solidFill>
              <a:schemeClr val="accent1"/>
            </a:solidFill>
            <a:ln>
              <a:noFill/>
            </a:ln>
            <a:effectLst/>
          </p:spPr>
          <p:txBody>
            <a:bodyPr/>
            <a:lstStyle/>
            <a:p>
              <a:endParaRPr lang="zh-CN" altLang="en-US" sz="1350"/>
            </a:p>
          </p:txBody>
        </p:sp>
        <p:sp>
          <p:nvSpPr>
            <p:cNvPr id="5" name="TextBox 100"/>
            <p:cNvSpPr txBox="1">
              <a:spLocks noChangeArrowheads="1"/>
            </p:cNvSpPr>
            <p:nvPr userDrawn="1"/>
          </p:nvSpPr>
          <p:spPr bwMode="auto">
            <a:xfrm>
              <a:off x="304800" y="250893"/>
              <a:ext cx="1338828" cy="3230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500" dirty="0">
                  <a:solidFill>
                    <a:schemeClr val="accent1"/>
                  </a:solidFill>
                  <a:latin typeface="微软雅黑" panose="020B0503020204020204" pitchFamily="34" charset="-122"/>
                  <a:ea typeface="微软雅黑" panose="020B0503020204020204" pitchFamily="34" charset="-122"/>
                </a:rPr>
                <a:t>工作存在问题</a:t>
              </a:r>
            </a:p>
          </p:txBody>
        </p:sp>
      </p:grpSp>
    </p:spTree>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节标题">
    <p:spTree>
      <p:nvGrpSpPr>
        <p:cNvPr id="1" name=""/>
        <p:cNvGrpSpPr/>
        <p:nvPr/>
      </p:nvGrpSpPr>
      <p:grpSpPr>
        <a:xfrm>
          <a:off x="0" y="0"/>
          <a:ext cx="0" cy="0"/>
          <a:chOff x="0" y="0"/>
          <a:chExt cx="0" cy="0"/>
        </a:xfrm>
      </p:grpSpPr>
      <p:grpSp>
        <p:nvGrpSpPr>
          <p:cNvPr id="2" name="组合 1"/>
          <p:cNvGrpSpPr/>
          <p:nvPr userDrawn="1"/>
        </p:nvGrpSpPr>
        <p:grpSpPr>
          <a:xfrm>
            <a:off x="0" y="250893"/>
            <a:ext cx="1643628" cy="323037"/>
            <a:chOff x="0" y="250893"/>
            <a:chExt cx="1643628" cy="323037"/>
          </a:xfrm>
        </p:grpSpPr>
        <p:sp>
          <p:nvSpPr>
            <p:cNvPr id="3" name="Freeform 5"/>
            <p:cNvSpPr/>
            <p:nvPr userDrawn="1"/>
          </p:nvSpPr>
          <p:spPr bwMode="auto">
            <a:xfrm>
              <a:off x="0" y="298112"/>
              <a:ext cx="380999" cy="228601"/>
            </a:xfrm>
            <a:custGeom>
              <a:avLst/>
              <a:gdLst>
                <a:gd name="T0" fmla="*/ 2147483647 w 1172"/>
                <a:gd name="T1" fmla="*/ 2147483647 h 774"/>
                <a:gd name="T2" fmla="*/ 2147483647 w 1172"/>
                <a:gd name="T3" fmla="*/ 0 h 774"/>
                <a:gd name="T4" fmla="*/ 2147483647 w 1172"/>
                <a:gd name="T5" fmla="*/ 2147483647 h 774"/>
                <a:gd name="T6" fmla="*/ 2147483647 w 1172"/>
                <a:gd name="T7" fmla="*/ 2147483647 h 774"/>
                <a:gd name="T8" fmla="*/ 2147483647 w 1172"/>
                <a:gd name="T9" fmla="*/ 2147483647 h 774"/>
                <a:gd name="T10" fmla="*/ 2147483647 w 1172"/>
                <a:gd name="T11" fmla="*/ 2147483647 h 774"/>
                <a:gd name="T12" fmla="*/ 0 w 1172"/>
                <a:gd name="T13" fmla="*/ 2147483647 h 774"/>
                <a:gd name="T14" fmla="*/ 0 w 1172"/>
                <a:gd name="T15" fmla="*/ 2147483647 h 774"/>
                <a:gd name="T16" fmla="*/ 2147483647 w 1172"/>
                <a:gd name="T17" fmla="*/ 2147483647 h 7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172" h="774">
                  <a:moveTo>
                    <a:pt x="854" y="5"/>
                  </a:moveTo>
                  <a:lnTo>
                    <a:pt x="858" y="0"/>
                  </a:lnTo>
                  <a:lnTo>
                    <a:pt x="1172" y="384"/>
                  </a:lnTo>
                  <a:lnTo>
                    <a:pt x="858" y="769"/>
                  </a:lnTo>
                  <a:lnTo>
                    <a:pt x="858" y="768"/>
                  </a:lnTo>
                  <a:lnTo>
                    <a:pt x="858" y="774"/>
                  </a:lnTo>
                  <a:lnTo>
                    <a:pt x="0" y="774"/>
                  </a:lnTo>
                  <a:lnTo>
                    <a:pt x="0" y="5"/>
                  </a:lnTo>
                  <a:lnTo>
                    <a:pt x="854" y="5"/>
                  </a:lnTo>
                  <a:close/>
                </a:path>
              </a:pathLst>
            </a:custGeom>
            <a:solidFill>
              <a:schemeClr val="accent1"/>
            </a:solidFill>
            <a:ln>
              <a:noFill/>
            </a:ln>
            <a:effectLst/>
          </p:spPr>
          <p:txBody>
            <a:bodyPr/>
            <a:lstStyle/>
            <a:p>
              <a:endParaRPr lang="zh-CN" altLang="en-US" sz="1350"/>
            </a:p>
          </p:txBody>
        </p:sp>
        <p:sp>
          <p:nvSpPr>
            <p:cNvPr id="5" name="TextBox 100"/>
            <p:cNvSpPr txBox="1">
              <a:spLocks noChangeArrowheads="1"/>
            </p:cNvSpPr>
            <p:nvPr userDrawn="1"/>
          </p:nvSpPr>
          <p:spPr bwMode="auto">
            <a:xfrm>
              <a:off x="304800" y="250893"/>
              <a:ext cx="1338828" cy="3230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500" dirty="0">
                  <a:solidFill>
                    <a:schemeClr val="accent1"/>
                  </a:solidFill>
                  <a:latin typeface="微软雅黑" panose="020B0503020204020204" pitchFamily="34" charset="-122"/>
                  <a:ea typeface="微软雅黑" panose="020B0503020204020204" pitchFamily="34" charset="-122"/>
                </a:rPr>
                <a:t>未来工作规划</a:t>
              </a:r>
            </a:p>
          </p:txBody>
        </p:sp>
      </p:grpSp>
    </p:spTree>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srcRect l="26730" r="5172" b="27336"/>
          <a:stretch>
            <a:fillRect/>
          </a:stretch>
        </p:blipFill>
        <p:spPr>
          <a:xfrm>
            <a:off x="6169025" y="0"/>
            <a:ext cx="2974975" cy="517906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0CEB1B6A-AEF1-4ACD-BD61-958570690F55}" type="datetimeFigureOut">
              <a:rPr lang="zh-CN" altLang="en-US" smtClean="0"/>
              <a:t>2020/6/28</a:t>
            </a:fld>
            <a:endParaRPr lang="zh-CN" altLang="en-US"/>
          </a:p>
        </p:txBody>
      </p:sp>
      <p:sp>
        <p:nvSpPr>
          <p:cNvPr id="5" name="页脚占位符 4"/>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BB6CB991-6BD3-42F2-8A94-1903E9425430}"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9.jpeg"/><Relationship Id="rId2" Type="http://schemas.openxmlformats.org/officeDocument/2006/relationships/slideLayout" Target="../slideLayouts/slideLayout3.xml"/><Relationship Id="rId1" Type="http://schemas.openxmlformats.org/officeDocument/2006/relationships/tags" Target="../tags/tag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3.xml"/><Relationship Id="rId1" Type="http://schemas.openxmlformats.org/officeDocument/2006/relationships/slideLayout" Target="../slideLayouts/slideLayout4.xml"/><Relationship Id="rId5" Type="http://schemas.openxmlformats.org/officeDocument/2006/relationships/image" Target="../media/image12.png"/><Relationship Id="rId4" Type="http://schemas.openxmlformats.org/officeDocument/2006/relationships/image" Target="../media/image11.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6.xml"/><Relationship Id="rId1" Type="http://schemas.openxmlformats.org/officeDocument/2006/relationships/slideLayout" Target="../slideLayouts/slideLayout5.xml"/><Relationship Id="rId5" Type="http://schemas.openxmlformats.org/officeDocument/2006/relationships/image" Target="../media/image14.jpeg"/><Relationship Id="rId4" Type="http://schemas.openxmlformats.org/officeDocument/2006/relationships/image" Target="../media/image11.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动作按钮: 自定义 2"/>
          <p:cNvSpPr/>
          <p:nvPr/>
        </p:nvSpPr>
        <p:spPr>
          <a:xfrm>
            <a:off x="171450" y="327025"/>
            <a:ext cx="8153400" cy="4524375"/>
          </a:xfrm>
          <a:prstGeom prst="actionButtonBlank">
            <a:avLst/>
          </a:prstGeom>
          <a:noFill/>
          <a:ln>
            <a:solidFill>
              <a:schemeClr val="accent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3"/>
          <a:srcRect r="5172" b="27336"/>
          <a:stretch>
            <a:fillRect/>
          </a:stretch>
        </p:blipFill>
        <p:spPr>
          <a:xfrm>
            <a:off x="5001260" y="0"/>
            <a:ext cx="4142740" cy="5179060"/>
          </a:xfrm>
          <a:prstGeom prst="rect">
            <a:avLst/>
          </a:prstGeom>
        </p:spPr>
      </p:pic>
      <p:sp>
        <p:nvSpPr>
          <p:cNvPr id="4099" name="Rectangle 4"/>
          <p:cNvSpPr>
            <a:spLocks noGrp="1" noChangeArrowheads="1"/>
          </p:cNvSpPr>
          <p:nvPr>
            <p:ph type="subTitle" idx="4294967295"/>
          </p:nvPr>
        </p:nvSpPr>
        <p:spPr>
          <a:xfrm>
            <a:off x="285750" y="2409825"/>
            <a:ext cx="4651838" cy="520700"/>
          </a:xfrm>
        </p:spPr>
        <p:txBody>
          <a:bodyPr>
            <a:noAutofit/>
          </a:bodyPr>
          <a:lstStyle/>
          <a:p>
            <a:pPr marL="0" indent="0">
              <a:buNone/>
            </a:pPr>
            <a:r>
              <a:rPr lang="zh-CN" altLang="en-US" sz="4000" b="1" spc="300" dirty="0">
                <a:solidFill>
                  <a:schemeClr val="tx1">
                    <a:lumMod val="75000"/>
                    <a:lumOff val="25000"/>
                  </a:schemeClr>
                </a:solidFill>
                <a:latin typeface="微软雅黑" panose="020B0503020204020204" pitchFamily="34" charset="-122"/>
                <a:ea typeface="微软雅黑" panose="020B0503020204020204" pitchFamily="34" charset="-122"/>
              </a:rPr>
              <a:t>简约商务工作汇报</a:t>
            </a:r>
          </a:p>
        </p:txBody>
      </p:sp>
      <p:sp>
        <p:nvSpPr>
          <p:cNvPr id="10" name="矩形 9"/>
          <p:cNvSpPr/>
          <p:nvPr/>
        </p:nvSpPr>
        <p:spPr>
          <a:xfrm>
            <a:off x="365588" y="2943225"/>
            <a:ext cx="4572000" cy="400110"/>
          </a:xfrm>
          <a:prstGeom prst="rect">
            <a:avLst/>
          </a:prstGeom>
        </p:spPr>
        <p:txBody>
          <a:bodyPr wrap="square">
            <a:spAutoFit/>
          </a:bodyPr>
          <a:lstStyle/>
          <a:p>
            <a:r>
              <a:rPr lang="en-US" altLang="zh-CN" sz="1000" dirty="0">
                <a:solidFill>
                  <a:schemeClr val="tx1">
                    <a:lumMod val="75000"/>
                    <a:lumOff val="25000"/>
                  </a:schemeClr>
                </a:solidFill>
              </a:rPr>
              <a:t>Business wind work report on high quality template wind work report on high quality template Business wind work report on high</a:t>
            </a:r>
            <a:endParaRPr lang="zh-CN" altLang="en-US" sz="1000" dirty="0">
              <a:solidFill>
                <a:schemeClr val="tx1">
                  <a:lumMod val="75000"/>
                  <a:lumOff val="25000"/>
                </a:schemeClr>
              </a:solidFill>
            </a:endParaRPr>
          </a:p>
        </p:txBody>
      </p:sp>
      <p:sp>
        <p:nvSpPr>
          <p:cNvPr id="4" name="矩形 3"/>
          <p:cNvSpPr/>
          <p:nvPr/>
        </p:nvSpPr>
        <p:spPr>
          <a:xfrm>
            <a:off x="416540" y="1913859"/>
            <a:ext cx="1499347" cy="36414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任意多边形 26"/>
          <p:cNvSpPr/>
          <p:nvPr/>
        </p:nvSpPr>
        <p:spPr>
          <a:xfrm flipH="1">
            <a:off x="1579615" y="1800225"/>
            <a:ext cx="2018416" cy="560921"/>
          </a:xfrm>
          <a:custGeom>
            <a:avLst/>
            <a:gdLst>
              <a:gd name="connsiteX0" fmla="*/ 0 w 2018416"/>
              <a:gd name="connsiteY0" fmla="*/ 0 h 560921"/>
              <a:gd name="connsiteX1" fmla="*/ 2018416 w 2018416"/>
              <a:gd name="connsiteY1" fmla="*/ 0 h 560921"/>
              <a:gd name="connsiteX2" fmla="*/ 2018416 w 2018416"/>
              <a:gd name="connsiteY2" fmla="*/ 90212 h 560921"/>
              <a:gd name="connsiteX3" fmla="*/ 1980621 w 2018416"/>
              <a:gd name="connsiteY3" fmla="*/ 90212 h 560921"/>
              <a:gd name="connsiteX4" fmla="*/ 1980621 w 2018416"/>
              <a:gd name="connsiteY4" fmla="*/ 37795 h 560921"/>
              <a:gd name="connsiteX5" fmla="*/ 37795 w 2018416"/>
              <a:gd name="connsiteY5" fmla="*/ 37795 h 560921"/>
              <a:gd name="connsiteX6" fmla="*/ 37795 w 2018416"/>
              <a:gd name="connsiteY6" fmla="*/ 523126 h 560921"/>
              <a:gd name="connsiteX7" fmla="*/ 1980621 w 2018416"/>
              <a:gd name="connsiteY7" fmla="*/ 523126 h 560921"/>
              <a:gd name="connsiteX8" fmla="*/ 1980621 w 2018416"/>
              <a:gd name="connsiteY8" fmla="*/ 471212 h 560921"/>
              <a:gd name="connsiteX9" fmla="*/ 2018416 w 2018416"/>
              <a:gd name="connsiteY9" fmla="*/ 471212 h 560921"/>
              <a:gd name="connsiteX10" fmla="*/ 2018416 w 2018416"/>
              <a:gd name="connsiteY10" fmla="*/ 560921 h 560921"/>
              <a:gd name="connsiteX11" fmla="*/ 0 w 2018416"/>
              <a:gd name="connsiteY11" fmla="*/ 560921 h 560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18416" h="560921">
                <a:moveTo>
                  <a:pt x="0" y="0"/>
                </a:moveTo>
                <a:lnTo>
                  <a:pt x="2018416" y="0"/>
                </a:lnTo>
                <a:lnTo>
                  <a:pt x="2018416" y="90212"/>
                </a:lnTo>
                <a:lnTo>
                  <a:pt x="1980621" y="90212"/>
                </a:lnTo>
                <a:lnTo>
                  <a:pt x="1980621" y="37795"/>
                </a:lnTo>
                <a:lnTo>
                  <a:pt x="37795" y="37795"/>
                </a:lnTo>
                <a:lnTo>
                  <a:pt x="37795" y="523126"/>
                </a:lnTo>
                <a:lnTo>
                  <a:pt x="1980621" y="523126"/>
                </a:lnTo>
                <a:lnTo>
                  <a:pt x="1980621" y="471212"/>
                </a:lnTo>
                <a:lnTo>
                  <a:pt x="2018416" y="471212"/>
                </a:lnTo>
                <a:lnTo>
                  <a:pt x="2018416" y="560921"/>
                </a:lnTo>
                <a:lnTo>
                  <a:pt x="0" y="56092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文本框 8"/>
          <p:cNvSpPr txBox="1"/>
          <p:nvPr/>
        </p:nvSpPr>
        <p:spPr>
          <a:xfrm>
            <a:off x="450447" y="1819076"/>
            <a:ext cx="3175806" cy="523220"/>
          </a:xfrm>
          <a:prstGeom prst="rect">
            <a:avLst/>
          </a:prstGeom>
          <a:noFill/>
        </p:spPr>
        <p:txBody>
          <a:bodyPr wrap="none" rtlCol="0">
            <a:spAutoFit/>
          </a:bodyPr>
          <a:lstStyle/>
          <a:p>
            <a:r>
              <a:rPr lang="en-US" altLang="zh-CN" sz="2400" dirty="0">
                <a:solidFill>
                  <a:schemeClr val="bg1"/>
                </a:solidFill>
                <a:latin typeface="微软雅黑" panose="020B0503020204020204" pitchFamily="34" charset="-122"/>
                <a:ea typeface="微软雅黑" panose="020B0503020204020204" pitchFamily="34" charset="-122"/>
              </a:rPr>
              <a:t>B</a:t>
            </a:r>
            <a:r>
              <a:rPr lang="en-US" altLang="zh-CN" sz="2200" dirty="0">
                <a:solidFill>
                  <a:schemeClr val="bg1"/>
                </a:solidFill>
                <a:latin typeface="微软雅黑" panose="020B0503020204020204" pitchFamily="34" charset="-122"/>
                <a:ea typeface="微软雅黑" panose="020B0503020204020204" pitchFamily="34" charset="-122"/>
              </a:rPr>
              <a:t>USINESS</a:t>
            </a:r>
            <a:r>
              <a:rPr lang="en-US" altLang="zh-CN" sz="2200" dirty="0">
                <a:solidFill>
                  <a:schemeClr val="accent1"/>
                </a:solidFill>
                <a:latin typeface="微软雅黑" panose="020B0503020204020204" pitchFamily="34" charset="-122"/>
                <a:ea typeface="微软雅黑" panose="020B0503020204020204" pitchFamily="34" charset="-122"/>
              </a:rPr>
              <a:t> </a:t>
            </a:r>
            <a:r>
              <a:rPr lang="en-US" altLang="zh-CN" sz="2800" b="1" dirty="0">
                <a:solidFill>
                  <a:schemeClr val="accent1"/>
                </a:solidFill>
                <a:latin typeface="微软雅黑" panose="020B0503020204020204" pitchFamily="34" charset="-122"/>
                <a:ea typeface="微软雅黑" panose="020B0503020204020204" pitchFamily="34" charset="-122"/>
              </a:rPr>
              <a:t>REPORT</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advTm="4000">
        <p14:glitter dir="d"/>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p:tgtEl>
                                          <p:spTgt spid="4"/>
                                        </p:tgtEl>
                                        <p:attrNameLst>
                                          <p:attrName>ppt_x</p:attrName>
                                        </p:attrNameLst>
                                      </p:cBhvr>
                                      <p:tavLst>
                                        <p:tav tm="0">
                                          <p:val>
                                            <p:strVal val="#ppt_x-#ppt_w*1.125000"/>
                                          </p:val>
                                        </p:tav>
                                        <p:tav tm="100000">
                                          <p:val>
                                            <p:strVal val="#ppt_x"/>
                                          </p:val>
                                        </p:tav>
                                      </p:tavLst>
                                    </p:anim>
                                    <p:animEffect transition="in" filter="wipe(right)">
                                      <p:cBhvr>
                                        <p:cTn id="8" dur="1000"/>
                                        <p:tgtEl>
                                          <p:spTgt spid="4"/>
                                        </p:tgtEl>
                                      </p:cBhvr>
                                    </p:animEffect>
                                  </p:childTnLst>
                                </p:cTn>
                              </p:par>
                              <p:par>
                                <p:cTn id="9" presetID="2" presetClass="entr" presetSubtype="2" decel="100000"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1000" fill="hold"/>
                                        <p:tgtEl>
                                          <p:spTgt spid="27"/>
                                        </p:tgtEl>
                                        <p:attrNameLst>
                                          <p:attrName>ppt_x</p:attrName>
                                        </p:attrNameLst>
                                      </p:cBhvr>
                                      <p:tavLst>
                                        <p:tav tm="0">
                                          <p:val>
                                            <p:strVal val="1+#ppt_w/2"/>
                                          </p:val>
                                        </p:tav>
                                        <p:tav tm="100000">
                                          <p:val>
                                            <p:strVal val="#ppt_x"/>
                                          </p:val>
                                        </p:tav>
                                      </p:tavLst>
                                    </p:anim>
                                    <p:anim calcmode="lin" valueType="num">
                                      <p:cBhvr additive="base">
                                        <p:cTn id="12" dur="1000" fill="hold"/>
                                        <p:tgtEl>
                                          <p:spTgt spid="2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childTnLst>
                          </p:cTn>
                        </p:par>
                        <p:par>
                          <p:cTn id="19" fill="hold">
                            <p:stCondLst>
                              <p:cond delay="1200"/>
                            </p:stCondLst>
                            <p:childTnLst>
                              <p:par>
                                <p:cTn id="20" presetID="52" presetClass="entr" presetSubtype="0" fill="hold" grpId="0" nodeType="afterEffect">
                                  <p:stCondLst>
                                    <p:cond delay="0"/>
                                  </p:stCondLst>
                                  <p:iterate type="lt">
                                    <p:tmPct val="10000"/>
                                  </p:iterate>
                                  <p:childTnLst>
                                    <p:set>
                                      <p:cBhvr>
                                        <p:cTn id="21" dur="1" fill="hold">
                                          <p:stCondLst>
                                            <p:cond delay="0"/>
                                          </p:stCondLst>
                                        </p:cTn>
                                        <p:tgtEl>
                                          <p:spTgt spid="4099">
                                            <p:txEl>
                                              <p:pRg st="0" end="0"/>
                                            </p:txEl>
                                          </p:spTgt>
                                        </p:tgtEl>
                                        <p:attrNameLst>
                                          <p:attrName>style.visibility</p:attrName>
                                        </p:attrNameLst>
                                      </p:cBhvr>
                                      <p:to>
                                        <p:strVal val="visible"/>
                                      </p:to>
                                    </p:set>
                                    <p:animScale>
                                      <p:cBhvr>
                                        <p:cTn id="22" dur="1000" decel="50000" fill="hold">
                                          <p:stCondLst>
                                            <p:cond delay="0"/>
                                          </p:stCondLst>
                                        </p:cTn>
                                        <p:tgtEl>
                                          <p:spTgt spid="4099">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4099">
                                            <p:txEl>
                                              <p:pRg st="0" end="0"/>
                                            </p:txEl>
                                          </p:spTgt>
                                        </p:tgtEl>
                                        <p:attrNameLst>
                                          <p:attrName>ppt_x</p:attrName>
                                          <p:attrName>ppt_y</p:attrName>
                                        </p:attrNameLst>
                                      </p:cBhvr>
                                    </p:animMotion>
                                    <p:animEffect transition="in" filter="fade">
                                      <p:cBhvr>
                                        <p:cTn id="24" dur="1000"/>
                                        <p:tgtEl>
                                          <p:spTgt spid="4099">
                                            <p:txEl>
                                              <p:pRg st="0" end="0"/>
                                            </p:txEl>
                                          </p:spTgt>
                                        </p:tgtEl>
                                      </p:cBhvr>
                                    </p:animEffect>
                                  </p:childTnLst>
                                </p:cTn>
                              </p:par>
                            </p:childTnLst>
                          </p:cTn>
                        </p:par>
                        <p:par>
                          <p:cTn id="25" fill="hold">
                            <p:stCondLst>
                              <p:cond delay="2900"/>
                            </p:stCondLst>
                            <p:childTnLst>
                              <p:par>
                                <p:cTn id="26" presetID="14" presetClass="entr" presetSubtype="10"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randombar(horizontal)">
                                      <p:cBhvr>
                                        <p:cTn id="2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p:bldP spid="10" grpId="0"/>
      <p:bldP spid="4" grpId="0" bldLvl="0" animBg="1"/>
      <p:bldP spid="27" grpId="0" bldLvl="0" animBg="1"/>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1828800" y="1885950"/>
            <a:ext cx="2511957" cy="523220"/>
            <a:chOff x="764643" y="3027988"/>
            <a:chExt cx="2511957" cy="523220"/>
          </a:xfrm>
        </p:grpSpPr>
        <p:sp>
          <p:nvSpPr>
            <p:cNvPr id="31" name="TextBox 10"/>
            <p:cNvSpPr txBox="1">
              <a:spLocks noChangeArrowheads="1"/>
            </p:cNvSpPr>
            <p:nvPr/>
          </p:nvSpPr>
          <p:spPr bwMode="auto">
            <a:xfrm>
              <a:off x="764643" y="3027988"/>
              <a:ext cx="6270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b="1" dirty="0">
                  <a:solidFill>
                    <a:schemeClr val="accent1"/>
                  </a:solidFill>
                  <a:latin typeface="微软雅黑" panose="020B0503020204020204" pitchFamily="34" charset="-122"/>
                  <a:ea typeface="微软雅黑" panose="020B0503020204020204" pitchFamily="34" charset="-122"/>
                </a:rPr>
                <a:t>01</a:t>
              </a:r>
              <a:endParaRPr lang="zh-CN" altLang="en-US" sz="3200" b="1" dirty="0">
                <a:solidFill>
                  <a:schemeClr val="accent1"/>
                </a:solidFill>
                <a:latin typeface="微软雅黑" panose="020B0503020204020204" pitchFamily="34" charset="-122"/>
                <a:ea typeface="微软雅黑" panose="020B0503020204020204" pitchFamily="34" charset="-122"/>
              </a:endParaRPr>
            </a:p>
          </p:txBody>
        </p:sp>
        <p:sp>
          <p:nvSpPr>
            <p:cNvPr id="32" name="TextBox 12"/>
            <p:cNvSpPr txBox="1">
              <a:spLocks noChangeArrowheads="1"/>
            </p:cNvSpPr>
            <p:nvPr/>
          </p:nvSpPr>
          <p:spPr bwMode="auto">
            <a:xfrm>
              <a:off x="1250151" y="3088612"/>
              <a:ext cx="20264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dirty="0">
                  <a:solidFill>
                    <a:schemeClr val="accent1"/>
                  </a:solidFill>
                  <a:latin typeface="微软雅黑" panose="020B0503020204020204" pitchFamily="34" charset="-122"/>
                  <a:ea typeface="微软雅黑" panose="020B0503020204020204" pitchFamily="34" charset="-122"/>
                </a:rPr>
                <a:t>工作整体概况</a:t>
              </a:r>
            </a:p>
          </p:txBody>
        </p:sp>
      </p:grpSp>
      <p:grpSp>
        <p:nvGrpSpPr>
          <p:cNvPr id="33" name="组合 32"/>
          <p:cNvGrpSpPr/>
          <p:nvPr/>
        </p:nvGrpSpPr>
        <p:grpSpPr>
          <a:xfrm>
            <a:off x="1828800" y="2670402"/>
            <a:ext cx="2511957" cy="523220"/>
            <a:chOff x="764643" y="3027988"/>
            <a:chExt cx="2511957" cy="523220"/>
          </a:xfrm>
        </p:grpSpPr>
        <p:sp>
          <p:nvSpPr>
            <p:cNvPr id="34" name="TextBox 10"/>
            <p:cNvSpPr txBox="1">
              <a:spLocks noChangeArrowheads="1"/>
            </p:cNvSpPr>
            <p:nvPr/>
          </p:nvSpPr>
          <p:spPr bwMode="auto">
            <a:xfrm>
              <a:off x="764643" y="3027988"/>
              <a:ext cx="6270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b="1" dirty="0">
                  <a:solidFill>
                    <a:schemeClr val="accent1"/>
                  </a:solidFill>
                  <a:latin typeface="微软雅黑" panose="020B0503020204020204" pitchFamily="34" charset="-122"/>
                  <a:ea typeface="微软雅黑" panose="020B0503020204020204" pitchFamily="34" charset="-122"/>
                </a:rPr>
                <a:t>02</a:t>
              </a:r>
              <a:endParaRPr lang="zh-CN" altLang="en-US" sz="3200" b="1" dirty="0">
                <a:solidFill>
                  <a:schemeClr val="accent1"/>
                </a:solidFill>
                <a:latin typeface="微软雅黑" panose="020B0503020204020204" pitchFamily="34" charset="-122"/>
                <a:ea typeface="微软雅黑" panose="020B0503020204020204" pitchFamily="34" charset="-122"/>
              </a:endParaRPr>
            </a:p>
          </p:txBody>
        </p:sp>
        <p:sp>
          <p:nvSpPr>
            <p:cNvPr id="35" name="TextBox 12"/>
            <p:cNvSpPr txBox="1">
              <a:spLocks noChangeArrowheads="1"/>
            </p:cNvSpPr>
            <p:nvPr/>
          </p:nvSpPr>
          <p:spPr bwMode="auto">
            <a:xfrm>
              <a:off x="1250151" y="3088612"/>
              <a:ext cx="20264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dirty="0">
                  <a:solidFill>
                    <a:schemeClr val="accent1"/>
                  </a:solidFill>
                  <a:latin typeface="微软雅黑" panose="020B0503020204020204" pitchFamily="34" charset="-122"/>
                  <a:ea typeface="微软雅黑" panose="020B0503020204020204" pitchFamily="34" charset="-122"/>
                </a:rPr>
                <a:t>主要工作汇报</a:t>
              </a:r>
            </a:p>
          </p:txBody>
        </p:sp>
      </p:grpSp>
      <p:grpSp>
        <p:nvGrpSpPr>
          <p:cNvPr id="36" name="组合 35"/>
          <p:cNvGrpSpPr/>
          <p:nvPr/>
        </p:nvGrpSpPr>
        <p:grpSpPr>
          <a:xfrm>
            <a:off x="4953000" y="1885950"/>
            <a:ext cx="2511957" cy="523220"/>
            <a:chOff x="764643" y="3027988"/>
            <a:chExt cx="2511957" cy="523220"/>
          </a:xfrm>
        </p:grpSpPr>
        <p:sp>
          <p:nvSpPr>
            <p:cNvPr id="37" name="TextBox 10"/>
            <p:cNvSpPr txBox="1">
              <a:spLocks noChangeArrowheads="1"/>
            </p:cNvSpPr>
            <p:nvPr/>
          </p:nvSpPr>
          <p:spPr bwMode="auto">
            <a:xfrm>
              <a:off x="764643" y="3027988"/>
              <a:ext cx="6270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b="1" dirty="0">
                  <a:solidFill>
                    <a:schemeClr val="accent1"/>
                  </a:solidFill>
                  <a:latin typeface="微软雅黑" panose="020B0503020204020204" pitchFamily="34" charset="-122"/>
                  <a:ea typeface="微软雅黑" panose="020B0503020204020204" pitchFamily="34" charset="-122"/>
                </a:rPr>
                <a:t>04</a:t>
              </a:r>
              <a:endParaRPr lang="zh-CN" altLang="en-US" sz="3200" b="1" dirty="0">
                <a:solidFill>
                  <a:schemeClr val="accent1"/>
                </a:solidFill>
                <a:latin typeface="微软雅黑" panose="020B0503020204020204" pitchFamily="34" charset="-122"/>
                <a:ea typeface="微软雅黑" panose="020B0503020204020204" pitchFamily="34" charset="-122"/>
              </a:endParaRPr>
            </a:p>
          </p:txBody>
        </p:sp>
        <p:sp>
          <p:nvSpPr>
            <p:cNvPr id="38" name="TextBox 12"/>
            <p:cNvSpPr txBox="1">
              <a:spLocks noChangeArrowheads="1"/>
            </p:cNvSpPr>
            <p:nvPr/>
          </p:nvSpPr>
          <p:spPr bwMode="auto">
            <a:xfrm>
              <a:off x="1250151" y="3088612"/>
              <a:ext cx="20264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dirty="0">
                  <a:solidFill>
                    <a:schemeClr val="accent1"/>
                  </a:solidFill>
                  <a:latin typeface="微软雅黑" panose="020B0503020204020204" pitchFamily="34" charset="-122"/>
                  <a:ea typeface="微软雅黑" panose="020B0503020204020204" pitchFamily="34" charset="-122"/>
                </a:rPr>
                <a:t>工作存在问题</a:t>
              </a:r>
            </a:p>
          </p:txBody>
        </p:sp>
      </p:grpSp>
      <p:grpSp>
        <p:nvGrpSpPr>
          <p:cNvPr id="39" name="组合 38"/>
          <p:cNvGrpSpPr/>
          <p:nvPr/>
        </p:nvGrpSpPr>
        <p:grpSpPr>
          <a:xfrm>
            <a:off x="1828800" y="3496330"/>
            <a:ext cx="2511957" cy="523220"/>
            <a:chOff x="764643" y="3027988"/>
            <a:chExt cx="2511957" cy="523220"/>
          </a:xfrm>
        </p:grpSpPr>
        <p:sp>
          <p:nvSpPr>
            <p:cNvPr id="40" name="TextBox 10"/>
            <p:cNvSpPr txBox="1">
              <a:spLocks noChangeArrowheads="1"/>
            </p:cNvSpPr>
            <p:nvPr/>
          </p:nvSpPr>
          <p:spPr bwMode="auto">
            <a:xfrm>
              <a:off x="764643" y="3027988"/>
              <a:ext cx="6270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b="1" dirty="0">
                  <a:solidFill>
                    <a:schemeClr val="accent1"/>
                  </a:solidFill>
                  <a:latin typeface="微软雅黑" panose="020B0503020204020204" pitchFamily="34" charset="-122"/>
                  <a:ea typeface="微软雅黑" panose="020B0503020204020204" pitchFamily="34" charset="-122"/>
                </a:rPr>
                <a:t>03</a:t>
              </a:r>
              <a:endParaRPr lang="zh-CN" altLang="en-US" sz="3200" b="1" dirty="0">
                <a:solidFill>
                  <a:schemeClr val="accent1"/>
                </a:solidFill>
                <a:latin typeface="微软雅黑" panose="020B0503020204020204" pitchFamily="34" charset="-122"/>
                <a:ea typeface="微软雅黑" panose="020B0503020204020204" pitchFamily="34" charset="-122"/>
              </a:endParaRPr>
            </a:p>
          </p:txBody>
        </p:sp>
        <p:sp>
          <p:nvSpPr>
            <p:cNvPr id="47" name="TextBox 12"/>
            <p:cNvSpPr txBox="1">
              <a:spLocks noChangeArrowheads="1"/>
            </p:cNvSpPr>
            <p:nvPr/>
          </p:nvSpPr>
          <p:spPr bwMode="auto">
            <a:xfrm>
              <a:off x="1250151" y="3088612"/>
              <a:ext cx="20264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dirty="0">
                  <a:solidFill>
                    <a:schemeClr val="accent1"/>
                  </a:solidFill>
                  <a:latin typeface="微软雅黑" panose="020B0503020204020204" pitchFamily="34" charset="-122"/>
                  <a:ea typeface="微软雅黑" panose="020B0503020204020204" pitchFamily="34" charset="-122"/>
                </a:rPr>
                <a:t>重点工作进度</a:t>
              </a:r>
            </a:p>
          </p:txBody>
        </p:sp>
      </p:grpSp>
      <p:grpSp>
        <p:nvGrpSpPr>
          <p:cNvPr id="48" name="组合 47"/>
          <p:cNvGrpSpPr/>
          <p:nvPr/>
        </p:nvGrpSpPr>
        <p:grpSpPr>
          <a:xfrm>
            <a:off x="4953000" y="2670402"/>
            <a:ext cx="2511957" cy="523220"/>
            <a:chOff x="764643" y="3027988"/>
            <a:chExt cx="2511957" cy="523220"/>
          </a:xfrm>
        </p:grpSpPr>
        <p:sp>
          <p:nvSpPr>
            <p:cNvPr id="50" name="TextBox 10"/>
            <p:cNvSpPr txBox="1">
              <a:spLocks noChangeArrowheads="1"/>
            </p:cNvSpPr>
            <p:nvPr/>
          </p:nvSpPr>
          <p:spPr bwMode="auto">
            <a:xfrm>
              <a:off x="764643" y="3027988"/>
              <a:ext cx="6270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b="1" dirty="0">
                  <a:solidFill>
                    <a:schemeClr val="accent1"/>
                  </a:solidFill>
                  <a:latin typeface="微软雅黑" panose="020B0503020204020204" pitchFamily="34" charset="-122"/>
                  <a:ea typeface="微软雅黑" panose="020B0503020204020204" pitchFamily="34" charset="-122"/>
                </a:rPr>
                <a:t>05</a:t>
              </a:r>
              <a:endParaRPr lang="zh-CN" altLang="en-US" sz="3200" b="1" dirty="0">
                <a:solidFill>
                  <a:schemeClr val="accent1"/>
                </a:solidFill>
                <a:latin typeface="微软雅黑" panose="020B0503020204020204" pitchFamily="34" charset="-122"/>
                <a:ea typeface="微软雅黑" panose="020B0503020204020204" pitchFamily="34" charset="-122"/>
              </a:endParaRPr>
            </a:p>
          </p:txBody>
        </p:sp>
        <p:sp>
          <p:nvSpPr>
            <p:cNvPr id="51" name="TextBox 12"/>
            <p:cNvSpPr txBox="1">
              <a:spLocks noChangeArrowheads="1"/>
            </p:cNvSpPr>
            <p:nvPr/>
          </p:nvSpPr>
          <p:spPr bwMode="auto">
            <a:xfrm>
              <a:off x="1250151" y="3088612"/>
              <a:ext cx="20264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dirty="0">
                  <a:solidFill>
                    <a:schemeClr val="accent1"/>
                  </a:solidFill>
                  <a:latin typeface="微软雅黑" panose="020B0503020204020204" pitchFamily="34" charset="-122"/>
                  <a:ea typeface="微软雅黑" panose="020B0503020204020204" pitchFamily="34" charset="-122"/>
                </a:rPr>
                <a:t>未来工作规划</a:t>
              </a:r>
            </a:p>
          </p:txBody>
        </p:sp>
      </p:grpSp>
      <p:grpSp>
        <p:nvGrpSpPr>
          <p:cNvPr id="2" name="组合 1"/>
          <p:cNvGrpSpPr/>
          <p:nvPr/>
        </p:nvGrpSpPr>
        <p:grpSpPr>
          <a:xfrm>
            <a:off x="1828800" y="960922"/>
            <a:ext cx="1423432" cy="737904"/>
            <a:chOff x="7226504" y="2095686"/>
            <a:chExt cx="1423432" cy="737904"/>
          </a:xfrm>
        </p:grpSpPr>
        <p:sp>
          <p:nvSpPr>
            <p:cNvPr id="27" name="Rectangle 3"/>
            <p:cNvSpPr txBox="1">
              <a:spLocks noChangeArrowheads="1"/>
            </p:cNvSpPr>
            <p:nvPr/>
          </p:nvSpPr>
          <p:spPr bwMode="auto">
            <a:xfrm>
              <a:off x="7226504" y="2095686"/>
              <a:ext cx="1423432" cy="47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600" b="1" dirty="0">
                  <a:solidFill>
                    <a:schemeClr val="accent1"/>
                  </a:solidFill>
                  <a:ea typeface="微软雅黑" panose="020B0503020204020204" pitchFamily="34" charset="-122"/>
                </a:rPr>
                <a:t>目录</a:t>
              </a:r>
            </a:p>
          </p:txBody>
        </p:sp>
        <p:sp>
          <p:nvSpPr>
            <p:cNvPr id="28" name="Text Box 5"/>
            <p:cNvSpPr txBox="1">
              <a:spLocks noChangeArrowheads="1"/>
            </p:cNvSpPr>
            <p:nvPr/>
          </p:nvSpPr>
          <p:spPr bwMode="auto">
            <a:xfrm>
              <a:off x="7226504" y="2541202"/>
              <a:ext cx="1198740" cy="2923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300" dirty="0">
                  <a:solidFill>
                    <a:schemeClr val="accent1"/>
                  </a:solidFill>
                  <a:ea typeface="微软雅黑" panose="020B0503020204020204" pitchFamily="34" charset="-122"/>
                </a:rPr>
                <a:t>CONTENTS</a:t>
              </a:r>
            </a:p>
          </p:txBody>
        </p:sp>
      </p:grpSp>
      <p:grpSp>
        <p:nvGrpSpPr>
          <p:cNvPr id="4" name="组合 3"/>
          <p:cNvGrpSpPr/>
          <p:nvPr/>
        </p:nvGrpSpPr>
        <p:grpSpPr>
          <a:xfrm>
            <a:off x="5087008" y="3771900"/>
            <a:ext cx="1848662" cy="154386"/>
            <a:chOff x="5105400" y="3714750"/>
            <a:chExt cx="2532993" cy="211536"/>
          </a:xfrm>
        </p:grpSpPr>
        <p:sp>
          <p:nvSpPr>
            <p:cNvPr id="3" name="椭圆 2"/>
            <p:cNvSpPr/>
            <p:nvPr/>
          </p:nvSpPr>
          <p:spPr>
            <a:xfrm>
              <a:off x="5105400" y="3714750"/>
              <a:ext cx="211536" cy="21153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5492310" y="3714750"/>
              <a:ext cx="211536" cy="21153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5879219" y="3714750"/>
              <a:ext cx="211536" cy="21153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6266129" y="3714750"/>
              <a:ext cx="211536" cy="21153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6653039" y="3714750"/>
              <a:ext cx="211536" cy="21153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7039949" y="3714750"/>
              <a:ext cx="211536" cy="21153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7426857" y="3714750"/>
              <a:ext cx="211536" cy="21153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动作按钮: 自定义 4"/>
          <p:cNvSpPr/>
          <p:nvPr/>
        </p:nvSpPr>
        <p:spPr>
          <a:xfrm>
            <a:off x="262255" y="300355"/>
            <a:ext cx="8619490" cy="4542790"/>
          </a:xfrm>
          <a:prstGeom prst="actionButtonBlank">
            <a:avLst/>
          </a:prstGeom>
          <a:noFill/>
          <a:ln>
            <a:solidFill>
              <a:schemeClr val="accent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2" presetClass="entr" presetSubtype="4"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 presetClass="entr" presetSubtype="2" decel="100000" fill="hold" nodeType="after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additive="base">
                                        <p:cTn id="17" dur="1000" fill="hold"/>
                                        <p:tgtEl>
                                          <p:spTgt spid="30"/>
                                        </p:tgtEl>
                                        <p:attrNameLst>
                                          <p:attrName>ppt_x</p:attrName>
                                        </p:attrNameLst>
                                      </p:cBhvr>
                                      <p:tavLst>
                                        <p:tav tm="0">
                                          <p:val>
                                            <p:strVal val="1+#ppt_w/2"/>
                                          </p:val>
                                        </p:tav>
                                        <p:tav tm="100000">
                                          <p:val>
                                            <p:strVal val="#ppt_x"/>
                                          </p:val>
                                        </p:tav>
                                      </p:tavLst>
                                    </p:anim>
                                    <p:anim calcmode="lin" valueType="num">
                                      <p:cBhvr additive="base">
                                        <p:cTn id="18" dur="1000" fill="hold"/>
                                        <p:tgtEl>
                                          <p:spTgt spid="30"/>
                                        </p:tgtEl>
                                        <p:attrNameLst>
                                          <p:attrName>ppt_y</p:attrName>
                                        </p:attrNameLst>
                                      </p:cBhvr>
                                      <p:tavLst>
                                        <p:tav tm="0">
                                          <p:val>
                                            <p:strVal val="#ppt_y"/>
                                          </p:val>
                                        </p:tav>
                                        <p:tav tm="100000">
                                          <p:val>
                                            <p:strVal val="#ppt_y"/>
                                          </p:val>
                                        </p:tav>
                                      </p:tavLst>
                                    </p:anim>
                                  </p:childTnLst>
                                </p:cTn>
                              </p:par>
                              <p:par>
                                <p:cTn id="19" presetID="2" presetClass="entr" presetSubtype="2" decel="100000" fill="hold" nodeType="withEffect">
                                  <p:stCondLst>
                                    <p:cond delay="500"/>
                                  </p:stCondLst>
                                  <p:childTnLst>
                                    <p:set>
                                      <p:cBhvr>
                                        <p:cTn id="20" dur="1" fill="hold">
                                          <p:stCondLst>
                                            <p:cond delay="0"/>
                                          </p:stCondLst>
                                        </p:cTn>
                                        <p:tgtEl>
                                          <p:spTgt spid="33"/>
                                        </p:tgtEl>
                                        <p:attrNameLst>
                                          <p:attrName>style.visibility</p:attrName>
                                        </p:attrNameLst>
                                      </p:cBhvr>
                                      <p:to>
                                        <p:strVal val="visible"/>
                                      </p:to>
                                    </p:set>
                                    <p:anim calcmode="lin" valueType="num">
                                      <p:cBhvr additive="base">
                                        <p:cTn id="21" dur="1000" fill="hold"/>
                                        <p:tgtEl>
                                          <p:spTgt spid="33"/>
                                        </p:tgtEl>
                                        <p:attrNameLst>
                                          <p:attrName>ppt_x</p:attrName>
                                        </p:attrNameLst>
                                      </p:cBhvr>
                                      <p:tavLst>
                                        <p:tav tm="0">
                                          <p:val>
                                            <p:strVal val="1+#ppt_w/2"/>
                                          </p:val>
                                        </p:tav>
                                        <p:tav tm="100000">
                                          <p:val>
                                            <p:strVal val="#ppt_x"/>
                                          </p:val>
                                        </p:tav>
                                      </p:tavLst>
                                    </p:anim>
                                    <p:anim calcmode="lin" valueType="num">
                                      <p:cBhvr additive="base">
                                        <p:cTn id="22" dur="1000" fill="hold"/>
                                        <p:tgtEl>
                                          <p:spTgt spid="33"/>
                                        </p:tgtEl>
                                        <p:attrNameLst>
                                          <p:attrName>ppt_y</p:attrName>
                                        </p:attrNameLst>
                                      </p:cBhvr>
                                      <p:tavLst>
                                        <p:tav tm="0">
                                          <p:val>
                                            <p:strVal val="#ppt_y"/>
                                          </p:val>
                                        </p:tav>
                                        <p:tav tm="100000">
                                          <p:val>
                                            <p:strVal val="#ppt_y"/>
                                          </p:val>
                                        </p:tav>
                                      </p:tavLst>
                                    </p:anim>
                                  </p:childTnLst>
                                </p:cTn>
                              </p:par>
                              <p:par>
                                <p:cTn id="23" presetID="2" presetClass="entr" presetSubtype="2" decel="100000" fill="hold" nodeType="withEffect">
                                  <p:stCondLst>
                                    <p:cond delay="750"/>
                                  </p:stCondLst>
                                  <p:childTnLst>
                                    <p:set>
                                      <p:cBhvr>
                                        <p:cTn id="24" dur="1" fill="hold">
                                          <p:stCondLst>
                                            <p:cond delay="0"/>
                                          </p:stCondLst>
                                        </p:cTn>
                                        <p:tgtEl>
                                          <p:spTgt spid="39"/>
                                        </p:tgtEl>
                                        <p:attrNameLst>
                                          <p:attrName>style.visibility</p:attrName>
                                        </p:attrNameLst>
                                      </p:cBhvr>
                                      <p:to>
                                        <p:strVal val="visible"/>
                                      </p:to>
                                    </p:set>
                                    <p:anim calcmode="lin" valueType="num">
                                      <p:cBhvr additive="base">
                                        <p:cTn id="25" dur="1000" fill="hold"/>
                                        <p:tgtEl>
                                          <p:spTgt spid="39"/>
                                        </p:tgtEl>
                                        <p:attrNameLst>
                                          <p:attrName>ppt_x</p:attrName>
                                        </p:attrNameLst>
                                      </p:cBhvr>
                                      <p:tavLst>
                                        <p:tav tm="0">
                                          <p:val>
                                            <p:strVal val="1+#ppt_w/2"/>
                                          </p:val>
                                        </p:tav>
                                        <p:tav tm="100000">
                                          <p:val>
                                            <p:strVal val="#ppt_x"/>
                                          </p:val>
                                        </p:tav>
                                      </p:tavLst>
                                    </p:anim>
                                    <p:anim calcmode="lin" valueType="num">
                                      <p:cBhvr additive="base">
                                        <p:cTn id="26" dur="1000" fill="hold"/>
                                        <p:tgtEl>
                                          <p:spTgt spid="39"/>
                                        </p:tgtEl>
                                        <p:attrNameLst>
                                          <p:attrName>ppt_y</p:attrName>
                                        </p:attrNameLst>
                                      </p:cBhvr>
                                      <p:tavLst>
                                        <p:tav tm="0">
                                          <p:val>
                                            <p:strVal val="#ppt_y"/>
                                          </p:val>
                                        </p:tav>
                                        <p:tav tm="100000">
                                          <p:val>
                                            <p:strVal val="#ppt_y"/>
                                          </p:val>
                                        </p:tav>
                                      </p:tavLst>
                                    </p:anim>
                                  </p:childTnLst>
                                </p:cTn>
                              </p:par>
                              <p:par>
                                <p:cTn id="27" presetID="2" presetClass="entr" presetSubtype="2" decel="100000" fill="hold" nodeType="withEffect">
                                  <p:stCondLst>
                                    <p:cond delay="1000"/>
                                  </p:stCondLst>
                                  <p:childTnLst>
                                    <p:set>
                                      <p:cBhvr>
                                        <p:cTn id="28" dur="1" fill="hold">
                                          <p:stCondLst>
                                            <p:cond delay="0"/>
                                          </p:stCondLst>
                                        </p:cTn>
                                        <p:tgtEl>
                                          <p:spTgt spid="36"/>
                                        </p:tgtEl>
                                        <p:attrNameLst>
                                          <p:attrName>style.visibility</p:attrName>
                                        </p:attrNameLst>
                                      </p:cBhvr>
                                      <p:to>
                                        <p:strVal val="visible"/>
                                      </p:to>
                                    </p:set>
                                    <p:anim calcmode="lin" valueType="num">
                                      <p:cBhvr additive="base">
                                        <p:cTn id="29" dur="1000" fill="hold"/>
                                        <p:tgtEl>
                                          <p:spTgt spid="36"/>
                                        </p:tgtEl>
                                        <p:attrNameLst>
                                          <p:attrName>ppt_x</p:attrName>
                                        </p:attrNameLst>
                                      </p:cBhvr>
                                      <p:tavLst>
                                        <p:tav tm="0">
                                          <p:val>
                                            <p:strVal val="1+#ppt_w/2"/>
                                          </p:val>
                                        </p:tav>
                                        <p:tav tm="100000">
                                          <p:val>
                                            <p:strVal val="#ppt_x"/>
                                          </p:val>
                                        </p:tav>
                                      </p:tavLst>
                                    </p:anim>
                                    <p:anim calcmode="lin" valueType="num">
                                      <p:cBhvr additive="base">
                                        <p:cTn id="30" dur="1000" fill="hold"/>
                                        <p:tgtEl>
                                          <p:spTgt spid="36"/>
                                        </p:tgtEl>
                                        <p:attrNameLst>
                                          <p:attrName>ppt_y</p:attrName>
                                        </p:attrNameLst>
                                      </p:cBhvr>
                                      <p:tavLst>
                                        <p:tav tm="0">
                                          <p:val>
                                            <p:strVal val="#ppt_y"/>
                                          </p:val>
                                        </p:tav>
                                        <p:tav tm="100000">
                                          <p:val>
                                            <p:strVal val="#ppt_y"/>
                                          </p:val>
                                        </p:tav>
                                      </p:tavLst>
                                    </p:anim>
                                  </p:childTnLst>
                                </p:cTn>
                              </p:par>
                              <p:par>
                                <p:cTn id="31" presetID="2" presetClass="entr" presetSubtype="2" decel="100000" fill="hold" nodeType="withEffect">
                                  <p:stCondLst>
                                    <p:cond delay="1250"/>
                                  </p:stCondLst>
                                  <p:childTnLst>
                                    <p:set>
                                      <p:cBhvr>
                                        <p:cTn id="32" dur="1" fill="hold">
                                          <p:stCondLst>
                                            <p:cond delay="0"/>
                                          </p:stCondLst>
                                        </p:cTn>
                                        <p:tgtEl>
                                          <p:spTgt spid="48"/>
                                        </p:tgtEl>
                                        <p:attrNameLst>
                                          <p:attrName>style.visibility</p:attrName>
                                        </p:attrNameLst>
                                      </p:cBhvr>
                                      <p:to>
                                        <p:strVal val="visible"/>
                                      </p:to>
                                    </p:set>
                                    <p:anim calcmode="lin" valueType="num">
                                      <p:cBhvr additive="base">
                                        <p:cTn id="33" dur="1000" fill="hold"/>
                                        <p:tgtEl>
                                          <p:spTgt spid="48"/>
                                        </p:tgtEl>
                                        <p:attrNameLst>
                                          <p:attrName>ppt_x</p:attrName>
                                        </p:attrNameLst>
                                      </p:cBhvr>
                                      <p:tavLst>
                                        <p:tav tm="0">
                                          <p:val>
                                            <p:strVal val="1+#ppt_w/2"/>
                                          </p:val>
                                        </p:tav>
                                        <p:tav tm="100000">
                                          <p:val>
                                            <p:strVal val="#ppt_x"/>
                                          </p:val>
                                        </p:tav>
                                      </p:tavLst>
                                    </p:anim>
                                    <p:anim calcmode="lin" valueType="num">
                                      <p:cBhvr additive="base">
                                        <p:cTn id="34" dur="10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3"/>
          <p:cNvSpPr txBox="1">
            <a:spLocks noChangeArrowheads="1"/>
          </p:cNvSpPr>
          <p:nvPr/>
        </p:nvSpPr>
        <p:spPr bwMode="auto">
          <a:xfrm>
            <a:off x="596898" y="2006217"/>
            <a:ext cx="1423432" cy="843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6600" b="1" dirty="0">
                <a:solidFill>
                  <a:schemeClr val="accent1"/>
                </a:solidFill>
                <a:latin typeface="微软雅黑" panose="020B0503020204020204" pitchFamily="34" charset="-122"/>
                <a:ea typeface="微软雅黑" panose="020B0503020204020204" pitchFamily="34" charset="-122"/>
              </a:rPr>
              <a:t>01</a:t>
            </a:r>
            <a:endParaRPr lang="zh-CN" altLang="en-US" sz="6600" b="1" dirty="0">
              <a:solidFill>
                <a:schemeClr val="accent1"/>
              </a:solidFill>
              <a:latin typeface="微软雅黑" panose="020B0503020204020204" pitchFamily="34" charset="-122"/>
              <a:ea typeface="微软雅黑" panose="020B0503020204020204" pitchFamily="34" charset="-122"/>
            </a:endParaRPr>
          </a:p>
        </p:txBody>
      </p:sp>
      <p:grpSp>
        <p:nvGrpSpPr>
          <p:cNvPr id="26" name="Group 7"/>
          <p:cNvGrpSpPr/>
          <p:nvPr/>
        </p:nvGrpSpPr>
        <p:grpSpPr bwMode="auto">
          <a:xfrm>
            <a:off x="1738289" y="1962150"/>
            <a:ext cx="4205311" cy="1233525"/>
            <a:chOff x="46" y="-905"/>
            <a:chExt cx="8833" cy="2590"/>
          </a:xfrm>
        </p:grpSpPr>
        <p:sp>
          <p:nvSpPr>
            <p:cNvPr id="29" name="TextBox 6"/>
            <p:cNvSpPr txBox="1">
              <a:spLocks noChangeArrowheads="1"/>
            </p:cNvSpPr>
            <p:nvPr/>
          </p:nvSpPr>
          <p:spPr bwMode="auto">
            <a:xfrm>
              <a:off x="46" y="-905"/>
              <a:ext cx="8192" cy="1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4800" b="1" dirty="0">
                  <a:solidFill>
                    <a:schemeClr val="accent1"/>
                  </a:solidFill>
                  <a:latin typeface="微软雅黑" panose="020B0503020204020204" pitchFamily="34" charset="-122"/>
                  <a:ea typeface="微软雅黑" panose="020B0503020204020204" pitchFamily="34" charset="-122"/>
                </a:rPr>
                <a:t>工作整体概况</a:t>
              </a:r>
            </a:p>
          </p:txBody>
        </p:sp>
        <p:sp>
          <p:nvSpPr>
            <p:cNvPr id="41" name="TextBox 7"/>
            <p:cNvSpPr txBox="1">
              <a:spLocks noChangeArrowheads="1"/>
            </p:cNvSpPr>
            <p:nvPr/>
          </p:nvSpPr>
          <p:spPr bwMode="auto">
            <a:xfrm>
              <a:off x="46" y="619"/>
              <a:ext cx="8833" cy="1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350" dirty="0">
                  <a:solidFill>
                    <a:schemeClr val="accent1"/>
                  </a:solidFill>
                  <a:latin typeface="微软雅黑" panose="020B0503020204020204" pitchFamily="34" charset="-122"/>
                  <a:ea typeface="微软雅黑" panose="020B0503020204020204" pitchFamily="34" charset="-122"/>
                </a:rPr>
                <a:t>点击添加主要文字内容点击添加主要文字内容点</a:t>
              </a:r>
            </a:p>
            <a:p>
              <a:pPr eaLnBrk="1" hangingPunct="1"/>
              <a:endParaRPr lang="zh-CN" altLang="en-US" sz="1350" dirty="0">
                <a:solidFill>
                  <a:schemeClr val="accent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childTnLst>
                          </p:cTn>
                        </p:par>
                        <p:par>
                          <p:cTn id="10" fill="hold">
                            <p:stCondLst>
                              <p:cond delay="500"/>
                            </p:stCondLst>
                            <p:childTnLst>
                              <p:par>
                                <p:cTn id="11" presetID="16" presetClass="entr" presetSubtype="42"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barn(outHorizontal)">
                                      <p:cBhvr>
                                        <p:cTn id="13"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5956310" y="2544727"/>
            <a:ext cx="433754" cy="433754"/>
            <a:chOff x="7821918" y="3971761"/>
            <a:chExt cx="578338" cy="578338"/>
          </a:xfrm>
        </p:grpSpPr>
        <p:sp>
          <p:nvSpPr>
            <p:cNvPr id="74" name="Rounded Rectangle 73"/>
            <p:cNvSpPr/>
            <p:nvPr/>
          </p:nvSpPr>
          <p:spPr bwMode="auto">
            <a:xfrm>
              <a:off x="7821918" y="3971761"/>
              <a:ext cx="578338" cy="578338"/>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47" name="Group 46"/>
            <p:cNvGrpSpPr/>
            <p:nvPr/>
          </p:nvGrpSpPr>
          <p:grpSpPr bwMode="auto">
            <a:xfrm>
              <a:off x="8021781" y="4146540"/>
              <a:ext cx="179536" cy="237828"/>
              <a:chOff x="8235951" y="2905126"/>
              <a:chExt cx="244475" cy="323850"/>
            </a:xfrm>
            <a:solidFill>
              <a:schemeClr val="bg1"/>
            </a:solidFill>
          </p:grpSpPr>
          <p:sp>
            <p:nvSpPr>
              <p:cNvPr id="48" name="Freeform 121"/>
              <p:cNvSpPr/>
              <p:nvPr/>
            </p:nvSpPr>
            <p:spPr bwMode="auto">
              <a:xfrm>
                <a:off x="8291513" y="3022601"/>
                <a:ext cx="131763" cy="11113"/>
              </a:xfrm>
              <a:custGeom>
                <a:avLst/>
                <a:gdLst>
                  <a:gd name="T0" fmla="*/ 33 w 35"/>
                  <a:gd name="T1" fmla="*/ 0 h 3"/>
                  <a:gd name="T2" fmla="*/ 1 w 35"/>
                  <a:gd name="T3" fmla="*/ 0 h 3"/>
                  <a:gd name="T4" fmla="*/ 0 w 35"/>
                  <a:gd name="T5" fmla="*/ 1 h 3"/>
                  <a:gd name="T6" fmla="*/ 1 w 35"/>
                  <a:gd name="T7" fmla="*/ 3 h 3"/>
                  <a:gd name="T8" fmla="*/ 33 w 35"/>
                  <a:gd name="T9" fmla="*/ 3 h 3"/>
                  <a:gd name="T10" fmla="*/ 35 w 35"/>
                  <a:gd name="T11" fmla="*/ 1 h 3"/>
                  <a:gd name="T12" fmla="*/ 33 w 35"/>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35" h="3">
                    <a:moveTo>
                      <a:pt x="33" y="0"/>
                    </a:moveTo>
                    <a:cubicBezTo>
                      <a:pt x="1" y="0"/>
                      <a:pt x="1" y="0"/>
                      <a:pt x="1" y="0"/>
                    </a:cubicBezTo>
                    <a:cubicBezTo>
                      <a:pt x="1" y="0"/>
                      <a:pt x="0" y="0"/>
                      <a:pt x="0" y="1"/>
                    </a:cubicBezTo>
                    <a:cubicBezTo>
                      <a:pt x="0" y="2"/>
                      <a:pt x="1" y="3"/>
                      <a:pt x="1" y="3"/>
                    </a:cubicBezTo>
                    <a:cubicBezTo>
                      <a:pt x="33" y="3"/>
                      <a:pt x="33" y="3"/>
                      <a:pt x="33" y="3"/>
                    </a:cubicBezTo>
                    <a:cubicBezTo>
                      <a:pt x="34" y="3"/>
                      <a:pt x="35" y="2"/>
                      <a:pt x="35" y="1"/>
                    </a:cubicBezTo>
                    <a:cubicBezTo>
                      <a:pt x="35" y="0"/>
                      <a:pt x="34" y="0"/>
                      <a:pt x="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p>
            </p:txBody>
          </p:sp>
          <p:sp>
            <p:nvSpPr>
              <p:cNvPr id="49" name="Freeform 122"/>
              <p:cNvSpPr/>
              <p:nvPr/>
            </p:nvSpPr>
            <p:spPr bwMode="auto">
              <a:xfrm>
                <a:off x="8291513" y="3060701"/>
                <a:ext cx="131763" cy="11113"/>
              </a:xfrm>
              <a:custGeom>
                <a:avLst/>
                <a:gdLst>
                  <a:gd name="T0" fmla="*/ 33 w 35"/>
                  <a:gd name="T1" fmla="*/ 0 h 3"/>
                  <a:gd name="T2" fmla="*/ 1 w 35"/>
                  <a:gd name="T3" fmla="*/ 0 h 3"/>
                  <a:gd name="T4" fmla="*/ 0 w 35"/>
                  <a:gd name="T5" fmla="*/ 1 h 3"/>
                  <a:gd name="T6" fmla="*/ 1 w 35"/>
                  <a:gd name="T7" fmla="*/ 3 h 3"/>
                  <a:gd name="T8" fmla="*/ 33 w 35"/>
                  <a:gd name="T9" fmla="*/ 3 h 3"/>
                  <a:gd name="T10" fmla="*/ 35 w 35"/>
                  <a:gd name="T11" fmla="*/ 1 h 3"/>
                  <a:gd name="T12" fmla="*/ 33 w 35"/>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35" h="3">
                    <a:moveTo>
                      <a:pt x="33" y="0"/>
                    </a:moveTo>
                    <a:cubicBezTo>
                      <a:pt x="1" y="0"/>
                      <a:pt x="1" y="0"/>
                      <a:pt x="1" y="0"/>
                    </a:cubicBezTo>
                    <a:cubicBezTo>
                      <a:pt x="1" y="0"/>
                      <a:pt x="0" y="0"/>
                      <a:pt x="0" y="1"/>
                    </a:cubicBezTo>
                    <a:cubicBezTo>
                      <a:pt x="0" y="2"/>
                      <a:pt x="1" y="3"/>
                      <a:pt x="1" y="3"/>
                    </a:cubicBezTo>
                    <a:cubicBezTo>
                      <a:pt x="33" y="3"/>
                      <a:pt x="33" y="3"/>
                      <a:pt x="33" y="3"/>
                    </a:cubicBezTo>
                    <a:cubicBezTo>
                      <a:pt x="34" y="3"/>
                      <a:pt x="35" y="2"/>
                      <a:pt x="35" y="1"/>
                    </a:cubicBezTo>
                    <a:cubicBezTo>
                      <a:pt x="35" y="0"/>
                      <a:pt x="34" y="0"/>
                      <a:pt x="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p>
            </p:txBody>
          </p:sp>
          <p:sp>
            <p:nvSpPr>
              <p:cNvPr id="50" name="Freeform 123"/>
              <p:cNvSpPr/>
              <p:nvPr/>
            </p:nvSpPr>
            <p:spPr bwMode="auto">
              <a:xfrm>
                <a:off x="8291513" y="3094038"/>
                <a:ext cx="131763" cy="14288"/>
              </a:xfrm>
              <a:custGeom>
                <a:avLst/>
                <a:gdLst>
                  <a:gd name="T0" fmla="*/ 33 w 35"/>
                  <a:gd name="T1" fmla="*/ 0 h 4"/>
                  <a:gd name="T2" fmla="*/ 1 w 35"/>
                  <a:gd name="T3" fmla="*/ 0 h 4"/>
                  <a:gd name="T4" fmla="*/ 0 w 35"/>
                  <a:gd name="T5" fmla="*/ 2 h 4"/>
                  <a:gd name="T6" fmla="*/ 1 w 35"/>
                  <a:gd name="T7" fmla="*/ 4 h 4"/>
                  <a:gd name="T8" fmla="*/ 33 w 35"/>
                  <a:gd name="T9" fmla="*/ 4 h 4"/>
                  <a:gd name="T10" fmla="*/ 35 w 35"/>
                  <a:gd name="T11" fmla="*/ 2 h 4"/>
                  <a:gd name="T12" fmla="*/ 33 w 35"/>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5" h="4">
                    <a:moveTo>
                      <a:pt x="33" y="0"/>
                    </a:moveTo>
                    <a:cubicBezTo>
                      <a:pt x="1" y="0"/>
                      <a:pt x="1" y="0"/>
                      <a:pt x="1" y="0"/>
                    </a:cubicBezTo>
                    <a:cubicBezTo>
                      <a:pt x="1" y="0"/>
                      <a:pt x="0" y="1"/>
                      <a:pt x="0" y="2"/>
                    </a:cubicBezTo>
                    <a:cubicBezTo>
                      <a:pt x="0" y="3"/>
                      <a:pt x="1" y="4"/>
                      <a:pt x="1" y="4"/>
                    </a:cubicBezTo>
                    <a:cubicBezTo>
                      <a:pt x="33" y="4"/>
                      <a:pt x="33" y="4"/>
                      <a:pt x="33" y="4"/>
                    </a:cubicBezTo>
                    <a:cubicBezTo>
                      <a:pt x="34" y="4"/>
                      <a:pt x="35" y="3"/>
                      <a:pt x="35" y="2"/>
                    </a:cubicBezTo>
                    <a:cubicBezTo>
                      <a:pt x="35" y="1"/>
                      <a:pt x="34" y="0"/>
                      <a:pt x="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p>
            </p:txBody>
          </p:sp>
          <p:sp>
            <p:nvSpPr>
              <p:cNvPr id="51" name="Freeform 124"/>
              <p:cNvSpPr/>
              <p:nvPr/>
            </p:nvSpPr>
            <p:spPr bwMode="auto">
              <a:xfrm>
                <a:off x="8291513" y="3132138"/>
                <a:ext cx="131763" cy="14288"/>
              </a:xfrm>
              <a:custGeom>
                <a:avLst/>
                <a:gdLst>
                  <a:gd name="T0" fmla="*/ 33 w 35"/>
                  <a:gd name="T1" fmla="*/ 0 h 4"/>
                  <a:gd name="T2" fmla="*/ 1 w 35"/>
                  <a:gd name="T3" fmla="*/ 0 h 4"/>
                  <a:gd name="T4" fmla="*/ 0 w 35"/>
                  <a:gd name="T5" fmla="*/ 2 h 4"/>
                  <a:gd name="T6" fmla="*/ 1 w 35"/>
                  <a:gd name="T7" fmla="*/ 4 h 4"/>
                  <a:gd name="T8" fmla="*/ 33 w 35"/>
                  <a:gd name="T9" fmla="*/ 4 h 4"/>
                  <a:gd name="T10" fmla="*/ 35 w 35"/>
                  <a:gd name="T11" fmla="*/ 2 h 4"/>
                  <a:gd name="T12" fmla="*/ 33 w 35"/>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5" h="4">
                    <a:moveTo>
                      <a:pt x="33" y="0"/>
                    </a:moveTo>
                    <a:cubicBezTo>
                      <a:pt x="1" y="0"/>
                      <a:pt x="1" y="0"/>
                      <a:pt x="1" y="0"/>
                    </a:cubicBezTo>
                    <a:cubicBezTo>
                      <a:pt x="1" y="0"/>
                      <a:pt x="0" y="1"/>
                      <a:pt x="0" y="2"/>
                    </a:cubicBezTo>
                    <a:cubicBezTo>
                      <a:pt x="0" y="3"/>
                      <a:pt x="1" y="4"/>
                      <a:pt x="1" y="4"/>
                    </a:cubicBezTo>
                    <a:cubicBezTo>
                      <a:pt x="33" y="4"/>
                      <a:pt x="33" y="4"/>
                      <a:pt x="33" y="4"/>
                    </a:cubicBezTo>
                    <a:cubicBezTo>
                      <a:pt x="34" y="4"/>
                      <a:pt x="35" y="3"/>
                      <a:pt x="35" y="2"/>
                    </a:cubicBezTo>
                    <a:cubicBezTo>
                      <a:pt x="35" y="1"/>
                      <a:pt x="34" y="0"/>
                      <a:pt x="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p>
            </p:txBody>
          </p:sp>
          <p:sp>
            <p:nvSpPr>
              <p:cNvPr id="52" name="Freeform 125"/>
              <p:cNvSpPr/>
              <p:nvPr/>
            </p:nvSpPr>
            <p:spPr bwMode="auto">
              <a:xfrm>
                <a:off x="8235951" y="2916238"/>
                <a:ext cx="244475" cy="312738"/>
              </a:xfrm>
              <a:custGeom>
                <a:avLst/>
                <a:gdLst>
                  <a:gd name="T0" fmla="*/ 60 w 65"/>
                  <a:gd name="T1" fmla="*/ 0 h 83"/>
                  <a:gd name="T2" fmla="*/ 46 w 65"/>
                  <a:gd name="T3" fmla="*/ 0 h 83"/>
                  <a:gd name="T4" fmla="*/ 46 w 65"/>
                  <a:gd name="T5" fmla="*/ 8 h 83"/>
                  <a:gd name="T6" fmla="*/ 57 w 65"/>
                  <a:gd name="T7" fmla="*/ 8 h 83"/>
                  <a:gd name="T8" fmla="*/ 57 w 65"/>
                  <a:gd name="T9" fmla="*/ 14 h 83"/>
                  <a:gd name="T10" fmla="*/ 57 w 65"/>
                  <a:gd name="T11" fmla="*/ 75 h 83"/>
                  <a:gd name="T12" fmla="*/ 8 w 65"/>
                  <a:gd name="T13" fmla="*/ 75 h 83"/>
                  <a:gd name="T14" fmla="*/ 8 w 65"/>
                  <a:gd name="T15" fmla="*/ 8 h 83"/>
                  <a:gd name="T16" fmla="*/ 19 w 65"/>
                  <a:gd name="T17" fmla="*/ 8 h 83"/>
                  <a:gd name="T18" fmla="*/ 19 w 65"/>
                  <a:gd name="T19" fmla="*/ 0 h 83"/>
                  <a:gd name="T20" fmla="*/ 5 w 65"/>
                  <a:gd name="T21" fmla="*/ 0 h 83"/>
                  <a:gd name="T22" fmla="*/ 0 w 65"/>
                  <a:gd name="T23" fmla="*/ 4 h 83"/>
                  <a:gd name="T24" fmla="*/ 0 w 65"/>
                  <a:gd name="T25" fmla="*/ 79 h 83"/>
                  <a:gd name="T26" fmla="*/ 5 w 65"/>
                  <a:gd name="T27" fmla="*/ 83 h 83"/>
                  <a:gd name="T28" fmla="*/ 60 w 65"/>
                  <a:gd name="T29" fmla="*/ 83 h 83"/>
                  <a:gd name="T30" fmla="*/ 65 w 65"/>
                  <a:gd name="T31" fmla="*/ 79 h 83"/>
                  <a:gd name="T32" fmla="*/ 65 w 65"/>
                  <a:gd name="T33" fmla="*/ 4 h 83"/>
                  <a:gd name="T34" fmla="*/ 60 w 65"/>
                  <a:gd name="T35"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5" h="83">
                    <a:moveTo>
                      <a:pt x="60" y="0"/>
                    </a:moveTo>
                    <a:cubicBezTo>
                      <a:pt x="46" y="0"/>
                      <a:pt x="46" y="0"/>
                      <a:pt x="46" y="0"/>
                    </a:cubicBezTo>
                    <a:cubicBezTo>
                      <a:pt x="46" y="8"/>
                      <a:pt x="46" y="8"/>
                      <a:pt x="46" y="8"/>
                    </a:cubicBezTo>
                    <a:cubicBezTo>
                      <a:pt x="57" y="8"/>
                      <a:pt x="57" y="8"/>
                      <a:pt x="57" y="8"/>
                    </a:cubicBezTo>
                    <a:cubicBezTo>
                      <a:pt x="57" y="14"/>
                      <a:pt x="57" y="14"/>
                      <a:pt x="57" y="14"/>
                    </a:cubicBezTo>
                    <a:cubicBezTo>
                      <a:pt x="57" y="75"/>
                      <a:pt x="57" y="75"/>
                      <a:pt x="57" y="75"/>
                    </a:cubicBezTo>
                    <a:cubicBezTo>
                      <a:pt x="8" y="75"/>
                      <a:pt x="8" y="75"/>
                      <a:pt x="8" y="75"/>
                    </a:cubicBezTo>
                    <a:cubicBezTo>
                      <a:pt x="8" y="8"/>
                      <a:pt x="8" y="8"/>
                      <a:pt x="8" y="8"/>
                    </a:cubicBezTo>
                    <a:cubicBezTo>
                      <a:pt x="19" y="8"/>
                      <a:pt x="19" y="8"/>
                      <a:pt x="19" y="8"/>
                    </a:cubicBezTo>
                    <a:cubicBezTo>
                      <a:pt x="19" y="0"/>
                      <a:pt x="19" y="0"/>
                      <a:pt x="19" y="0"/>
                    </a:cubicBezTo>
                    <a:cubicBezTo>
                      <a:pt x="5" y="0"/>
                      <a:pt x="5" y="0"/>
                      <a:pt x="5" y="0"/>
                    </a:cubicBezTo>
                    <a:cubicBezTo>
                      <a:pt x="2" y="0"/>
                      <a:pt x="0" y="2"/>
                      <a:pt x="0" y="4"/>
                    </a:cubicBezTo>
                    <a:cubicBezTo>
                      <a:pt x="0" y="79"/>
                      <a:pt x="0" y="79"/>
                      <a:pt x="0" y="79"/>
                    </a:cubicBezTo>
                    <a:cubicBezTo>
                      <a:pt x="0" y="81"/>
                      <a:pt x="2" y="83"/>
                      <a:pt x="5" y="83"/>
                    </a:cubicBezTo>
                    <a:cubicBezTo>
                      <a:pt x="60" y="83"/>
                      <a:pt x="60" y="83"/>
                      <a:pt x="60" y="83"/>
                    </a:cubicBezTo>
                    <a:cubicBezTo>
                      <a:pt x="63" y="83"/>
                      <a:pt x="65" y="81"/>
                      <a:pt x="65" y="79"/>
                    </a:cubicBezTo>
                    <a:cubicBezTo>
                      <a:pt x="65" y="4"/>
                      <a:pt x="65" y="4"/>
                      <a:pt x="65" y="4"/>
                    </a:cubicBezTo>
                    <a:cubicBezTo>
                      <a:pt x="65" y="2"/>
                      <a:pt x="63" y="0"/>
                      <a:pt x="6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p>
            </p:txBody>
          </p:sp>
          <p:sp>
            <p:nvSpPr>
              <p:cNvPr id="53" name="Freeform 126"/>
              <p:cNvSpPr/>
              <p:nvPr/>
            </p:nvSpPr>
            <p:spPr bwMode="auto">
              <a:xfrm>
                <a:off x="8329613" y="2924176"/>
                <a:ext cx="55563" cy="22225"/>
              </a:xfrm>
              <a:custGeom>
                <a:avLst/>
                <a:gdLst>
                  <a:gd name="T0" fmla="*/ 15 w 15"/>
                  <a:gd name="T1" fmla="*/ 1 h 6"/>
                  <a:gd name="T2" fmla="*/ 15 w 15"/>
                  <a:gd name="T3" fmla="*/ 0 h 6"/>
                  <a:gd name="T4" fmla="*/ 14 w 15"/>
                  <a:gd name="T5" fmla="*/ 0 h 6"/>
                  <a:gd name="T6" fmla="*/ 1 w 15"/>
                  <a:gd name="T7" fmla="*/ 0 h 6"/>
                  <a:gd name="T8" fmla="*/ 0 w 15"/>
                  <a:gd name="T9" fmla="*/ 0 h 6"/>
                  <a:gd name="T10" fmla="*/ 0 w 15"/>
                  <a:gd name="T11" fmla="*/ 1 h 6"/>
                  <a:gd name="T12" fmla="*/ 0 w 15"/>
                  <a:gd name="T13" fmla="*/ 6 h 6"/>
                  <a:gd name="T14" fmla="*/ 15 w 15"/>
                  <a:gd name="T15" fmla="*/ 6 h 6"/>
                  <a:gd name="T16" fmla="*/ 15 w 15"/>
                  <a:gd name="T17"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6">
                    <a:moveTo>
                      <a:pt x="15" y="1"/>
                    </a:moveTo>
                    <a:cubicBezTo>
                      <a:pt x="15" y="1"/>
                      <a:pt x="15" y="0"/>
                      <a:pt x="15" y="0"/>
                    </a:cubicBezTo>
                    <a:cubicBezTo>
                      <a:pt x="15" y="0"/>
                      <a:pt x="14" y="0"/>
                      <a:pt x="14" y="0"/>
                    </a:cubicBezTo>
                    <a:cubicBezTo>
                      <a:pt x="1" y="0"/>
                      <a:pt x="1" y="0"/>
                      <a:pt x="1" y="0"/>
                    </a:cubicBezTo>
                    <a:cubicBezTo>
                      <a:pt x="1" y="0"/>
                      <a:pt x="0" y="0"/>
                      <a:pt x="0" y="0"/>
                    </a:cubicBezTo>
                    <a:cubicBezTo>
                      <a:pt x="0" y="0"/>
                      <a:pt x="0" y="1"/>
                      <a:pt x="0" y="1"/>
                    </a:cubicBezTo>
                    <a:cubicBezTo>
                      <a:pt x="0" y="6"/>
                      <a:pt x="0" y="6"/>
                      <a:pt x="0" y="6"/>
                    </a:cubicBezTo>
                    <a:cubicBezTo>
                      <a:pt x="15" y="6"/>
                      <a:pt x="15" y="6"/>
                      <a:pt x="15" y="6"/>
                    </a:cubicBezTo>
                    <a:lnTo>
                      <a:pt x="15"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p>
            </p:txBody>
          </p:sp>
          <p:sp>
            <p:nvSpPr>
              <p:cNvPr id="54" name="Freeform 127"/>
              <p:cNvSpPr>
                <a:spLocks noEditPoints="1"/>
              </p:cNvSpPr>
              <p:nvPr/>
            </p:nvSpPr>
            <p:spPr bwMode="auto">
              <a:xfrm>
                <a:off x="8310563" y="2905126"/>
                <a:ext cx="93663" cy="60325"/>
              </a:xfrm>
              <a:custGeom>
                <a:avLst/>
                <a:gdLst>
                  <a:gd name="T0" fmla="*/ 4 w 25"/>
                  <a:gd name="T1" fmla="*/ 16 h 16"/>
                  <a:gd name="T2" fmla="*/ 21 w 25"/>
                  <a:gd name="T3" fmla="*/ 16 h 16"/>
                  <a:gd name="T4" fmla="*/ 24 w 25"/>
                  <a:gd name="T5" fmla="*/ 15 h 16"/>
                  <a:gd name="T6" fmla="*/ 25 w 25"/>
                  <a:gd name="T7" fmla="*/ 13 h 16"/>
                  <a:gd name="T8" fmla="*/ 25 w 25"/>
                  <a:gd name="T9" fmla="*/ 2 h 16"/>
                  <a:gd name="T10" fmla="*/ 24 w 25"/>
                  <a:gd name="T11" fmla="*/ 1 h 16"/>
                  <a:gd name="T12" fmla="*/ 21 w 25"/>
                  <a:gd name="T13" fmla="*/ 0 h 16"/>
                  <a:gd name="T14" fmla="*/ 4 w 25"/>
                  <a:gd name="T15" fmla="*/ 0 h 16"/>
                  <a:gd name="T16" fmla="*/ 1 w 25"/>
                  <a:gd name="T17" fmla="*/ 1 h 16"/>
                  <a:gd name="T18" fmla="*/ 0 w 25"/>
                  <a:gd name="T19" fmla="*/ 2 h 16"/>
                  <a:gd name="T20" fmla="*/ 0 w 25"/>
                  <a:gd name="T21" fmla="*/ 13 h 16"/>
                  <a:gd name="T22" fmla="*/ 1 w 25"/>
                  <a:gd name="T23" fmla="*/ 15 h 16"/>
                  <a:gd name="T24" fmla="*/ 4 w 25"/>
                  <a:gd name="T25" fmla="*/ 16 h 16"/>
                  <a:gd name="T26" fmla="*/ 3 w 25"/>
                  <a:gd name="T27" fmla="*/ 6 h 16"/>
                  <a:gd name="T28" fmla="*/ 4 w 25"/>
                  <a:gd name="T29" fmla="*/ 4 h 16"/>
                  <a:gd name="T30" fmla="*/ 4 w 25"/>
                  <a:gd name="T31" fmla="*/ 4 h 16"/>
                  <a:gd name="T32" fmla="*/ 6 w 25"/>
                  <a:gd name="T33" fmla="*/ 3 h 16"/>
                  <a:gd name="T34" fmla="*/ 19 w 25"/>
                  <a:gd name="T35" fmla="*/ 3 h 16"/>
                  <a:gd name="T36" fmla="*/ 21 w 25"/>
                  <a:gd name="T37" fmla="*/ 4 h 16"/>
                  <a:gd name="T38" fmla="*/ 21 w 25"/>
                  <a:gd name="T39" fmla="*/ 4 h 16"/>
                  <a:gd name="T40" fmla="*/ 22 w 25"/>
                  <a:gd name="T41" fmla="*/ 6 h 16"/>
                  <a:gd name="T42" fmla="*/ 22 w 25"/>
                  <a:gd name="T43" fmla="*/ 9 h 16"/>
                  <a:gd name="T44" fmla="*/ 21 w 25"/>
                  <a:gd name="T45" fmla="*/ 11 h 16"/>
                  <a:gd name="T46" fmla="*/ 19 w 25"/>
                  <a:gd name="T47" fmla="*/ 12 h 16"/>
                  <a:gd name="T48" fmla="*/ 6 w 25"/>
                  <a:gd name="T49" fmla="*/ 12 h 16"/>
                  <a:gd name="T50" fmla="*/ 4 w 25"/>
                  <a:gd name="T51" fmla="*/ 11 h 16"/>
                  <a:gd name="T52" fmla="*/ 3 w 25"/>
                  <a:gd name="T53" fmla="*/ 9 h 16"/>
                  <a:gd name="T54" fmla="*/ 3 w 25"/>
                  <a:gd name="T55" fmla="*/ 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5" h="16">
                    <a:moveTo>
                      <a:pt x="4" y="16"/>
                    </a:moveTo>
                    <a:cubicBezTo>
                      <a:pt x="21" y="16"/>
                      <a:pt x="21" y="16"/>
                      <a:pt x="21" y="16"/>
                    </a:cubicBezTo>
                    <a:cubicBezTo>
                      <a:pt x="22" y="16"/>
                      <a:pt x="23" y="16"/>
                      <a:pt x="24" y="15"/>
                    </a:cubicBezTo>
                    <a:cubicBezTo>
                      <a:pt x="24" y="15"/>
                      <a:pt x="25" y="14"/>
                      <a:pt x="25" y="13"/>
                    </a:cubicBezTo>
                    <a:cubicBezTo>
                      <a:pt x="25" y="2"/>
                      <a:pt x="25" y="2"/>
                      <a:pt x="25" y="2"/>
                    </a:cubicBezTo>
                    <a:cubicBezTo>
                      <a:pt x="25" y="2"/>
                      <a:pt x="24" y="1"/>
                      <a:pt x="24" y="1"/>
                    </a:cubicBezTo>
                    <a:cubicBezTo>
                      <a:pt x="23" y="0"/>
                      <a:pt x="22" y="0"/>
                      <a:pt x="21" y="0"/>
                    </a:cubicBezTo>
                    <a:cubicBezTo>
                      <a:pt x="4" y="0"/>
                      <a:pt x="4" y="0"/>
                      <a:pt x="4" y="0"/>
                    </a:cubicBezTo>
                    <a:cubicBezTo>
                      <a:pt x="3" y="0"/>
                      <a:pt x="2" y="0"/>
                      <a:pt x="1" y="1"/>
                    </a:cubicBezTo>
                    <a:cubicBezTo>
                      <a:pt x="1" y="1"/>
                      <a:pt x="0" y="2"/>
                      <a:pt x="0" y="2"/>
                    </a:cubicBezTo>
                    <a:cubicBezTo>
                      <a:pt x="0" y="13"/>
                      <a:pt x="0" y="13"/>
                      <a:pt x="0" y="13"/>
                    </a:cubicBezTo>
                    <a:cubicBezTo>
                      <a:pt x="0" y="14"/>
                      <a:pt x="1" y="15"/>
                      <a:pt x="1" y="15"/>
                    </a:cubicBezTo>
                    <a:cubicBezTo>
                      <a:pt x="2" y="16"/>
                      <a:pt x="3" y="16"/>
                      <a:pt x="4" y="16"/>
                    </a:cubicBezTo>
                    <a:close/>
                    <a:moveTo>
                      <a:pt x="3" y="6"/>
                    </a:moveTo>
                    <a:cubicBezTo>
                      <a:pt x="3" y="5"/>
                      <a:pt x="3" y="4"/>
                      <a:pt x="4" y="4"/>
                    </a:cubicBezTo>
                    <a:cubicBezTo>
                      <a:pt x="4" y="4"/>
                      <a:pt x="4" y="4"/>
                      <a:pt x="4" y="4"/>
                    </a:cubicBezTo>
                    <a:cubicBezTo>
                      <a:pt x="5" y="4"/>
                      <a:pt x="5" y="3"/>
                      <a:pt x="6" y="3"/>
                    </a:cubicBezTo>
                    <a:cubicBezTo>
                      <a:pt x="19" y="3"/>
                      <a:pt x="19" y="3"/>
                      <a:pt x="19" y="3"/>
                    </a:cubicBezTo>
                    <a:cubicBezTo>
                      <a:pt x="20" y="3"/>
                      <a:pt x="20" y="4"/>
                      <a:pt x="21" y="4"/>
                    </a:cubicBezTo>
                    <a:cubicBezTo>
                      <a:pt x="21" y="4"/>
                      <a:pt x="21" y="4"/>
                      <a:pt x="21" y="4"/>
                    </a:cubicBezTo>
                    <a:cubicBezTo>
                      <a:pt x="21" y="4"/>
                      <a:pt x="22" y="5"/>
                      <a:pt x="22" y="6"/>
                    </a:cubicBezTo>
                    <a:cubicBezTo>
                      <a:pt x="22" y="9"/>
                      <a:pt x="22" y="9"/>
                      <a:pt x="22" y="9"/>
                    </a:cubicBezTo>
                    <a:cubicBezTo>
                      <a:pt x="22" y="10"/>
                      <a:pt x="21" y="11"/>
                      <a:pt x="21" y="11"/>
                    </a:cubicBezTo>
                    <a:cubicBezTo>
                      <a:pt x="20" y="12"/>
                      <a:pt x="20" y="12"/>
                      <a:pt x="19" y="12"/>
                    </a:cubicBezTo>
                    <a:cubicBezTo>
                      <a:pt x="6" y="12"/>
                      <a:pt x="6" y="12"/>
                      <a:pt x="6" y="12"/>
                    </a:cubicBezTo>
                    <a:cubicBezTo>
                      <a:pt x="5" y="12"/>
                      <a:pt x="5" y="12"/>
                      <a:pt x="4" y="11"/>
                    </a:cubicBezTo>
                    <a:cubicBezTo>
                      <a:pt x="4" y="11"/>
                      <a:pt x="3" y="10"/>
                      <a:pt x="3" y="9"/>
                    </a:cubicBezTo>
                    <a:lnTo>
                      <a:pt x="3"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p>
            </p:txBody>
          </p:sp>
          <p:sp>
            <p:nvSpPr>
              <p:cNvPr id="55" name="Freeform 128"/>
              <p:cNvSpPr/>
              <p:nvPr/>
            </p:nvSpPr>
            <p:spPr bwMode="auto">
              <a:xfrm>
                <a:off x="8291513" y="3165476"/>
                <a:ext cx="131763" cy="11113"/>
              </a:xfrm>
              <a:custGeom>
                <a:avLst/>
                <a:gdLst>
                  <a:gd name="T0" fmla="*/ 33 w 35"/>
                  <a:gd name="T1" fmla="*/ 0 h 3"/>
                  <a:gd name="T2" fmla="*/ 1 w 35"/>
                  <a:gd name="T3" fmla="*/ 0 h 3"/>
                  <a:gd name="T4" fmla="*/ 0 w 35"/>
                  <a:gd name="T5" fmla="*/ 2 h 3"/>
                  <a:gd name="T6" fmla="*/ 1 w 35"/>
                  <a:gd name="T7" fmla="*/ 3 h 3"/>
                  <a:gd name="T8" fmla="*/ 33 w 35"/>
                  <a:gd name="T9" fmla="*/ 3 h 3"/>
                  <a:gd name="T10" fmla="*/ 35 w 35"/>
                  <a:gd name="T11" fmla="*/ 2 h 3"/>
                  <a:gd name="T12" fmla="*/ 33 w 35"/>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35" h="3">
                    <a:moveTo>
                      <a:pt x="33" y="0"/>
                    </a:moveTo>
                    <a:cubicBezTo>
                      <a:pt x="1" y="0"/>
                      <a:pt x="1" y="0"/>
                      <a:pt x="1" y="0"/>
                    </a:cubicBezTo>
                    <a:cubicBezTo>
                      <a:pt x="1" y="0"/>
                      <a:pt x="0" y="1"/>
                      <a:pt x="0" y="2"/>
                    </a:cubicBezTo>
                    <a:cubicBezTo>
                      <a:pt x="0" y="3"/>
                      <a:pt x="1" y="3"/>
                      <a:pt x="1" y="3"/>
                    </a:cubicBezTo>
                    <a:cubicBezTo>
                      <a:pt x="33" y="3"/>
                      <a:pt x="33" y="3"/>
                      <a:pt x="33" y="3"/>
                    </a:cubicBezTo>
                    <a:cubicBezTo>
                      <a:pt x="34" y="3"/>
                      <a:pt x="35" y="3"/>
                      <a:pt x="35" y="2"/>
                    </a:cubicBezTo>
                    <a:cubicBezTo>
                      <a:pt x="35" y="1"/>
                      <a:pt x="34" y="0"/>
                      <a:pt x="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p>
            </p:txBody>
          </p:sp>
        </p:grpSp>
      </p:grpSp>
      <p:grpSp>
        <p:nvGrpSpPr>
          <p:cNvPr id="4" name="Group 3"/>
          <p:cNvGrpSpPr/>
          <p:nvPr/>
        </p:nvGrpSpPr>
        <p:grpSpPr>
          <a:xfrm>
            <a:off x="3423005" y="1990042"/>
            <a:ext cx="2195034" cy="2195033"/>
            <a:chOff x="1392070" y="2366693"/>
            <a:chExt cx="3410860" cy="3410859"/>
          </a:xfrm>
        </p:grpSpPr>
        <p:sp>
          <p:nvSpPr>
            <p:cNvPr id="29" name="Freeform 5"/>
            <p:cNvSpPr/>
            <p:nvPr/>
          </p:nvSpPr>
          <p:spPr bwMode="auto">
            <a:xfrm>
              <a:off x="2197132" y="2366693"/>
              <a:ext cx="2007048" cy="930643"/>
            </a:xfrm>
            <a:custGeom>
              <a:avLst/>
              <a:gdLst>
                <a:gd name="T0" fmla="*/ 382 w 828"/>
                <a:gd name="T1" fmla="*/ 231 h 384"/>
                <a:gd name="T2" fmla="*/ 578 w 828"/>
                <a:gd name="T3" fmla="*/ 278 h 384"/>
                <a:gd name="T4" fmla="*/ 827 w 828"/>
                <a:gd name="T5" fmla="*/ 173 h 384"/>
                <a:gd name="T6" fmla="*/ 828 w 828"/>
                <a:gd name="T7" fmla="*/ 169 h 384"/>
                <a:gd name="T8" fmla="*/ 372 w 828"/>
                <a:gd name="T9" fmla="*/ 0 h 384"/>
                <a:gd name="T10" fmla="*/ 0 w 828"/>
                <a:gd name="T11" fmla="*/ 107 h 384"/>
                <a:gd name="T12" fmla="*/ 2 w 828"/>
                <a:gd name="T13" fmla="*/ 108 h 384"/>
                <a:gd name="T14" fmla="*/ 23 w 828"/>
                <a:gd name="T15" fmla="*/ 384 h 384"/>
                <a:gd name="T16" fmla="*/ 382 w 828"/>
                <a:gd name="T17" fmla="*/ 231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384">
                  <a:moveTo>
                    <a:pt x="382" y="231"/>
                  </a:moveTo>
                  <a:cubicBezTo>
                    <a:pt x="452" y="232"/>
                    <a:pt x="518" y="249"/>
                    <a:pt x="578" y="278"/>
                  </a:cubicBezTo>
                  <a:cubicBezTo>
                    <a:pt x="827" y="173"/>
                    <a:pt x="827" y="173"/>
                    <a:pt x="827" y="173"/>
                  </a:cubicBezTo>
                  <a:cubicBezTo>
                    <a:pt x="828" y="169"/>
                    <a:pt x="828" y="169"/>
                    <a:pt x="828" y="169"/>
                  </a:cubicBezTo>
                  <a:cubicBezTo>
                    <a:pt x="705" y="64"/>
                    <a:pt x="545" y="0"/>
                    <a:pt x="372" y="0"/>
                  </a:cubicBezTo>
                  <a:cubicBezTo>
                    <a:pt x="235" y="0"/>
                    <a:pt x="108" y="39"/>
                    <a:pt x="0" y="107"/>
                  </a:cubicBezTo>
                  <a:cubicBezTo>
                    <a:pt x="2" y="108"/>
                    <a:pt x="2" y="108"/>
                    <a:pt x="2" y="108"/>
                  </a:cubicBezTo>
                  <a:cubicBezTo>
                    <a:pt x="23" y="384"/>
                    <a:pt x="23" y="384"/>
                    <a:pt x="23" y="384"/>
                  </a:cubicBezTo>
                  <a:cubicBezTo>
                    <a:pt x="112" y="287"/>
                    <a:pt x="240" y="228"/>
                    <a:pt x="382" y="231"/>
                  </a:cubicBezTo>
                  <a:close/>
                </a:path>
              </a:pathLst>
            </a:custGeom>
            <a:solidFill>
              <a:schemeClr val="accent2"/>
            </a:solidFill>
            <a:ln>
              <a:noFill/>
            </a:ln>
          </p:spPr>
          <p:txBody>
            <a:bodyPr vert="horz" wrap="square" lIns="121920" tIns="60960" rIns="121920" bIns="60960" numCol="1" anchor="t" anchorCtr="0" compatLnSpc="1"/>
            <a:lstStyle/>
            <a:p>
              <a:endParaRPr lang="id-ID"/>
            </a:p>
          </p:txBody>
        </p:sp>
        <p:sp>
          <p:nvSpPr>
            <p:cNvPr id="32" name="Freeform 7"/>
            <p:cNvSpPr/>
            <p:nvPr/>
          </p:nvSpPr>
          <p:spPr bwMode="auto">
            <a:xfrm>
              <a:off x="3661492" y="2819681"/>
              <a:ext cx="1141438" cy="1915104"/>
            </a:xfrm>
            <a:custGeom>
              <a:avLst/>
              <a:gdLst>
                <a:gd name="T0" fmla="*/ 245 w 471"/>
                <a:gd name="T1" fmla="*/ 0 h 791"/>
                <a:gd name="T2" fmla="*/ 245 w 471"/>
                <a:gd name="T3" fmla="*/ 2 h 791"/>
                <a:gd name="T4" fmla="*/ 0 w 471"/>
                <a:gd name="T5" fmla="*/ 104 h 791"/>
                <a:gd name="T6" fmla="*/ 241 w 471"/>
                <a:gd name="T7" fmla="*/ 527 h 791"/>
                <a:gd name="T8" fmla="*/ 236 w 471"/>
                <a:gd name="T9" fmla="*/ 587 h 791"/>
                <a:gd name="T10" fmla="*/ 412 w 471"/>
                <a:gd name="T11" fmla="*/ 791 h 791"/>
                <a:gd name="T12" fmla="*/ 416 w 471"/>
                <a:gd name="T13" fmla="*/ 790 h 791"/>
                <a:gd name="T14" fmla="*/ 471 w 471"/>
                <a:gd name="T15" fmla="*/ 517 h 791"/>
                <a:gd name="T16" fmla="*/ 245 w 471"/>
                <a:gd name="T17" fmla="*/ 0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1" h="791">
                  <a:moveTo>
                    <a:pt x="245" y="0"/>
                  </a:moveTo>
                  <a:cubicBezTo>
                    <a:pt x="245" y="2"/>
                    <a:pt x="245" y="2"/>
                    <a:pt x="245" y="2"/>
                  </a:cubicBezTo>
                  <a:cubicBezTo>
                    <a:pt x="0" y="104"/>
                    <a:pt x="0" y="104"/>
                    <a:pt x="0" y="104"/>
                  </a:cubicBezTo>
                  <a:cubicBezTo>
                    <a:pt x="147" y="188"/>
                    <a:pt x="245" y="347"/>
                    <a:pt x="241" y="527"/>
                  </a:cubicBezTo>
                  <a:cubicBezTo>
                    <a:pt x="241" y="548"/>
                    <a:pt x="239" y="567"/>
                    <a:pt x="236" y="587"/>
                  </a:cubicBezTo>
                  <a:cubicBezTo>
                    <a:pt x="412" y="791"/>
                    <a:pt x="412" y="791"/>
                    <a:pt x="412" y="791"/>
                  </a:cubicBezTo>
                  <a:cubicBezTo>
                    <a:pt x="416" y="790"/>
                    <a:pt x="416" y="790"/>
                    <a:pt x="416" y="790"/>
                  </a:cubicBezTo>
                  <a:cubicBezTo>
                    <a:pt x="452" y="706"/>
                    <a:pt x="471" y="614"/>
                    <a:pt x="471" y="517"/>
                  </a:cubicBezTo>
                  <a:cubicBezTo>
                    <a:pt x="471" y="313"/>
                    <a:pt x="384" y="129"/>
                    <a:pt x="245" y="0"/>
                  </a:cubicBezTo>
                  <a:close/>
                </a:path>
              </a:pathLst>
            </a:custGeom>
            <a:solidFill>
              <a:schemeClr val="accent3"/>
            </a:solidFill>
            <a:ln>
              <a:noFill/>
            </a:ln>
          </p:spPr>
          <p:txBody>
            <a:bodyPr vert="horz" wrap="square" lIns="121920" tIns="60960" rIns="121920" bIns="60960" numCol="1" anchor="t" anchorCtr="0" compatLnSpc="1"/>
            <a:lstStyle/>
            <a:p>
              <a:endParaRPr lang="id-ID"/>
            </a:p>
          </p:txBody>
        </p:sp>
        <p:sp>
          <p:nvSpPr>
            <p:cNvPr id="35" name="Freeform 34"/>
            <p:cNvSpPr/>
            <p:nvPr/>
          </p:nvSpPr>
          <p:spPr bwMode="auto">
            <a:xfrm>
              <a:off x="2930433" y="4310950"/>
              <a:ext cx="1711036" cy="1466602"/>
            </a:xfrm>
            <a:custGeom>
              <a:avLst/>
              <a:gdLst>
                <a:gd name="T0" fmla="*/ 706 w 706"/>
                <a:gd name="T1" fmla="*/ 200 h 605"/>
                <a:gd name="T2" fmla="*/ 705 w 706"/>
                <a:gd name="T3" fmla="*/ 200 h 605"/>
                <a:gd name="T4" fmla="*/ 532 w 706"/>
                <a:gd name="T5" fmla="*/ 0 h 605"/>
                <a:gd name="T6" fmla="*/ 145 w 706"/>
                <a:gd name="T7" fmla="*/ 369 h 605"/>
                <a:gd name="T8" fmla="*/ 0 w 706"/>
                <a:gd name="T9" fmla="*/ 598 h 605"/>
                <a:gd name="T10" fmla="*/ 2 w 706"/>
                <a:gd name="T11" fmla="*/ 602 h 605"/>
                <a:gd name="T12" fmla="*/ 69 w 706"/>
                <a:gd name="T13" fmla="*/ 605 h 605"/>
                <a:gd name="T14" fmla="*/ 706 w 706"/>
                <a:gd name="T15" fmla="*/ 200 h 6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6" h="605">
                  <a:moveTo>
                    <a:pt x="706" y="200"/>
                  </a:moveTo>
                  <a:cubicBezTo>
                    <a:pt x="705" y="200"/>
                    <a:pt x="705" y="200"/>
                    <a:pt x="705" y="200"/>
                  </a:cubicBezTo>
                  <a:cubicBezTo>
                    <a:pt x="532" y="0"/>
                    <a:pt x="532" y="0"/>
                    <a:pt x="532" y="0"/>
                  </a:cubicBezTo>
                  <a:cubicBezTo>
                    <a:pt x="492" y="190"/>
                    <a:pt x="337" y="337"/>
                    <a:pt x="145" y="369"/>
                  </a:cubicBezTo>
                  <a:cubicBezTo>
                    <a:pt x="0" y="598"/>
                    <a:pt x="0" y="598"/>
                    <a:pt x="0" y="598"/>
                  </a:cubicBezTo>
                  <a:cubicBezTo>
                    <a:pt x="2" y="602"/>
                    <a:pt x="2" y="602"/>
                    <a:pt x="2" y="602"/>
                  </a:cubicBezTo>
                  <a:cubicBezTo>
                    <a:pt x="24" y="604"/>
                    <a:pt x="46" y="605"/>
                    <a:pt x="69" y="605"/>
                  </a:cubicBezTo>
                  <a:cubicBezTo>
                    <a:pt x="350" y="605"/>
                    <a:pt x="593" y="439"/>
                    <a:pt x="706" y="200"/>
                  </a:cubicBezTo>
                  <a:close/>
                </a:path>
              </a:pathLst>
            </a:custGeom>
            <a:solidFill>
              <a:schemeClr val="accent4"/>
            </a:solidFill>
            <a:ln>
              <a:noFill/>
            </a:ln>
          </p:spPr>
          <p:txBody>
            <a:bodyPr vert="horz" wrap="square" lIns="121920" tIns="60960" rIns="121920" bIns="60960" numCol="1" anchor="t" anchorCtr="0" compatLnSpc="1"/>
            <a:lstStyle/>
            <a:p>
              <a:endParaRPr lang="id-ID"/>
            </a:p>
          </p:txBody>
        </p:sp>
        <p:sp>
          <p:nvSpPr>
            <p:cNvPr id="38" name="Freeform 37"/>
            <p:cNvSpPr/>
            <p:nvPr/>
          </p:nvSpPr>
          <p:spPr bwMode="auto">
            <a:xfrm>
              <a:off x="1392070" y="2662704"/>
              <a:ext cx="809547" cy="1915104"/>
            </a:xfrm>
            <a:custGeom>
              <a:avLst/>
              <a:gdLst>
                <a:gd name="T0" fmla="*/ 0 w 334"/>
                <a:gd name="T1" fmla="*/ 582 h 791"/>
                <a:gd name="T2" fmla="*/ 8 w 334"/>
                <a:gd name="T3" fmla="*/ 692 h 791"/>
                <a:gd name="T4" fmla="*/ 10 w 334"/>
                <a:gd name="T5" fmla="*/ 691 h 791"/>
                <a:gd name="T6" fmla="*/ 278 w 334"/>
                <a:gd name="T7" fmla="*/ 791 h 791"/>
                <a:gd name="T8" fmla="*/ 230 w 334"/>
                <a:gd name="T9" fmla="*/ 572 h 791"/>
                <a:gd name="T10" fmla="*/ 334 w 334"/>
                <a:gd name="T11" fmla="*/ 286 h 791"/>
                <a:gd name="T12" fmla="*/ 312 w 334"/>
                <a:gd name="T13" fmla="*/ 1 h 791"/>
                <a:gd name="T14" fmla="*/ 309 w 334"/>
                <a:gd name="T15" fmla="*/ 0 h 791"/>
                <a:gd name="T16" fmla="*/ 0 w 334"/>
                <a:gd name="T17" fmla="*/ 582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4" h="791">
                  <a:moveTo>
                    <a:pt x="0" y="582"/>
                  </a:moveTo>
                  <a:cubicBezTo>
                    <a:pt x="0" y="620"/>
                    <a:pt x="3" y="657"/>
                    <a:pt x="8" y="692"/>
                  </a:cubicBezTo>
                  <a:cubicBezTo>
                    <a:pt x="10" y="691"/>
                    <a:pt x="10" y="691"/>
                    <a:pt x="10" y="691"/>
                  </a:cubicBezTo>
                  <a:cubicBezTo>
                    <a:pt x="278" y="791"/>
                    <a:pt x="278" y="791"/>
                    <a:pt x="278" y="791"/>
                  </a:cubicBezTo>
                  <a:cubicBezTo>
                    <a:pt x="246" y="725"/>
                    <a:pt x="228" y="650"/>
                    <a:pt x="230" y="572"/>
                  </a:cubicBezTo>
                  <a:cubicBezTo>
                    <a:pt x="232" y="464"/>
                    <a:pt x="271" y="365"/>
                    <a:pt x="334" y="286"/>
                  </a:cubicBezTo>
                  <a:cubicBezTo>
                    <a:pt x="312" y="1"/>
                    <a:pt x="312" y="1"/>
                    <a:pt x="312" y="1"/>
                  </a:cubicBezTo>
                  <a:cubicBezTo>
                    <a:pt x="309" y="0"/>
                    <a:pt x="309" y="0"/>
                    <a:pt x="309" y="0"/>
                  </a:cubicBezTo>
                  <a:cubicBezTo>
                    <a:pt x="122" y="127"/>
                    <a:pt x="0" y="340"/>
                    <a:pt x="0" y="582"/>
                  </a:cubicBezTo>
                  <a:close/>
                </a:path>
              </a:pathLst>
            </a:custGeom>
            <a:solidFill>
              <a:schemeClr val="accent1"/>
            </a:solidFill>
            <a:ln>
              <a:noFill/>
            </a:ln>
          </p:spPr>
          <p:txBody>
            <a:bodyPr vert="horz" wrap="square" lIns="121920" tIns="60960" rIns="121920" bIns="60960" numCol="1" anchor="t" anchorCtr="0" compatLnSpc="1"/>
            <a:lstStyle/>
            <a:p>
              <a:endParaRPr lang="id-ID"/>
            </a:p>
          </p:txBody>
        </p:sp>
        <p:sp>
          <p:nvSpPr>
            <p:cNvPr id="66" name="Freeform 14"/>
            <p:cNvSpPr/>
            <p:nvPr/>
          </p:nvSpPr>
          <p:spPr bwMode="auto">
            <a:xfrm>
              <a:off x="1423465" y="4398409"/>
              <a:ext cx="1789523" cy="1363446"/>
            </a:xfrm>
            <a:custGeom>
              <a:avLst/>
              <a:gdLst>
                <a:gd name="T0" fmla="*/ 738 w 738"/>
                <a:gd name="T1" fmla="*/ 337 h 563"/>
                <a:gd name="T2" fmla="*/ 680 w 738"/>
                <a:gd name="T3" fmla="*/ 339 h 563"/>
                <a:gd name="T4" fmla="*/ 281 w 738"/>
                <a:gd name="T5" fmla="*/ 104 h 563"/>
                <a:gd name="T6" fmla="*/ 273 w 738"/>
                <a:gd name="T7" fmla="*/ 101 h 563"/>
                <a:gd name="T8" fmla="*/ 273 w 738"/>
                <a:gd name="T9" fmla="*/ 101 h 563"/>
                <a:gd name="T10" fmla="*/ 248 w 738"/>
                <a:gd name="T11" fmla="*/ 92 h 563"/>
                <a:gd name="T12" fmla="*/ 227 w 738"/>
                <a:gd name="T13" fmla="*/ 84 h 563"/>
                <a:gd name="T14" fmla="*/ 227 w 738"/>
                <a:gd name="T15" fmla="*/ 84 h 563"/>
                <a:gd name="T16" fmla="*/ 2 w 738"/>
                <a:gd name="T17" fmla="*/ 0 h 563"/>
                <a:gd name="T18" fmla="*/ 0 w 738"/>
                <a:gd name="T19" fmla="*/ 2 h 563"/>
                <a:gd name="T20" fmla="*/ 596 w 738"/>
                <a:gd name="T21" fmla="*/ 563 h 563"/>
                <a:gd name="T22" fmla="*/ 596 w 738"/>
                <a:gd name="T23" fmla="*/ 562 h 563"/>
                <a:gd name="T24" fmla="*/ 738 w 738"/>
                <a:gd name="T25" fmla="*/ 337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38" h="563">
                  <a:moveTo>
                    <a:pt x="738" y="337"/>
                  </a:moveTo>
                  <a:cubicBezTo>
                    <a:pt x="719" y="339"/>
                    <a:pt x="700" y="339"/>
                    <a:pt x="680" y="339"/>
                  </a:cubicBezTo>
                  <a:cubicBezTo>
                    <a:pt x="510" y="335"/>
                    <a:pt x="362" y="241"/>
                    <a:pt x="281" y="104"/>
                  </a:cubicBezTo>
                  <a:cubicBezTo>
                    <a:pt x="273" y="101"/>
                    <a:pt x="273" y="101"/>
                    <a:pt x="273" y="101"/>
                  </a:cubicBezTo>
                  <a:cubicBezTo>
                    <a:pt x="273" y="101"/>
                    <a:pt x="273" y="101"/>
                    <a:pt x="273" y="101"/>
                  </a:cubicBezTo>
                  <a:cubicBezTo>
                    <a:pt x="248" y="92"/>
                    <a:pt x="248" y="92"/>
                    <a:pt x="248" y="92"/>
                  </a:cubicBezTo>
                  <a:cubicBezTo>
                    <a:pt x="227" y="84"/>
                    <a:pt x="227" y="84"/>
                    <a:pt x="227" y="84"/>
                  </a:cubicBezTo>
                  <a:cubicBezTo>
                    <a:pt x="227" y="84"/>
                    <a:pt x="227" y="84"/>
                    <a:pt x="227" y="84"/>
                  </a:cubicBezTo>
                  <a:cubicBezTo>
                    <a:pt x="2" y="0"/>
                    <a:pt x="2" y="0"/>
                    <a:pt x="2" y="0"/>
                  </a:cubicBezTo>
                  <a:cubicBezTo>
                    <a:pt x="0" y="2"/>
                    <a:pt x="0" y="2"/>
                    <a:pt x="0" y="2"/>
                  </a:cubicBezTo>
                  <a:cubicBezTo>
                    <a:pt x="58" y="295"/>
                    <a:pt x="298" y="523"/>
                    <a:pt x="596" y="563"/>
                  </a:cubicBezTo>
                  <a:cubicBezTo>
                    <a:pt x="596" y="562"/>
                    <a:pt x="596" y="562"/>
                    <a:pt x="596" y="562"/>
                  </a:cubicBezTo>
                  <a:lnTo>
                    <a:pt x="738" y="337"/>
                  </a:lnTo>
                  <a:close/>
                </a:path>
              </a:pathLst>
            </a:custGeom>
            <a:solidFill>
              <a:schemeClr val="accent5"/>
            </a:solidFill>
            <a:ln>
              <a:noFill/>
            </a:ln>
          </p:spPr>
          <p:txBody>
            <a:bodyPr vert="horz" wrap="square" lIns="121920" tIns="60960" rIns="121920" bIns="60960" numCol="1" anchor="t" anchorCtr="0" compatLnSpc="1"/>
            <a:lstStyle/>
            <a:p>
              <a:endParaRPr lang="id-ID"/>
            </a:p>
          </p:txBody>
        </p:sp>
      </p:grpSp>
      <p:grpSp>
        <p:nvGrpSpPr>
          <p:cNvPr id="7" name="Group 6"/>
          <p:cNvGrpSpPr/>
          <p:nvPr/>
        </p:nvGrpSpPr>
        <p:grpSpPr>
          <a:xfrm>
            <a:off x="5941447" y="3100002"/>
            <a:ext cx="433754" cy="433754"/>
            <a:chOff x="7802099" y="4712127"/>
            <a:chExt cx="578338" cy="578338"/>
          </a:xfrm>
        </p:grpSpPr>
        <p:sp>
          <p:nvSpPr>
            <p:cNvPr id="56" name="Rounded Rectangle 55"/>
            <p:cNvSpPr/>
            <p:nvPr/>
          </p:nvSpPr>
          <p:spPr bwMode="auto">
            <a:xfrm>
              <a:off x="7802099" y="4712127"/>
              <a:ext cx="578338" cy="578338"/>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75" name="Group 74"/>
            <p:cNvGrpSpPr/>
            <p:nvPr/>
          </p:nvGrpSpPr>
          <p:grpSpPr bwMode="auto">
            <a:xfrm>
              <a:off x="7989258" y="4866714"/>
              <a:ext cx="204019" cy="237827"/>
              <a:chOff x="7548563" y="2860676"/>
              <a:chExt cx="277813" cy="323850"/>
            </a:xfrm>
            <a:solidFill>
              <a:schemeClr val="bg1"/>
            </a:solidFill>
          </p:grpSpPr>
          <p:sp>
            <p:nvSpPr>
              <p:cNvPr id="76" name="Freeform 65"/>
              <p:cNvSpPr/>
              <p:nvPr/>
            </p:nvSpPr>
            <p:spPr bwMode="auto">
              <a:xfrm>
                <a:off x="7585076" y="2946401"/>
                <a:ext cx="200025" cy="125413"/>
              </a:xfrm>
              <a:custGeom>
                <a:avLst/>
                <a:gdLst>
                  <a:gd name="T0" fmla="*/ 48 w 53"/>
                  <a:gd name="T1" fmla="*/ 2 h 33"/>
                  <a:gd name="T2" fmla="*/ 32 w 53"/>
                  <a:gd name="T3" fmla="*/ 17 h 33"/>
                  <a:gd name="T4" fmla="*/ 23 w 53"/>
                  <a:gd name="T5" fmla="*/ 8 h 33"/>
                  <a:gd name="T6" fmla="*/ 3 w 53"/>
                  <a:gd name="T7" fmla="*/ 28 h 33"/>
                  <a:gd name="T8" fmla="*/ 6 w 53"/>
                  <a:gd name="T9" fmla="*/ 31 h 33"/>
                  <a:gd name="T10" fmla="*/ 23 w 53"/>
                  <a:gd name="T11" fmla="*/ 15 h 33"/>
                  <a:gd name="T12" fmla="*/ 32 w 53"/>
                  <a:gd name="T13" fmla="*/ 24 h 33"/>
                  <a:gd name="T14" fmla="*/ 51 w 53"/>
                  <a:gd name="T15" fmla="*/ 6 h 33"/>
                  <a:gd name="T16" fmla="*/ 48 w 53"/>
                  <a:gd name="T17" fmla="*/ 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33">
                    <a:moveTo>
                      <a:pt x="48" y="2"/>
                    </a:moveTo>
                    <a:cubicBezTo>
                      <a:pt x="32" y="17"/>
                      <a:pt x="32" y="17"/>
                      <a:pt x="32" y="17"/>
                    </a:cubicBezTo>
                    <a:cubicBezTo>
                      <a:pt x="32" y="17"/>
                      <a:pt x="23" y="8"/>
                      <a:pt x="23" y="8"/>
                    </a:cubicBezTo>
                    <a:cubicBezTo>
                      <a:pt x="15" y="15"/>
                      <a:pt x="10" y="20"/>
                      <a:pt x="3" y="28"/>
                    </a:cubicBezTo>
                    <a:cubicBezTo>
                      <a:pt x="0" y="30"/>
                      <a:pt x="4" y="33"/>
                      <a:pt x="6" y="31"/>
                    </a:cubicBezTo>
                    <a:cubicBezTo>
                      <a:pt x="13" y="25"/>
                      <a:pt x="16" y="21"/>
                      <a:pt x="23" y="15"/>
                    </a:cubicBezTo>
                    <a:cubicBezTo>
                      <a:pt x="32" y="24"/>
                      <a:pt x="32" y="24"/>
                      <a:pt x="32" y="24"/>
                    </a:cubicBezTo>
                    <a:cubicBezTo>
                      <a:pt x="40" y="17"/>
                      <a:pt x="43" y="13"/>
                      <a:pt x="51" y="6"/>
                    </a:cubicBezTo>
                    <a:cubicBezTo>
                      <a:pt x="53" y="3"/>
                      <a:pt x="50" y="0"/>
                      <a:pt x="48"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p>
            </p:txBody>
          </p:sp>
          <p:sp>
            <p:nvSpPr>
              <p:cNvPr id="77" name="Freeform 66"/>
              <p:cNvSpPr/>
              <p:nvPr/>
            </p:nvSpPr>
            <p:spPr bwMode="auto">
              <a:xfrm>
                <a:off x="7600951" y="3124201"/>
                <a:ext cx="71438" cy="60325"/>
              </a:xfrm>
              <a:custGeom>
                <a:avLst/>
                <a:gdLst>
                  <a:gd name="T0" fmla="*/ 2 w 19"/>
                  <a:gd name="T1" fmla="*/ 10 h 16"/>
                  <a:gd name="T2" fmla="*/ 5 w 19"/>
                  <a:gd name="T3" fmla="*/ 14 h 16"/>
                  <a:gd name="T4" fmla="*/ 19 w 19"/>
                  <a:gd name="T5" fmla="*/ 0 h 16"/>
                  <a:gd name="T6" fmla="*/ 12 w 19"/>
                  <a:gd name="T7" fmla="*/ 0 h 16"/>
                  <a:gd name="T8" fmla="*/ 2 w 19"/>
                  <a:gd name="T9" fmla="*/ 10 h 16"/>
                </a:gdLst>
                <a:ahLst/>
                <a:cxnLst>
                  <a:cxn ang="0">
                    <a:pos x="T0" y="T1"/>
                  </a:cxn>
                  <a:cxn ang="0">
                    <a:pos x="T2" y="T3"/>
                  </a:cxn>
                  <a:cxn ang="0">
                    <a:pos x="T4" y="T5"/>
                  </a:cxn>
                  <a:cxn ang="0">
                    <a:pos x="T6" y="T7"/>
                  </a:cxn>
                  <a:cxn ang="0">
                    <a:pos x="T8" y="T9"/>
                  </a:cxn>
                </a:cxnLst>
                <a:rect l="0" t="0" r="r" b="b"/>
                <a:pathLst>
                  <a:path w="19" h="16">
                    <a:moveTo>
                      <a:pt x="2" y="10"/>
                    </a:moveTo>
                    <a:cubicBezTo>
                      <a:pt x="0" y="13"/>
                      <a:pt x="3" y="16"/>
                      <a:pt x="5" y="14"/>
                    </a:cubicBezTo>
                    <a:cubicBezTo>
                      <a:pt x="19" y="0"/>
                      <a:pt x="19" y="0"/>
                      <a:pt x="19" y="0"/>
                    </a:cubicBezTo>
                    <a:cubicBezTo>
                      <a:pt x="12" y="0"/>
                      <a:pt x="12" y="0"/>
                      <a:pt x="12" y="0"/>
                    </a:cubicBezTo>
                    <a:lnTo>
                      <a:pt x="2"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p>
            </p:txBody>
          </p:sp>
          <p:sp>
            <p:nvSpPr>
              <p:cNvPr id="78" name="Freeform 67"/>
              <p:cNvSpPr/>
              <p:nvPr/>
            </p:nvSpPr>
            <p:spPr bwMode="auto">
              <a:xfrm>
                <a:off x="7702551" y="3124201"/>
                <a:ext cx="71438" cy="60325"/>
              </a:xfrm>
              <a:custGeom>
                <a:avLst/>
                <a:gdLst>
                  <a:gd name="T0" fmla="*/ 6 w 19"/>
                  <a:gd name="T1" fmla="*/ 0 h 16"/>
                  <a:gd name="T2" fmla="*/ 0 w 19"/>
                  <a:gd name="T3" fmla="*/ 0 h 16"/>
                  <a:gd name="T4" fmla="*/ 13 w 19"/>
                  <a:gd name="T5" fmla="*/ 14 h 16"/>
                  <a:gd name="T6" fmla="*/ 17 w 19"/>
                  <a:gd name="T7" fmla="*/ 10 h 16"/>
                  <a:gd name="T8" fmla="*/ 6 w 19"/>
                  <a:gd name="T9" fmla="*/ 0 h 16"/>
                </a:gdLst>
                <a:ahLst/>
                <a:cxnLst>
                  <a:cxn ang="0">
                    <a:pos x="T0" y="T1"/>
                  </a:cxn>
                  <a:cxn ang="0">
                    <a:pos x="T2" y="T3"/>
                  </a:cxn>
                  <a:cxn ang="0">
                    <a:pos x="T4" y="T5"/>
                  </a:cxn>
                  <a:cxn ang="0">
                    <a:pos x="T6" y="T7"/>
                  </a:cxn>
                  <a:cxn ang="0">
                    <a:pos x="T8" y="T9"/>
                  </a:cxn>
                </a:cxnLst>
                <a:rect l="0" t="0" r="r" b="b"/>
                <a:pathLst>
                  <a:path w="19" h="16">
                    <a:moveTo>
                      <a:pt x="6" y="0"/>
                    </a:moveTo>
                    <a:cubicBezTo>
                      <a:pt x="0" y="0"/>
                      <a:pt x="0" y="0"/>
                      <a:pt x="0" y="0"/>
                    </a:cubicBezTo>
                    <a:cubicBezTo>
                      <a:pt x="13" y="14"/>
                      <a:pt x="13" y="14"/>
                      <a:pt x="13" y="14"/>
                    </a:cubicBezTo>
                    <a:cubicBezTo>
                      <a:pt x="16" y="16"/>
                      <a:pt x="19" y="13"/>
                      <a:pt x="17" y="10"/>
                    </a:cubicBezTo>
                    <a:lnTo>
                      <a:pt x="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p>
            </p:txBody>
          </p:sp>
          <p:sp>
            <p:nvSpPr>
              <p:cNvPr id="79" name="Freeform 68"/>
              <p:cNvSpPr/>
              <p:nvPr/>
            </p:nvSpPr>
            <p:spPr bwMode="auto">
              <a:xfrm>
                <a:off x="7675563" y="3124201"/>
                <a:ext cx="19050" cy="55563"/>
              </a:xfrm>
              <a:custGeom>
                <a:avLst/>
                <a:gdLst>
                  <a:gd name="T0" fmla="*/ 0 w 5"/>
                  <a:gd name="T1" fmla="*/ 12 h 15"/>
                  <a:gd name="T2" fmla="*/ 5 w 5"/>
                  <a:gd name="T3" fmla="*/ 12 h 15"/>
                  <a:gd name="T4" fmla="*/ 5 w 5"/>
                  <a:gd name="T5" fmla="*/ 0 h 15"/>
                  <a:gd name="T6" fmla="*/ 0 w 5"/>
                  <a:gd name="T7" fmla="*/ 0 h 15"/>
                  <a:gd name="T8" fmla="*/ 0 w 5"/>
                  <a:gd name="T9" fmla="*/ 12 h 15"/>
                </a:gdLst>
                <a:ahLst/>
                <a:cxnLst>
                  <a:cxn ang="0">
                    <a:pos x="T0" y="T1"/>
                  </a:cxn>
                  <a:cxn ang="0">
                    <a:pos x="T2" y="T3"/>
                  </a:cxn>
                  <a:cxn ang="0">
                    <a:pos x="T4" y="T5"/>
                  </a:cxn>
                  <a:cxn ang="0">
                    <a:pos x="T6" y="T7"/>
                  </a:cxn>
                  <a:cxn ang="0">
                    <a:pos x="T8" y="T9"/>
                  </a:cxn>
                </a:cxnLst>
                <a:rect l="0" t="0" r="r" b="b"/>
                <a:pathLst>
                  <a:path w="5" h="15">
                    <a:moveTo>
                      <a:pt x="0" y="12"/>
                    </a:moveTo>
                    <a:cubicBezTo>
                      <a:pt x="0" y="15"/>
                      <a:pt x="5" y="15"/>
                      <a:pt x="5" y="12"/>
                    </a:cubicBezTo>
                    <a:cubicBezTo>
                      <a:pt x="5" y="0"/>
                      <a:pt x="5" y="0"/>
                      <a:pt x="5" y="0"/>
                    </a:cubicBezTo>
                    <a:cubicBezTo>
                      <a:pt x="0" y="0"/>
                      <a:pt x="0" y="0"/>
                      <a:pt x="0" y="0"/>
                    </a:cubicBezTo>
                    <a:lnTo>
                      <a:pt x="0"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p>
            </p:txBody>
          </p:sp>
          <p:sp>
            <p:nvSpPr>
              <p:cNvPr id="80" name="Freeform 69"/>
              <p:cNvSpPr/>
              <p:nvPr/>
            </p:nvSpPr>
            <p:spPr bwMode="auto">
              <a:xfrm>
                <a:off x="7675563" y="2860676"/>
                <a:ext cx="19050" cy="30163"/>
              </a:xfrm>
              <a:custGeom>
                <a:avLst/>
                <a:gdLst>
                  <a:gd name="T0" fmla="*/ 5 w 5"/>
                  <a:gd name="T1" fmla="*/ 3 h 8"/>
                  <a:gd name="T2" fmla="*/ 0 w 5"/>
                  <a:gd name="T3" fmla="*/ 3 h 8"/>
                  <a:gd name="T4" fmla="*/ 0 w 5"/>
                  <a:gd name="T5" fmla="*/ 8 h 8"/>
                  <a:gd name="T6" fmla="*/ 5 w 5"/>
                  <a:gd name="T7" fmla="*/ 8 h 8"/>
                  <a:gd name="T8" fmla="*/ 5 w 5"/>
                  <a:gd name="T9" fmla="*/ 3 h 8"/>
                </a:gdLst>
                <a:ahLst/>
                <a:cxnLst>
                  <a:cxn ang="0">
                    <a:pos x="T0" y="T1"/>
                  </a:cxn>
                  <a:cxn ang="0">
                    <a:pos x="T2" y="T3"/>
                  </a:cxn>
                  <a:cxn ang="0">
                    <a:pos x="T4" y="T5"/>
                  </a:cxn>
                  <a:cxn ang="0">
                    <a:pos x="T6" y="T7"/>
                  </a:cxn>
                  <a:cxn ang="0">
                    <a:pos x="T8" y="T9"/>
                  </a:cxn>
                </a:cxnLst>
                <a:rect l="0" t="0" r="r" b="b"/>
                <a:pathLst>
                  <a:path w="5" h="8">
                    <a:moveTo>
                      <a:pt x="5" y="3"/>
                    </a:moveTo>
                    <a:cubicBezTo>
                      <a:pt x="5" y="0"/>
                      <a:pt x="0" y="0"/>
                      <a:pt x="0" y="3"/>
                    </a:cubicBezTo>
                    <a:cubicBezTo>
                      <a:pt x="0" y="8"/>
                      <a:pt x="0" y="8"/>
                      <a:pt x="0" y="8"/>
                    </a:cubicBezTo>
                    <a:cubicBezTo>
                      <a:pt x="5" y="8"/>
                      <a:pt x="5" y="8"/>
                      <a:pt x="5" y="8"/>
                    </a:cubicBezTo>
                    <a:lnTo>
                      <a:pt x="5"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p>
            </p:txBody>
          </p:sp>
          <p:sp>
            <p:nvSpPr>
              <p:cNvPr id="81" name="Freeform 70"/>
              <p:cNvSpPr>
                <a:spLocks noEditPoints="1"/>
              </p:cNvSpPr>
              <p:nvPr/>
            </p:nvSpPr>
            <p:spPr bwMode="auto">
              <a:xfrm>
                <a:off x="7548563" y="2898776"/>
                <a:ext cx="277813" cy="217488"/>
              </a:xfrm>
              <a:custGeom>
                <a:avLst/>
                <a:gdLst>
                  <a:gd name="T0" fmla="*/ 68 w 74"/>
                  <a:gd name="T1" fmla="*/ 0 h 58"/>
                  <a:gd name="T2" fmla="*/ 5 w 74"/>
                  <a:gd name="T3" fmla="*/ 0 h 58"/>
                  <a:gd name="T4" fmla="*/ 0 w 74"/>
                  <a:gd name="T5" fmla="*/ 5 h 58"/>
                  <a:gd name="T6" fmla="*/ 0 w 74"/>
                  <a:gd name="T7" fmla="*/ 52 h 58"/>
                  <a:gd name="T8" fmla="*/ 5 w 74"/>
                  <a:gd name="T9" fmla="*/ 58 h 58"/>
                  <a:gd name="T10" fmla="*/ 68 w 74"/>
                  <a:gd name="T11" fmla="*/ 58 h 58"/>
                  <a:gd name="T12" fmla="*/ 74 w 74"/>
                  <a:gd name="T13" fmla="*/ 52 h 58"/>
                  <a:gd name="T14" fmla="*/ 74 w 74"/>
                  <a:gd name="T15" fmla="*/ 5 h 58"/>
                  <a:gd name="T16" fmla="*/ 68 w 74"/>
                  <a:gd name="T17" fmla="*/ 0 h 58"/>
                  <a:gd name="T18" fmla="*/ 66 w 74"/>
                  <a:gd name="T19" fmla="*/ 50 h 58"/>
                  <a:gd name="T20" fmla="*/ 66 w 74"/>
                  <a:gd name="T21" fmla="*/ 50 h 58"/>
                  <a:gd name="T22" fmla="*/ 8 w 74"/>
                  <a:gd name="T23" fmla="*/ 50 h 58"/>
                  <a:gd name="T24" fmla="*/ 7 w 74"/>
                  <a:gd name="T25" fmla="*/ 50 h 58"/>
                  <a:gd name="T26" fmla="*/ 7 w 74"/>
                  <a:gd name="T27" fmla="*/ 8 h 58"/>
                  <a:gd name="T28" fmla="*/ 8 w 74"/>
                  <a:gd name="T29" fmla="*/ 7 h 58"/>
                  <a:gd name="T30" fmla="*/ 66 w 74"/>
                  <a:gd name="T31" fmla="*/ 7 h 58"/>
                  <a:gd name="T32" fmla="*/ 66 w 74"/>
                  <a:gd name="T33" fmla="*/ 8 h 58"/>
                  <a:gd name="T34" fmla="*/ 66 w 74"/>
                  <a:gd name="T35" fmla="*/ 5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4" h="58">
                    <a:moveTo>
                      <a:pt x="68" y="0"/>
                    </a:moveTo>
                    <a:cubicBezTo>
                      <a:pt x="5" y="0"/>
                      <a:pt x="5" y="0"/>
                      <a:pt x="5" y="0"/>
                    </a:cubicBezTo>
                    <a:cubicBezTo>
                      <a:pt x="2" y="0"/>
                      <a:pt x="0" y="2"/>
                      <a:pt x="0" y="5"/>
                    </a:cubicBezTo>
                    <a:cubicBezTo>
                      <a:pt x="0" y="52"/>
                      <a:pt x="0" y="52"/>
                      <a:pt x="0" y="52"/>
                    </a:cubicBezTo>
                    <a:cubicBezTo>
                      <a:pt x="0" y="55"/>
                      <a:pt x="2" y="58"/>
                      <a:pt x="5" y="58"/>
                    </a:cubicBezTo>
                    <a:cubicBezTo>
                      <a:pt x="26" y="58"/>
                      <a:pt x="47" y="58"/>
                      <a:pt x="68" y="58"/>
                    </a:cubicBezTo>
                    <a:cubicBezTo>
                      <a:pt x="71" y="58"/>
                      <a:pt x="74" y="55"/>
                      <a:pt x="74" y="52"/>
                    </a:cubicBezTo>
                    <a:cubicBezTo>
                      <a:pt x="74" y="31"/>
                      <a:pt x="74" y="26"/>
                      <a:pt x="74" y="5"/>
                    </a:cubicBezTo>
                    <a:cubicBezTo>
                      <a:pt x="74" y="2"/>
                      <a:pt x="71" y="0"/>
                      <a:pt x="68" y="0"/>
                    </a:cubicBezTo>
                    <a:close/>
                    <a:moveTo>
                      <a:pt x="66" y="50"/>
                    </a:moveTo>
                    <a:cubicBezTo>
                      <a:pt x="66" y="50"/>
                      <a:pt x="66" y="50"/>
                      <a:pt x="66" y="50"/>
                    </a:cubicBezTo>
                    <a:cubicBezTo>
                      <a:pt x="46" y="50"/>
                      <a:pt x="27" y="50"/>
                      <a:pt x="8" y="50"/>
                    </a:cubicBezTo>
                    <a:cubicBezTo>
                      <a:pt x="8" y="50"/>
                      <a:pt x="7" y="50"/>
                      <a:pt x="7" y="50"/>
                    </a:cubicBezTo>
                    <a:cubicBezTo>
                      <a:pt x="7" y="8"/>
                      <a:pt x="7" y="8"/>
                      <a:pt x="7" y="8"/>
                    </a:cubicBezTo>
                    <a:cubicBezTo>
                      <a:pt x="7" y="8"/>
                      <a:pt x="8" y="7"/>
                      <a:pt x="8" y="7"/>
                    </a:cubicBezTo>
                    <a:cubicBezTo>
                      <a:pt x="66" y="7"/>
                      <a:pt x="66" y="7"/>
                      <a:pt x="66" y="7"/>
                    </a:cubicBezTo>
                    <a:cubicBezTo>
                      <a:pt x="66" y="7"/>
                      <a:pt x="66" y="8"/>
                      <a:pt x="66" y="8"/>
                    </a:cubicBezTo>
                    <a:cubicBezTo>
                      <a:pt x="66" y="27"/>
                      <a:pt x="66" y="30"/>
                      <a:pt x="66"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p>
            </p:txBody>
          </p:sp>
        </p:grpSp>
      </p:grpSp>
      <p:grpSp>
        <p:nvGrpSpPr>
          <p:cNvPr id="82" name="Group 81"/>
          <p:cNvGrpSpPr/>
          <p:nvPr/>
        </p:nvGrpSpPr>
        <p:grpSpPr bwMode="auto">
          <a:xfrm>
            <a:off x="5956310" y="1992504"/>
            <a:ext cx="433754" cy="433754"/>
            <a:chOff x="5831068" y="3539768"/>
            <a:chExt cx="720966" cy="720966"/>
          </a:xfrm>
        </p:grpSpPr>
        <p:sp>
          <p:nvSpPr>
            <p:cNvPr id="83" name="Rounded Rectangle 82"/>
            <p:cNvSpPr/>
            <p:nvPr/>
          </p:nvSpPr>
          <p:spPr>
            <a:xfrm>
              <a:off x="5831068" y="3539768"/>
              <a:ext cx="720966" cy="720966"/>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4" name="Freeform 71"/>
            <p:cNvSpPr>
              <a:spLocks noEditPoints="1"/>
            </p:cNvSpPr>
            <p:nvPr/>
          </p:nvSpPr>
          <p:spPr bwMode="auto">
            <a:xfrm>
              <a:off x="6080220" y="3731301"/>
              <a:ext cx="222662" cy="337900"/>
            </a:xfrm>
            <a:custGeom>
              <a:avLst/>
              <a:gdLst>
                <a:gd name="T0" fmla="*/ 60304 w 48"/>
                <a:gd name="T1" fmla="*/ 273097 h 73"/>
                <a:gd name="T2" fmla="*/ 166997 w 48"/>
                <a:gd name="T3" fmla="*/ 273097 h 73"/>
                <a:gd name="T4" fmla="*/ 166997 w 48"/>
                <a:gd name="T5" fmla="*/ 273097 h 73"/>
                <a:gd name="T6" fmla="*/ 171635 w 48"/>
                <a:gd name="T7" fmla="*/ 273097 h 73"/>
                <a:gd name="T8" fmla="*/ 176274 w 48"/>
                <a:gd name="T9" fmla="*/ 263840 h 73"/>
                <a:gd name="T10" fmla="*/ 111331 w 48"/>
                <a:gd name="T11" fmla="*/ 189779 h 73"/>
                <a:gd name="T12" fmla="*/ 51027 w 48"/>
                <a:gd name="T13" fmla="*/ 263840 h 73"/>
                <a:gd name="T14" fmla="*/ 51027 w 48"/>
                <a:gd name="T15" fmla="*/ 273097 h 73"/>
                <a:gd name="T16" fmla="*/ 60304 w 48"/>
                <a:gd name="T17" fmla="*/ 273097 h 73"/>
                <a:gd name="T18" fmla="*/ 60304 w 48"/>
                <a:gd name="T19" fmla="*/ 273097 h 73"/>
                <a:gd name="T20" fmla="*/ 204107 w 48"/>
                <a:gd name="T21" fmla="*/ 50916 h 73"/>
                <a:gd name="T22" fmla="*/ 222662 w 48"/>
                <a:gd name="T23" fmla="*/ 32401 h 73"/>
                <a:gd name="T24" fmla="*/ 222662 w 48"/>
                <a:gd name="T25" fmla="*/ 23144 h 73"/>
                <a:gd name="T26" fmla="*/ 204107 w 48"/>
                <a:gd name="T27" fmla="*/ 0 h 73"/>
                <a:gd name="T28" fmla="*/ 23194 w 48"/>
                <a:gd name="T29" fmla="*/ 0 h 73"/>
                <a:gd name="T30" fmla="*/ 0 w 48"/>
                <a:gd name="T31" fmla="*/ 23144 h 73"/>
                <a:gd name="T32" fmla="*/ 0 w 48"/>
                <a:gd name="T33" fmla="*/ 32401 h 73"/>
                <a:gd name="T34" fmla="*/ 18555 w 48"/>
                <a:gd name="T35" fmla="*/ 50916 h 73"/>
                <a:gd name="T36" fmla="*/ 204107 w 48"/>
                <a:gd name="T37" fmla="*/ 50916 h 73"/>
                <a:gd name="T38" fmla="*/ 185552 w 48"/>
                <a:gd name="T39" fmla="*/ 60174 h 73"/>
                <a:gd name="T40" fmla="*/ 204107 w 48"/>
                <a:gd name="T41" fmla="*/ 60174 h 73"/>
                <a:gd name="T42" fmla="*/ 143803 w 48"/>
                <a:gd name="T43" fmla="*/ 166636 h 73"/>
                <a:gd name="T44" fmla="*/ 204107 w 48"/>
                <a:gd name="T45" fmla="*/ 273097 h 73"/>
                <a:gd name="T46" fmla="*/ 185552 w 48"/>
                <a:gd name="T47" fmla="*/ 273097 h 73"/>
                <a:gd name="T48" fmla="*/ 120609 w 48"/>
                <a:gd name="T49" fmla="*/ 175893 h 73"/>
                <a:gd name="T50" fmla="*/ 115970 w 48"/>
                <a:gd name="T51" fmla="*/ 166636 h 73"/>
                <a:gd name="T52" fmla="*/ 120609 w 48"/>
                <a:gd name="T53" fmla="*/ 162007 h 73"/>
                <a:gd name="T54" fmla="*/ 120609 w 48"/>
                <a:gd name="T55" fmla="*/ 162007 h 73"/>
                <a:gd name="T56" fmla="*/ 185552 w 48"/>
                <a:gd name="T57" fmla="*/ 60174 h 73"/>
                <a:gd name="T58" fmla="*/ 18555 w 48"/>
                <a:gd name="T59" fmla="*/ 282355 h 73"/>
                <a:gd name="T60" fmla="*/ 0 w 48"/>
                <a:gd name="T61" fmla="*/ 305499 h 73"/>
                <a:gd name="T62" fmla="*/ 0 w 48"/>
                <a:gd name="T63" fmla="*/ 314756 h 73"/>
                <a:gd name="T64" fmla="*/ 23194 w 48"/>
                <a:gd name="T65" fmla="*/ 337900 h 73"/>
                <a:gd name="T66" fmla="*/ 204107 w 48"/>
                <a:gd name="T67" fmla="*/ 337900 h 73"/>
                <a:gd name="T68" fmla="*/ 222662 w 48"/>
                <a:gd name="T69" fmla="*/ 314756 h 73"/>
                <a:gd name="T70" fmla="*/ 222662 w 48"/>
                <a:gd name="T71" fmla="*/ 305499 h 73"/>
                <a:gd name="T72" fmla="*/ 204107 w 48"/>
                <a:gd name="T73" fmla="*/ 282355 h 73"/>
                <a:gd name="T74" fmla="*/ 18555 w 48"/>
                <a:gd name="T75" fmla="*/ 282355 h 73"/>
                <a:gd name="T76" fmla="*/ 37110 w 48"/>
                <a:gd name="T77" fmla="*/ 273097 h 73"/>
                <a:gd name="T78" fmla="*/ 18555 w 48"/>
                <a:gd name="T79" fmla="*/ 273097 h 73"/>
                <a:gd name="T80" fmla="*/ 83498 w 48"/>
                <a:gd name="T81" fmla="*/ 166636 h 73"/>
                <a:gd name="T82" fmla="*/ 18555 w 48"/>
                <a:gd name="T83" fmla="*/ 60174 h 73"/>
                <a:gd name="T84" fmla="*/ 37110 w 48"/>
                <a:gd name="T85" fmla="*/ 60174 h 73"/>
                <a:gd name="T86" fmla="*/ 102053 w 48"/>
                <a:gd name="T87" fmla="*/ 162007 h 73"/>
                <a:gd name="T88" fmla="*/ 111331 w 48"/>
                <a:gd name="T89" fmla="*/ 171264 h 73"/>
                <a:gd name="T90" fmla="*/ 102053 w 48"/>
                <a:gd name="T91" fmla="*/ 175893 h 73"/>
                <a:gd name="T92" fmla="*/ 37110 w 48"/>
                <a:gd name="T93" fmla="*/ 273097 h 7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8" h="73">
                  <a:moveTo>
                    <a:pt x="13" y="59"/>
                  </a:moveTo>
                  <a:cubicBezTo>
                    <a:pt x="36" y="59"/>
                    <a:pt x="36" y="59"/>
                    <a:pt x="36" y="59"/>
                  </a:cubicBezTo>
                  <a:cubicBezTo>
                    <a:pt x="36" y="59"/>
                    <a:pt x="36" y="59"/>
                    <a:pt x="36" y="59"/>
                  </a:cubicBezTo>
                  <a:cubicBezTo>
                    <a:pt x="36" y="59"/>
                    <a:pt x="37" y="59"/>
                    <a:pt x="37" y="59"/>
                  </a:cubicBezTo>
                  <a:cubicBezTo>
                    <a:pt x="38" y="58"/>
                    <a:pt x="38" y="57"/>
                    <a:pt x="38" y="57"/>
                  </a:cubicBezTo>
                  <a:cubicBezTo>
                    <a:pt x="36" y="49"/>
                    <a:pt x="31" y="41"/>
                    <a:pt x="24" y="41"/>
                  </a:cubicBezTo>
                  <a:cubicBezTo>
                    <a:pt x="17" y="41"/>
                    <a:pt x="12" y="49"/>
                    <a:pt x="11" y="57"/>
                  </a:cubicBezTo>
                  <a:cubicBezTo>
                    <a:pt x="11" y="57"/>
                    <a:pt x="11" y="58"/>
                    <a:pt x="11" y="59"/>
                  </a:cubicBezTo>
                  <a:cubicBezTo>
                    <a:pt x="12" y="59"/>
                    <a:pt x="12" y="59"/>
                    <a:pt x="13" y="59"/>
                  </a:cubicBezTo>
                  <a:cubicBezTo>
                    <a:pt x="13" y="59"/>
                    <a:pt x="13" y="59"/>
                    <a:pt x="13" y="59"/>
                  </a:cubicBezTo>
                  <a:close/>
                  <a:moveTo>
                    <a:pt x="44" y="11"/>
                  </a:moveTo>
                  <a:cubicBezTo>
                    <a:pt x="47" y="11"/>
                    <a:pt x="48" y="9"/>
                    <a:pt x="48" y="7"/>
                  </a:cubicBezTo>
                  <a:cubicBezTo>
                    <a:pt x="48" y="5"/>
                    <a:pt x="48" y="5"/>
                    <a:pt x="48" y="5"/>
                  </a:cubicBezTo>
                  <a:cubicBezTo>
                    <a:pt x="48" y="2"/>
                    <a:pt x="46" y="0"/>
                    <a:pt x="44" y="0"/>
                  </a:cubicBezTo>
                  <a:cubicBezTo>
                    <a:pt x="5" y="0"/>
                    <a:pt x="5" y="0"/>
                    <a:pt x="5" y="0"/>
                  </a:cubicBezTo>
                  <a:cubicBezTo>
                    <a:pt x="2" y="0"/>
                    <a:pt x="0" y="2"/>
                    <a:pt x="0" y="5"/>
                  </a:cubicBezTo>
                  <a:cubicBezTo>
                    <a:pt x="0" y="7"/>
                    <a:pt x="0" y="7"/>
                    <a:pt x="0" y="7"/>
                  </a:cubicBezTo>
                  <a:cubicBezTo>
                    <a:pt x="0" y="9"/>
                    <a:pt x="2" y="11"/>
                    <a:pt x="4" y="11"/>
                  </a:cubicBezTo>
                  <a:cubicBezTo>
                    <a:pt x="44" y="11"/>
                    <a:pt x="44" y="11"/>
                    <a:pt x="44" y="11"/>
                  </a:cubicBezTo>
                  <a:close/>
                  <a:moveTo>
                    <a:pt x="40" y="13"/>
                  </a:moveTo>
                  <a:cubicBezTo>
                    <a:pt x="44" y="13"/>
                    <a:pt x="44" y="13"/>
                    <a:pt x="44" y="13"/>
                  </a:cubicBezTo>
                  <a:cubicBezTo>
                    <a:pt x="43" y="22"/>
                    <a:pt x="39" y="31"/>
                    <a:pt x="31" y="36"/>
                  </a:cubicBezTo>
                  <a:cubicBezTo>
                    <a:pt x="39" y="42"/>
                    <a:pt x="43" y="50"/>
                    <a:pt x="44" y="59"/>
                  </a:cubicBezTo>
                  <a:cubicBezTo>
                    <a:pt x="40" y="59"/>
                    <a:pt x="40" y="59"/>
                    <a:pt x="40" y="59"/>
                  </a:cubicBezTo>
                  <a:cubicBezTo>
                    <a:pt x="39" y="51"/>
                    <a:pt x="35" y="41"/>
                    <a:pt x="26" y="38"/>
                  </a:cubicBezTo>
                  <a:cubicBezTo>
                    <a:pt x="25" y="38"/>
                    <a:pt x="25" y="37"/>
                    <a:pt x="25" y="36"/>
                  </a:cubicBezTo>
                  <a:cubicBezTo>
                    <a:pt x="25" y="35"/>
                    <a:pt x="26" y="35"/>
                    <a:pt x="26" y="35"/>
                  </a:cubicBezTo>
                  <a:cubicBezTo>
                    <a:pt x="26" y="35"/>
                    <a:pt x="26" y="35"/>
                    <a:pt x="26" y="35"/>
                  </a:cubicBezTo>
                  <a:cubicBezTo>
                    <a:pt x="34" y="32"/>
                    <a:pt x="39" y="21"/>
                    <a:pt x="40" y="13"/>
                  </a:cubicBezTo>
                  <a:close/>
                  <a:moveTo>
                    <a:pt x="4" y="61"/>
                  </a:moveTo>
                  <a:cubicBezTo>
                    <a:pt x="2" y="62"/>
                    <a:pt x="0" y="64"/>
                    <a:pt x="0" y="66"/>
                  </a:cubicBezTo>
                  <a:cubicBezTo>
                    <a:pt x="0" y="68"/>
                    <a:pt x="0" y="68"/>
                    <a:pt x="0" y="68"/>
                  </a:cubicBezTo>
                  <a:cubicBezTo>
                    <a:pt x="0" y="70"/>
                    <a:pt x="2" y="73"/>
                    <a:pt x="5" y="73"/>
                  </a:cubicBezTo>
                  <a:cubicBezTo>
                    <a:pt x="44" y="73"/>
                    <a:pt x="44" y="73"/>
                    <a:pt x="44" y="73"/>
                  </a:cubicBezTo>
                  <a:cubicBezTo>
                    <a:pt x="46" y="73"/>
                    <a:pt x="48" y="70"/>
                    <a:pt x="48" y="68"/>
                  </a:cubicBezTo>
                  <a:cubicBezTo>
                    <a:pt x="48" y="66"/>
                    <a:pt x="48" y="66"/>
                    <a:pt x="48" y="66"/>
                  </a:cubicBezTo>
                  <a:cubicBezTo>
                    <a:pt x="48" y="64"/>
                    <a:pt x="47" y="62"/>
                    <a:pt x="44" y="61"/>
                  </a:cubicBezTo>
                  <a:cubicBezTo>
                    <a:pt x="4" y="61"/>
                    <a:pt x="4" y="61"/>
                    <a:pt x="4" y="61"/>
                  </a:cubicBezTo>
                  <a:close/>
                  <a:moveTo>
                    <a:pt x="8" y="59"/>
                  </a:moveTo>
                  <a:cubicBezTo>
                    <a:pt x="4" y="59"/>
                    <a:pt x="4" y="59"/>
                    <a:pt x="4" y="59"/>
                  </a:cubicBezTo>
                  <a:cubicBezTo>
                    <a:pt x="5" y="50"/>
                    <a:pt x="10" y="42"/>
                    <a:pt x="18" y="36"/>
                  </a:cubicBezTo>
                  <a:cubicBezTo>
                    <a:pt x="10" y="31"/>
                    <a:pt x="5" y="22"/>
                    <a:pt x="4" y="13"/>
                  </a:cubicBezTo>
                  <a:cubicBezTo>
                    <a:pt x="8" y="13"/>
                    <a:pt x="8" y="13"/>
                    <a:pt x="8" y="13"/>
                  </a:cubicBezTo>
                  <a:cubicBezTo>
                    <a:pt x="9" y="21"/>
                    <a:pt x="14" y="32"/>
                    <a:pt x="22" y="35"/>
                  </a:cubicBezTo>
                  <a:cubicBezTo>
                    <a:pt x="23" y="35"/>
                    <a:pt x="24" y="36"/>
                    <a:pt x="24" y="37"/>
                  </a:cubicBezTo>
                  <a:cubicBezTo>
                    <a:pt x="23" y="38"/>
                    <a:pt x="23" y="38"/>
                    <a:pt x="22" y="38"/>
                  </a:cubicBezTo>
                  <a:cubicBezTo>
                    <a:pt x="14" y="41"/>
                    <a:pt x="9" y="51"/>
                    <a:pt x="8" y="5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en-AU"/>
            </a:p>
          </p:txBody>
        </p:sp>
      </p:grpSp>
      <p:grpSp>
        <p:nvGrpSpPr>
          <p:cNvPr id="85" name="Group 84"/>
          <p:cNvGrpSpPr/>
          <p:nvPr/>
        </p:nvGrpSpPr>
        <p:grpSpPr>
          <a:xfrm>
            <a:off x="838152" y="1280933"/>
            <a:ext cx="3102945" cy="639401"/>
            <a:chOff x="7674893" y="1607583"/>
            <a:chExt cx="2783557" cy="941114"/>
          </a:xfrm>
        </p:grpSpPr>
        <p:sp>
          <p:nvSpPr>
            <p:cNvPr id="86" name="TextBox 85"/>
            <p:cNvSpPr txBox="1"/>
            <p:nvPr/>
          </p:nvSpPr>
          <p:spPr>
            <a:xfrm>
              <a:off x="7683181" y="2005089"/>
              <a:ext cx="2775269" cy="543608"/>
            </a:xfrm>
            <a:prstGeom prst="rect">
              <a:avLst/>
            </a:prstGeom>
            <a:noFill/>
          </p:spPr>
          <p:txBody>
            <a:bodyPr wrap="square" rtlCol="0">
              <a:spAutoFit/>
            </a:bodyPr>
            <a:lstStyle/>
            <a:p>
              <a:r>
                <a:rPr lang="zh-CN" altLang="en-US" sz="900" dirty="0">
                  <a:solidFill>
                    <a:schemeClr val="tx1">
                      <a:lumMod val="50000"/>
                      <a:lumOff val="50000"/>
                    </a:schemeClr>
                  </a:solidFill>
                </a:rPr>
                <a:t>点击添加主要文字内容点击添加主要文字点击添加主要文字内容点击添加主要文字点击添加主要文字内容内容内容</a:t>
              </a:r>
              <a:endParaRPr lang="en-US" altLang="zh-CN" sz="900" dirty="0">
                <a:solidFill>
                  <a:schemeClr val="tx1">
                    <a:lumMod val="50000"/>
                    <a:lumOff val="50000"/>
                  </a:schemeClr>
                </a:solidFill>
              </a:endParaRPr>
            </a:p>
          </p:txBody>
        </p:sp>
        <p:sp>
          <p:nvSpPr>
            <p:cNvPr id="87" name="TextBox 86"/>
            <p:cNvSpPr txBox="1"/>
            <p:nvPr/>
          </p:nvSpPr>
          <p:spPr>
            <a:xfrm>
              <a:off x="7674893" y="1607583"/>
              <a:ext cx="2783556" cy="543608"/>
            </a:xfrm>
            <a:prstGeom prst="rect">
              <a:avLst/>
            </a:prstGeom>
            <a:noFill/>
          </p:spPr>
          <p:txBody>
            <a:bodyPr wrap="square" rtlCol="0">
              <a:spAutoFit/>
            </a:bodyPr>
            <a:lstStyle/>
            <a:p>
              <a:r>
                <a:rPr lang="zh-CN" altLang="en-US" b="1" dirty="0">
                  <a:solidFill>
                    <a:schemeClr val="tx1">
                      <a:lumMod val="65000"/>
                      <a:lumOff val="35000"/>
                    </a:schemeClr>
                  </a:solidFill>
                  <a:latin typeface="Coolvetica Rg" panose="020B0603030602020004" pitchFamily="34" charset="0"/>
                  <a:ea typeface="Fira Sans SemiBold Italic" panose="00000700000000000000" pitchFamily="50" charset="0"/>
                  <a:cs typeface="Clear Sans" panose="020B0503030202020304" pitchFamily="34" charset="0"/>
                </a:rPr>
                <a:t>点击添加内容</a:t>
              </a:r>
              <a:endParaRPr lang="en-US" altLang="zh-CN" b="1" dirty="0">
                <a:solidFill>
                  <a:schemeClr val="tx1">
                    <a:lumMod val="65000"/>
                    <a:lumOff val="35000"/>
                  </a:schemeClr>
                </a:solidFill>
                <a:latin typeface="Coolvetica Rg" panose="020B0603030602020004" pitchFamily="34" charset="0"/>
                <a:ea typeface="Fira Sans SemiBold Italic" panose="00000700000000000000" pitchFamily="50" charset="0"/>
                <a:cs typeface="Clear Sans" panose="020B0503030202020304" pitchFamily="34" charset="0"/>
              </a:endParaRPr>
            </a:p>
          </p:txBody>
        </p:sp>
      </p:grpSp>
      <p:sp>
        <p:nvSpPr>
          <p:cNvPr id="88" name="TextBox 87"/>
          <p:cNvSpPr txBox="1"/>
          <p:nvPr/>
        </p:nvSpPr>
        <p:spPr>
          <a:xfrm>
            <a:off x="1529217" y="2513179"/>
            <a:ext cx="1795348" cy="415498"/>
          </a:xfrm>
          <a:prstGeom prst="rect">
            <a:avLst/>
          </a:prstGeom>
          <a:noFill/>
        </p:spPr>
        <p:txBody>
          <a:bodyPr wrap="square" lIns="0" tIns="0" rIns="0" bIns="0" rtlCol="0">
            <a:spAutoFit/>
          </a:bodyPr>
          <a:lstStyle/>
          <a:p>
            <a:r>
              <a:rPr lang="zh-CN" altLang="en-US" sz="900" dirty="0">
                <a:solidFill>
                  <a:schemeClr val="tx1">
                    <a:lumMod val="50000"/>
                    <a:lumOff val="50000"/>
                  </a:schemeClr>
                </a:solidFill>
              </a:rPr>
              <a:t>点击添加主要文字内容点击添加主要文字点击添加主要文字内容点击添加主要文字</a:t>
            </a:r>
            <a:endParaRPr lang="en-US" altLang="zh-CN" sz="900" dirty="0">
              <a:solidFill>
                <a:schemeClr val="tx1">
                  <a:lumMod val="50000"/>
                  <a:lumOff val="50000"/>
                </a:schemeClr>
              </a:solidFill>
            </a:endParaRPr>
          </a:p>
        </p:txBody>
      </p:sp>
      <p:sp>
        <p:nvSpPr>
          <p:cNvPr id="89" name="TextBox 88"/>
          <p:cNvSpPr txBox="1"/>
          <p:nvPr/>
        </p:nvSpPr>
        <p:spPr>
          <a:xfrm>
            <a:off x="1520126" y="3094915"/>
            <a:ext cx="1795348" cy="415498"/>
          </a:xfrm>
          <a:prstGeom prst="rect">
            <a:avLst/>
          </a:prstGeom>
          <a:noFill/>
        </p:spPr>
        <p:txBody>
          <a:bodyPr wrap="square" lIns="0" tIns="0" rIns="0" bIns="0" rtlCol="0">
            <a:spAutoFit/>
          </a:bodyPr>
          <a:lstStyle/>
          <a:p>
            <a:r>
              <a:rPr lang="zh-CN" altLang="en-US" sz="900" dirty="0">
                <a:solidFill>
                  <a:schemeClr val="tx1">
                    <a:lumMod val="50000"/>
                    <a:lumOff val="50000"/>
                  </a:schemeClr>
                </a:solidFill>
              </a:rPr>
              <a:t>点击添加主要文字内容点击添加主要文字点击添加主要文字内容点击添加主要文字</a:t>
            </a:r>
            <a:endParaRPr lang="en-US" altLang="zh-CN" sz="900" dirty="0">
              <a:solidFill>
                <a:schemeClr val="tx1">
                  <a:lumMod val="50000"/>
                  <a:lumOff val="50000"/>
                </a:schemeClr>
              </a:solidFill>
            </a:endParaRPr>
          </a:p>
        </p:txBody>
      </p:sp>
      <p:sp>
        <p:nvSpPr>
          <p:cNvPr id="90" name="TextBox 89"/>
          <p:cNvSpPr txBox="1"/>
          <p:nvPr/>
        </p:nvSpPr>
        <p:spPr>
          <a:xfrm>
            <a:off x="6525098" y="2081892"/>
            <a:ext cx="2154379" cy="276999"/>
          </a:xfrm>
          <a:prstGeom prst="rect">
            <a:avLst/>
          </a:prstGeom>
          <a:noFill/>
        </p:spPr>
        <p:txBody>
          <a:bodyPr wrap="square" lIns="0" tIns="0" rIns="0" bIns="0" rtlCol="0">
            <a:spAutoFit/>
          </a:bodyPr>
          <a:lstStyle/>
          <a:p>
            <a:r>
              <a:rPr lang="zh-CN" altLang="en-US" sz="900" dirty="0">
                <a:solidFill>
                  <a:schemeClr val="tx1">
                    <a:lumMod val="50000"/>
                    <a:lumOff val="50000"/>
                  </a:schemeClr>
                </a:solidFill>
              </a:rPr>
              <a:t>点击添加主要文字内容点击添加主要文字点击添加主要文字内容点击添加主要文字</a:t>
            </a:r>
            <a:endParaRPr lang="en-US" altLang="zh-CN" sz="900" dirty="0">
              <a:solidFill>
                <a:schemeClr val="tx1">
                  <a:lumMod val="50000"/>
                  <a:lumOff val="50000"/>
                </a:schemeClr>
              </a:solidFill>
            </a:endParaRPr>
          </a:p>
        </p:txBody>
      </p:sp>
      <p:sp>
        <p:nvSpPr>
          <p:cNvPr id="91" name="TextBox 90"/>
          <p:cNvSpPr txBox="1"/>
          <p:nvPr/>
        </p:nvSpPr>
        <p:spPr>
          <a:xfrm>
            <a:off x="6525098" y="2636577"/>
            <a:ext cx="2154379" cy="276999"/>
          </a:xfrm>
          <a:prstGeom prst="rect">
            <a:avLst/>
          </a:prstGeom>
          <a:noFill/>
        </p:spPr>
        <p:txBody>
          <a:bodyPr wrap="square" lIns="0" tIns="0" rIns="0" bIns="0" rtlCol="0">
            <a:spAutoFit/>
          </a:bodyPr>
          <a:lstStyle/>
          <a:p>
            <a:r>
              <a:rPr lang="zh-CN" altLang="en-US" sz="900" dirty="0">
                <a:solidFill>
                  <a:schemeClr val="tx1">
                    <a:lumMod val="50000"/>
                    <a:lumOff val="50000"/>
                  </a:schemeClr>
                </a:solidFill>
              </a:rPr>
              <a:t>点击添加主要文字内容点击添加主要文字点击添加主要文字内容点击添加主要文字</a:t>
            </a:r>
            <a:endParaRPr lang="en-US" altLang="zh-CN" sz="900" dirty="0">
              <a:solidFill>
                <a:schemeClr val="tx1">
                  <a:lumMod val="50000"/>
                  <a:lumOff val="50000"/>
                </a:schemeClr>
              </a:solidFill>
            </a:endParaRPr>
          </a:p>
        </p:txBody>
      </p:sp>
      <p:sp>
        <p:nvSpPr>
          <p:cNvPr id="92" name="TextBox 91"/>
          <p:cNvSpPr txBox="1"/>
          <p:nvPr/>
        </p:nvSpPr>
        <p:spPr>
          <a:xfrm>
            <a:off x="6525098" y="3173873"/>
            <a:ext cx="2154379" cy="276999"/>
          </a:xfrm>
          <a:prstGeom prst="rect">
            <a:avLst/>
          </a:prstGeom>
          <a:noFill/>
        </p:spPr>
        <p:txBody>
          <a:bodyPr wrap="square" lIns="0" tIns="0" rIns="0" bIns="0" rtlCol="0">
            <a:spAutoFit/>
          </a:bodyPr>
          <a:lstStyle/>
          <a:p>
            <a:r>
              <a:rPr lang="zh-CN" altLang="en-US" sz="900" dirty="0">
                <a:solidFill>
                  <a:schemeClr val="tx1">
                    <a:lumMod val="50000"/>
                    <a:lumOff val="50000"/>
                  </a:schemeClr>
                </a:solidFill>
              </a:rPr>
              <a:t>点击添加主要文字内容点击添加主要文字点击添加主要文字内容点击添加主要文字</a:t>
            </a:r>
            <a:endParaRPr lang="en-US" altLang="zh-CN" sz="900" dirty="0">
              <a:solidFill>
                <a:schemeClr val="tx1">
                  <a:lumMod val="50000"/>
                  <a:lumOff val="50000"/>
                </a:schemeClr>
              </a:solidFill>
            </a:endParaRPr>
          </a:p>
        </p:txBody>
      </p:sp>
      <p:sp>
        <p:nvSpPr>
          <p:cNvPr id="93" name="TextBox 92"/>
          <p:cNvSpPr txBox="1"/>
          <p:nvPr/>
        </p:nvSpPr>
        <p:spPr>
          <a:xfrm rot="2612399">
            <a:off x="3469859" y="3451095"/>
            <a:ext cx="1135095" cy="400924"/>
          </a:xfrm>
          <a:prstGeom prst="rect">
            <a:avLst/>
          </a:prstGeom>
          <a:noFill/>
        </p:spPr>
        <p:txBody>
          <a:bodyPr spcFirstLastPara="1" wrap="square" lIns="68580" tIns="34290" rIns="68580" bIns="34290" numCol="1" rtlCol="0">
            <a:prstTxWarp prst="textArchDown">
              <a:avLst/>
            </a:prstTxWarp>
            <a:spAutoFit/>
          </a:bodyPr>
          <a:lstStyle/>
          <a:p>
            <a:pPr algn="ctr">
              <a:lnSpc>
                <a:spcPct val="150000"/>
              </a:lnSpc>
            </a:pPr>
            <a:r>
              <a:rPr lang="zh-CN" altLang="en-US" sz="1200" b="1" dirty="0">
                <a:solidFill>
                  <a:schemeClr val="bg1"/>
                </a:solidFill>
              </a:rPr>
              <a:t>添加内容</a:t>
            </a:r>
            <a:endParaRPr lang="id-ID" altLang="zh-CN" sz="1200" b="1" dirty="0">
              <a:solidFill>
                <a:schemeClr val="bg1"/>
              </a:solidFill>
            </a:endParaRPr>
          </a:p>
        </p:txBody>
      </p:sp>
      <p:sp>
        <p:nvSpPr>
          <p:cNvPr id="95" name="TextBox 94"/>
          <p:cNvSpPr txBox="1"/>
          <p:nvPr/>
        </p:nvSpPr>
        <p:spPr>
          <a:xfrm rot="18900000">
            <a:off x="4396022" y="3485643"/>
            <a:ext cx="1135095" cy="400924"/>
          </a:xfrm>
          <a:prstGeom prst="rect">
            <a:avLst/>
          </a:prstGeom>
          <a:noFill/>
        </p:spPr>
        <p:txBody>
          <a:bodyPr spcFirstLastPara="1" wrap="square" lIns="68580" tIns="34290" rIns="68580" bIns="34290" numCol="1" rtlCol="0">
            <a:prstTxWarp prst="textArchDown">
              <a:avLst/>
            </a:prstTxWarp>
            <a:spAutoFit/>
          </a:bodyPr>
          <a:lstStyle/>
          <a:p>
            <a:pPr algn="ctr">
              <a:lnSpc>
                <a:spcPct val="150000"/>
              </a:lnSpc>
            </a:pPr>
            <a:r>
              <a:rPr lang="zh-CN" altLang="en-US" sz="1200" b="1" dirty="0">
                <a:solidFill>
                  <a:schemeClr val="bg1"/>
                </a:solidFill>
              </a:rPr>
              <a:t>添加内容</a:t>
            </a:r>
            <a:endParaRPr lang="id-ID" altLang="zh-CN" sz="1200" b="1" dirty="0">
              <a:solidFill>
                <a:schemeClr val="bg1"/>
              </a:solidFill>
            </a:endParaRPr>
          </a:p>
        </p:txBody>
      </p:sp>
      <p:sp>
        <p:nvSpPr>
          <p:cNvPr id="96" name="TextBox 95"/>
          <p:cNvSpPr txBox="1"/>
          <p:nvPr/>
        </p:nvSpPr>
        <p:spPr>
          <a:xfrm rot="4500000">
            <a:off x="4980428" y="2578005"/>
            <a:ext cx="1135095" cy="400924"/>
          </a:xfrm>
          <a:prstGeom prst="rect">
            <a:avLst/>
          </a:prstGeom>
          <a:noFill/>
        </p:spPr>
        <p:txBody>
          <a:bodyPr spcFirstLastPara="1" wrap="square" lIns="68580" tIns="34290" rIns="68580" bIns="34290" numCol="1" rtlCol="0">
            <a:prstTxWarp prst="textArchDown">
              <a:avLst/>
            </a:prstTxWarp>
            <a:spAutoFit/>
          </a:bodyPr>
          <a:lstStyle/>
          <a:p>
            <a:pPr algn="ctr">
              <a:lnSpc>
                <a:spcPct val="150000"/>
              </a:lnSpc>
            </a:pPr>
            <a:r>
              <a:rPr lang="zh-CN" altLang="en-US" sz="1200" b="1" dirty="0">
                <a:solidFill>
                  <a:schemeClr val="bg1"/>
                </a:solidFill>
              </a:rPr>
              <a:t>添加内容</a:t>
            </a:r>
            <a:endParaRPr lang="id-ID" altLang="zh-CN" sz="1200" b="1" dirty="0">
              <a:solidFill>
                <a:schemeClr val="bg1"/>
              </a:solidFill>
            </a:endParaRPr>
          </a:p>
        </p:txBody>
      </p:sp>
      <p:sp>
        <p:nvSpPr>
          <p:cNvPr id="97" name="TextBox 96"/>
          <p:cNvSpPr txBox="1"/>
          <p:nvPr/>
        </p:nvSpPr>
        <p:spPr>
          <a:xfrm>
            <a:off x="3941098" y="1819467"/>
            <a:ext cx="1135095" cy="400924"/>
          </a:xfrm>
          <a:prstGeom prst="rect">
            <a:avLst/>
          </a:prstGeom>
          <a:noFill/>
        </p:spPr>
        <p:txBody>
          <a:bodyPr spcFirstLastPara="1" wrap="square" lIns="68580" tIns="34290" rIns="68580" bIns="34290" numCol="1" rtlCol="0">
            <a:prstTxWarp prst="textArchDown">
              <a:avLst/>
            </a:prstTxWarp>
            <a:spAutoFit/>
          </a:bodyPr>
          <a:lstStyle/>
          <a:p>
            <a:pPr algn="ctr">
              <a:lnSpc>
                <a:spcPct val="150000"/>
              </a:lnSpc>
            </a:pPr>
            <a:r>
              <a:rPr lang="zh-CN" altLang="en-US" sz="1200" b="1" dirty="0">
                <a:solidFill>
                  <a:schemeClr val="bg1"/>
                </a:solidFill>
                <a:latin typeface="+mj-lt"/>
              </a:rPr>
              <a:t>添加内容</a:t>
            </a:r>
            <a:endParaRPr lang="id-ID" sz="1200" b="1" dirty="0">
              <a:solidFill>
                <a:schemeClr val="bg1"/>
              </a:solidFill>
              <a:latin typeface="+mj-lt"/>
            </a:endParaRPr>
          </a:p>
        </p:txBody>
      </p:sp>
      <p:sp>
        <p:nvSpPr>
          <p:cNvPr id="98" name="TextBox 97"/>
          <p:cNvSpPr txBox="1"/>
          <p:nvPr/>
        </p:nvSpPr>
        <p:spPr>
          <a:xfrm rot="6300000">
            <a:off x="3266675" y="2620166"/>
            <a:ext cx="1135095" cy="400924"/>
          </a:xfrm>
          <a:prstGeom prst="rect">
            <a:avLst/>
          </a:prstGeom>
          <a:noFill/>
        </p:spPr>
        <p:txBody>
          <a:bodyPr spcFirstLastPara="1" wrap="square" lIns="68580" tIns="34290" rIns="68580" bIns="34290" numCol="1" rtlCol="0">
            <a:prstTxWarp prst="textArchDown">
              <a:avLst/>
            </a:prstTxWarp>
            <a:spAutoFit/>
          </a:bodyPr>
          <a:lstStyle/>
          <a:p>
            <a:pPr algn="ctr">
              <a:lnSpc>
                <a:spcPct val="150000"/>
              </a:lnSpc>
            </a:pPr>
            <a:r>
              <a:rPr lang="zh-CN" altLang="en-US" sz="1200" b="1" dirty="0">
                <a:solidFill>
                  <a:schemeClr val="bg1"/>
                </a:solidFill>
              </a:rPr>
              <a:t>添加内容</a:t>
            </a:r>
            <a:endParaRPr lang="id-ID" altLang="zh-CN" sz="1200" b="1" dirty="0">
              <a:solidFill>
                <a:schemeClr val="bg1"/>
              </a:solidFill>
            </a:endParaRPr>
          </a:p>
        </p:txBody>
      </p:sp>
      <p:grpSp>
        <p:nvGrpSpPr>
          <p:cNvPr id="5" name="Group 4"/>
          <p:cNvGrpSpPr/>
          <p:nvPr/>
        </p:nvGrpSpPr>
        <p:grpSpPr>
          <a:xfrm>
            <a:off x="845119" y="2514030"/>
            <a:ext cx="433754" cy="433754"/>
            <a:chOff x="796389" y="3934115"/>
            <a:chExt cx="578338" cy="578338"/>
          </a:xfrm>
        </p:grpSpPr>
        <p:sp>
          <p:nvSpPr>
            <p:cNvPr id="58" name="Rounded Rectangle 57"/>
            <p:cNvSpPr/>
            <p:nvPr/>
          </p:nvSpPr>
          <p:spPr bwMode="auto">
            <a:xfrm>
              <a:off x="796389" y="3934115"/>
              <a:ext cx="578338" cy="57833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99" name="Group 98"/>
            <p:cNvGrpSpPr/>
            <p:nvPr/>
          </p:nvGrpSpPr>
          <p:grpSpPr>
            <a:xfrm>
              <a:off x="926474" y="4055378"/>
              <a:ext cx="316999" cy="317541"/>
              <a:chOff x="7275629" y="3973834"/>
              <a:chExt cx="464344" cy="465138"/>
            </a:xfrm>
            <a:solidFill>
              <a:schemeClr val="bg1"/>
            </a:solidFill>
          </p:grpSpPr>
          <p:sp>
            <p:nvSpPr>
              <p:cNvPr id="100" name="AutoShape 37"/>
              <p:cNvSpPr/>
              <p:nvPr/>
            </p:nvSpPr>
            <p:spPr bwMode="auto">
              <a:xfrm>
                <a:off x="7275629" y="401749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101" name="AutoShape 38"/>
              <p:cNvSpPr/>
              <p:nvPr/>
            </p:nvSpPr>
            <p:spPr bwMode="auto">
              <a:xfrm>
                <a:off x="7478829" y="420640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102" name="AutoShape 39"/>
              <p:cNvSpPr/>
              <p:nvPr/>
            </p:nvSpPr>
            <p:spPr bwMode="auto">
              <a:xfrm>
                <a:off x="7667742" y="397383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103" name="AutoShape 40"/>
              <p:cNvSpPr/>
              <p:nvPr/>
            </p:nvSpPr>
            <p:spPr bwMode="auto">
              <a:xfrm>
                <a:off x="7391517" y="419211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104" name="AutoShape 41"/>
              <p:cNvSpPr/>
              <p:nvPr/>
            </p:nvSpPr>
            <p:spPr bwMode="auto">
              <a:xfrm>
                <a:off x="7449460" y="429371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105" name="AutoShape 42"/>
              <p:cNvSpPr/>
              <p:nvPr/>
            </p:nvSpPr>
            <p:spPr bwMode="auto">
              <a:xfrm>
                <a:off x="7682029" y="407543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6" name="Group 5"/>
          <p:cNvGrpSpPr/>
          <p:nvPr/>
        </p:nvGrpSpPr>
        <p:grpSpPr>
          <a:xfrm>
            <a:off x="845119" y="3094915"/>
            <a:ext cx="433754" cy="433754"/>
            <a:chOff x="796389" y="4708629"/>
            <a:chExt cx="578338" cy="578338"/>
          </a:xfrm>
        </p:grpSpPr>
        <p:sp>
          <p:nvSpPr>
            <p:cNvPr id="46" name="Rounded Rectangle 45"/>
            <p:cNvSpPr/>
            <p:nvPr/>
          </p:nvSpPr>
          <p:spPr bwMode="auto">
            <a:xfrm>
              <a:off x="796389" y="4708629"/>
              <a:ext cx="578338" cy="578338"/>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6" name="Freeform 105"/>
            <p:cNvSpPr>
              <a:spLocks noEditPoints="1"/>
            </p:cNvSpPr>
            <p:nvPr/>
          </p:nvSpPr>
          <p:spPr bwMode="auto">
            <a:xfrm flipH="1">
              <a:off x="958394" y="4856309"/>
              <a:ext cx="213601" cy="25863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wipe(left)">
                                      <p:cBhvr>
                                        <p:cTn id="7" dur="500"/>
                                        <p:tgtEl>
                                          <p:spTgt spid="8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8"/>
                                        </p:tgtEl>
                                        <p:attrNameLst>
                                          <p:attrName>style.visibility</p:attrName>
                                        </p:attrNameLst>
                                      </p:cBhvr>
                                      <p:to>
                                        <p:strVal val="visible"/>
                                      </p:to>
                                    </p:set>
                                    <p:animEffect transition="in" filter="fade">
                                      <p:cBhvr>
                                        <p:cTn id="15" dur="500"/>
                                        <p:tgtEl>
                                          <p:spTgt spid="98"/>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97"/>
                                        </p:tgtEl>
                                        <p:attrNameLst>
                                          <p:attrName>style.visibility</p:attrName>
                                        </p:attrNameLst>
                                      </p:cBhvr>
                                      <p:to>
                                        <p:strVal val="visible"/>
                                      </p:to>
                                    </p:set>
                                    <p:animEffect transition="in" filter="fade">
                                      <p:cBhvr>
                                        <p:cTn id="19" dur="500"/>
                                        <p:tgtEl>
                                          <p:spTgt spid="97"/>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96"/>
                                        </p:tgtEl>
                                        <p:attrNameLst>
                                          <p:attrName>style.visibility</p:attrName>
                                        </p:attrNameLst>
                                      </p:cBhvr>
                                      <p:to>
                                        <p:strVal val="visible"/>
                                      </p:to>
                                    </p:set>
                                    <p:animEffect transition="in" filter="fade">
                                      <p:cBhvr>
                                        <p:cTn id="23" dur="500"/>
                                        <p:tgtEl>
                                          <p:spTgt spid="96"/>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95"/>
                                        </p:tgtEl>
                                        <p:attrNameLst>
                                          <p:attrName>style.visibility</p:attrName>
                                        </p:attrNameLst>
                                      </p:cBhvr>
                                      <p:to>
                                        <p:strVal val="visible"/>
                                      </p:to>
                                    </p:set>
                                    <p:animEffect transition="in" filter="fade">
                                      <p:cBhvr>
                                        <p:cTn id="27" dur="500"/>
                                        <p:tgtEl>
                                          <p:spTgt spid="95"/>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93"/>
                                        </p:tgtEl>
                                        <p:attrNameLst>
                                          <p:attrName>style.visibility</p:attrName>
                                        </p:attrNameLst>
                                      </p:cBhvr>
                                      <p:to>
                                        <p:strVal val="visible"/>
                                      </p:to>
                                    </p:set>
                                    <p:animEffect transition="in" filter="fade">
                                      <p:cBhvr>
                                        <p:cTn id="31" dur="500"/>
                                        <p:tgtEl>
                                          <p:spTgt spid="93"/>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500"/>
                                        <p:tgtEl>
                                          <p:spTgt spid="5"/>
                                        </p:tgtEl>
                                      </p:cBhvr>
                                    </p:animEffect>
                                  </p:childTnLst>
                                </p:cTn>
                              </p:par>
                            </p:childTnLst>
                          </p:cTn>
                        </p:par>
                        <p:par>
                          <p:cTn id="36" fill="hold">
                            <p:stCondLst>
                              <p:cond delay="4000"/>
                            </p:stCondLst>
                            <p:childTnLst>
                              <p:par>
                                <p:cTn id="37" presetID="18" presetClass="entr" presetSubtype="6" fill="hold" grpId="0" nodeType="afterEffect">
                                  <p:stCondLst>
                                    <p:cond delay="0"/>
                                  </p:stCondLst>
                                  <p:childTnLst>
                                    <p:set>
                                      <p:cBhvr>
                                        <p:cTn id="38" dur="1" fill="hold">
                                          <p:stCondLst>
                                            <p:cond delay="0"/>
                                          </p:stCondLst>
                                        </p:cTn>
                                        <p:tgtEl>
                                          <p:spTgt spid="88"/>
                                        </p:tgtEl>
                                        <p:attrNameLst>
                                          <p:attrName>style.visibility</p:attrName>
                                        </p:attrNameLst>
                                      </p:cBhvr>
                                      <p:to>
                                        <p:strVal val="visible"/>
                                      </p:to>
                                    </p:set>
                                    <p:animEffect transition="in" filter="strips(downRight)">
                                      <p:cBhvr>
                                        <p:cTn id="39" dur="500"/>
                                        <p:tgtEl>
                                          <p:spTgt spid="88"/>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500"/>
                                        <p:tgtEl>
                                          <p:spTgt spid="6"/>
                                        </p:tgtEl>
                                      </p:cBhvr>
                                    </p:animEffect>
                                  </p:childTnLst>
                                </p:cTn>
                              </p:par>
                            </p:childTnLst>
                          </p:cTn>
                        </p:par>
                        <p:par>
                          <p:cTn id="44" fill="hold">
                            <p:stCondLst>
                              <p:cond delay="5000"/>
                            </p:stCondLst>
                            <p:childTnLst>
                              <p:par>
                                <p:cTn id="45" presetID="18" presetClass="entr" presetSubtype="6" fill="hold" grpId="0" nodeType="afterEffect">
                                  <p:stCondLst>
                                    <p:cond delay="0"/>
                                  </p:stCondLst>
                                  <p:childTnLst>
                                    <p:set>
                                      <p:cBhvr>
                                        <p:cTn id="46" dur="1" fill="hold">
                                          <p:stCondLst>
                                            <p:cond delay="0"/>
                                          </p:stCondLst>
                                        </p:cTn>
                                        <p:tgtEl>
                                          <p:spTgt spid="89"/>
                                        </p:tgtEl>
                                        <p:attrNameLst>
                                          <p:attrName>style.visibility</p:attrName>
                                        </p:attrNameLst>
                                      </p:cBhvr>
                                      <p:to>
                                        <p:strVal val="visible"/>
                                      </p:to>
                                    </p:set>
                                    <p:animEffect transition="in" filter="strips(downRight)">
                                      <p:cBhvr>
                                        <p:cTn id="47" dur="500"/>
                                        <p:tgtEl>
                                          <p:spTgt spid="89"/>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82"/>
                                        </p:tgtEl>
                                        <p:attrNameLst>
                                          <p:attrName>style.visibility</p:attrName>
                                        </p:attrNameLst>
                                      </p:cBhvr>
                                      <p:to>
                                        <p:strVal val="visible"/>
                                      </p:to>
                                    </p:set>
                                    <p:animEffect transition="in" filter="fade">
                                      <p:cBhvr>
                                        <p:cTn id="51" dur="500"/>
                                        <p:tgtEl>
                                          <p:spTgt spid="82"/>
                                        </p:tgtEl>
                                      </p:cBhvr>
                                    </p:animEffect>
                                  </p:childTnLst>
                                </p:cTn>
                              </p:par>
                            </p:childTnLst>
                          </p:cTn>
                        </p:par>
                        <p:par>
                          <p:cTn id="52" fill="hold">
                            <p:stCondLst>
                              <p:cond delay="6000"/>
                            </p:stCondLst>
                            <p:childTnLst>
                              <p:par>
                                <p:cTn id="53" presetID="18" presetClass="entr" presetSubtype="6" fill="hold" grpId="0" nodeType="afterEffect">
                                  <p:stCondLst>
                                    <p:cond delay="0"/>
                                  </p:stCondLst>
                                  <p:childTnLst>
                                    <p:set>
                                      <p:cBhvr>
                                        <p:cTn id="54" dur="1" fill="hold">
                                          <p:stCondLst>
                                            <p:cond delay="0"/>
                                          </p:stCondLst>
                                        </p:cTn>
                                        <p:tgtEl>
                                          <p:spTgt spid="90"/>
                                        </p:tgtEl>
                                        <p:attrNameLst>
                                          <p:attrName>style.visibility</p:attrName>
                                        </p:attrNameLst>
                                      </p:cBhvr>
                                      <p:to>
                                        <p:strVal val="visible"/>
                                      </p:to>
                                    </p:set>
                                    <p:animEffect transition="in" filter="strips(downRight)">
                                      <p:cBhvr>
                                        <p:cTn id="55" dur="500"/>
                                        <p:tgtEl>
                                          <p:spTgt spid="90"/>
                                        </p:tgtEl>
                                      </p:cBhvr>
                                    </p:animEffect>
                                  </p:childTnLst>
                                </p:cTn>
                              </p:par>
                            </p:childTnLst>
                          </p:cTn>
                        </p:par>
                        <p:par>
                          <p:cTn id="56" fill="hold">
                            <p:stCondLst>
                              <p:cond delay="6500"/>
                            </p:stCondLst>
                            <p:childTnLst>
                              <p:par>
                                <p:cTn id="57" presetID="10" presetClass="entr" presetSubtype="0" fill="hold" nodeType="after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fade">
                                      <p:cBhvr>
                                        <p:cTn id="59" dur="500"/>
                                        <p:tgtEl>
                                          <p:spTgt spid="8"/>
                                        </p:tgtEl>
                                      </p:cBhvr>
                                    </p:animEffect>
                                  </p:childTnLst>
                                </p:cTn>
                              </p:par>
                            </p:childTnLst>
                          </p:cTn>
                        </p:par>
                        <p:par>
                          <p:cTn id="60" fill="hold">
                            <p:stCondLst>
                              <p:cond delay="7000"/>
                            </p:stCondLst>
                            <p:childTnLst>
                              <p:par>
                                <p:cTn id="61" presetID="18" presetClass="entr" presetSubtype="6" fill="hold" grpId="0" nodeType="afterEffect">
                                  <p:stCondLst>
                                    <p:cond delay="0"/>
                                  </p:stCondLst>
                                  <p:childTnLst>
                                    <p:set>
                                      <p:cBhvr>
                                        <p:cTn id="62" dur="1" fill="hold">
                                          <p:stCondLst>
                                            <p:cond delay="0"/>
                                          </p:stCondLst>
                                        </p:cTn>
                                        <p:tgtEl>
                                          <p:spTgt spid="91"/>
                                        </p:tgtEl>
                                        <p:attrNameLst>
                                          <p:attrName>style.visibility</p:attrName>
                                        </p:attrNameLst>
                                      </p:cBhvr>
                                      <p:to>
                                        <p:strVal val="visible"/>
                                      </p:to>
                                    </p:set>
                                    <p:animEffect transition="in" filter="strips(downRight)">
                                      <p:cBhvr>
                                        <p:cTn id="63" dur="500"/>
                                        <p:tgtEl>
                                          <p:spTgt spid="91"/>
                                        </p:tgtEl>
                                      </p:cBhvr>
                                    </p:animEffect>
                                  </p:childTnLst>
                                </p:cTn>
                              </p:par>
                            </p:childTnLst>
                          </p:cTn>
                        </p:par>
                        <p:par>
                          <p:cTn id="64" fill="hold">
                            <p:stCondLst>
                              <p:cond delay="7500"/>
                            </p:stCondLst>
                            <p:childTnLst>
                              <p:par>
                                <p:cTn id="65" presetID="10" presetClass="entr" presetSubtype="0" fill="hold" nodeType="after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fade">
                                      <p:cBhvr>
                                        <p:cTn id="67" dur="500"/>
                                        <p:tgtEl>
                                          <p:spTgt spid="7"/>
                                        </p:tgtEl>
                                      </p:cBhvr>
                                    </p:animEffect>
                                  </p:childTnLst>
                                </p:cTn>
                              </p:par>
                            </p:childTnLst>
                          </p:cTn>
                        </p:par>
                        <p:par>
                          <p:cTn id="68" fill="hold">
                            <p:stCondLst>
                              <p:cond delay="8000"/>
                            </p:stCondLst>
                            <p:childTnLst>
                              <p:par>
                                <p:cTn id="69" presetID="18" presetClass="entr" presetSubtype="6" fill="hold" grpId="0" nodeType="afterEffect">
                                  <p:stCondLst>
                                    <p:cond delay="0"/>
                                  </p:stCondLst>
                                  <p:childTnLst>
                                    <p:set>
                                      <p:cBhvr>
                                        <p:cTn id="70" dur="1" fill="hold">
                                          <p:stCondLst>
                                            <p:cond delay="0"/>
                                          </p:stCondLst>
                                        </p:cTn>
                                        <p:tgtEl>
                                          <p:spTgt spid="92"/>
                                        </p:tgtEl>
                                        <p:attrNameLst>
                                          <p:attrName>style.visibility</p:attrName>
                                        </p:attrNameLst>
                                      </p:cBhvr>
                                      <p:to>
                                        <p:strVal val="visible"/>
                                      </p:to>
                                    </p:set>
                                    <p:animEffect transition="in" filter="strips(downRight)">
                                      <p:cBhvr>
                                        <p:cTn id="71"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90" grpId="0"/>
      <p:bldP spid="91" grpId="0"/>
      <p:bldP spid="92" grpId="0"/>
      <p:bldP spid="93" grpId="0"/>
      <p:bldP spid="95" grpId="0"/>
      <p:bldP spid="96" grpId="0"/>
      <p:bldP spid="97" grpId="0"/>
      <p:bldP spid="9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Rectangle 2"/>
          <p:cNvSpPr/>
          <p:nvPr/>
        </p:nvSpPr>
        <p:spPr>
          <a:xfrm>
            <a:off x="4572001" y="900179"/>
            <a:ext cx="3662362" cy="1727879"/>
          </a:xfrm>
          <a:prstGeom prst="rect">
            <a:avLst/>
          </a:prstGeom>
          <a:blipFill dpi="0" rotWithShape="1">
            <a:blip r:embed="rId3"/>
            <a:srcRect/>
            <a:stretch>
              <a:fillRect r="-33000"/>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a:defRPr/>
            </a:pPr>
            <a:endParaRPr lang="en-US" sz="1695">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 name="Rectangle 3"/>
          <p:cNvSpPr/>
          <p:nvPr/>
        </p:nvSpPr>
        <p:spPr>
          <a:xfrm>
            <a:off x="914400" y="900179"/>
            <a:ext cx="3657600" cy="17308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rtlCol="0" anchor="ctr"/>
          <a:lstStyle/>
          <a:p>
            <a:pPr algn="ctr"/>
            <a:endParaRPr lang="en-US" sz="235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Oval 4"/>
          <p:cNvSpPr/>
          <p:nvPr/>
        </p:nvSpPr>
        <p:spPr>
          <a:xfrm>
            <a:off x="1259187" y="2761157"/>
            <a:ext cx="717550" cy="71178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rtlCol="0" anchor="ctr"/>
          <a:lstStyle/>
          <a:p>
            <a:pPr algn="ctr"/>
            <a:endParaRPr lang="en-US" sz="235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 name="Oval 12"/>
          <p:cNvSpPr/>
          <p:nvPr/>
        </p:nvSpPr>
        <p:spPr>
          <a:xfrm>
            <a:off x="3239564" y="2761157"/>
            <a:ext cx="717550" cy="71178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rtlCol="0" anchor="ctr"/>
          <a:lstStyle/>
          <a:p>
            <a:pPr algn="ctr"/>
            <a:endParaRPr lang="en-US" sz="235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 name="Oval 14"/>
          <p:cNvSpPr/>
          <p:nvPr/>
        </p:nvSpPr>
        <p:spPr>
          <a:xfrm>
            <a:off x="5219940" y="2761157"/>
            <a:ext cx="715963" cy="71178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rtlCol="0" anchor="ctr"/>
          <a:lstStyle/>
          <a:p>
            <a:pPr algn="ctr"/>
            <a:endParaRPr lang="en-US" sz="235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 name="Oval 16"/>
          <p:cNvSpPr/>
          <p:nvPr/>
        </p:nvSpPr>
        <p:spPr>
          <a:xfrm>
            <a:off x="7198729" y="2761157"/>
            <a:ext cx="715963" cy="71178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rtlCol="0" anchor="ctr"/>
          <a:lstStyle/>
          <a:p>
            <a:pPr algn="ctr"/>
            <a:endParaRPr lang="en-US" sz="235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68" name="Group 20"/>
          <p:cNvGrpSpPr/>
          <p:nvPr/>
        </p:nvGrpSpPr>
        <p:grpSpPr>
          <a:xfrm>
            <a:off x="1427364" y="2915182"/>
            <a:ext cx="401822" cy="399299"/>
            <a:chOff x="7971783" y="2080670"/>
            <a:chExt cx="401822" cy="404317"/>
          </a:xfrm>
          <a:solidFill>
            <a:schemeClr val="bg1"/>
          </a:solidFill>
        </p:grpSpPr>
        <p:sp>
          <p:nvSpPr>
            <p:cNvPr id="69" name="Freeform 42"/>
            <p:cNvSpPr>
              <a:spLocks noEditPoints="1"/>
            </p:cNvSpPr>
            <p:nvPr/>
          </p:nvSpPr>
          <p:spPr bwMode="auto">
            <a:xfrm>
              <a:off x="7971783" y="2080670"/>
              <a:ext cx="401822" cy="404317"/>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11 h 121"/>
                <a:gd name="T12" fmla="*/ 10 w 121"/>
                <a:gd name="T13" fmla="*/ 61 h 121"/>
                <a:gd name="T14" fmla="*/ 60 w 121"/>
                <a:gd name="T15" fmla="*/ 10 h 121"/>
                <a:gd name="T16" fmla="*/ 111 w 121"/>
                <a:gd name="T17" fmla="*/ 61 h 121"/>
                <a:gd name="T18" fmla="*/ 60 w 121"/>
                <a:gd name="T19" fmla="*/ 11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1695">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0" name="Freeform 43"/>
            <p:cNvSpPr/>
            <p:nvPr/>
          </p:nvSpPr>
          <p:spPr bwMode="auto">
            <a:xfrm>
              <a:off x="8079103" y="2178006"/>
              <a:ext cx="139764" cy="199662"/>
            </a:xfrm>
            <a:custGeom>
              <a:avLst/>
              <a:gdLst>
                <a:gd name="T0" fmla="*/ 42 w 42"/>
                <a:gd name="T1" fmla="*/ 60 h 60"/>
                <a:gd name="T2" fmla="*/ 42 w 42"/>
                <a:gd name="T3" fmla="*/ 0 h 60"/>
                <a:gd name="T4" fmla="*/ 0 w 42"/>
                <a:gd name="T5" fmla="*/ 42 h 60"/>
                <a:gd name="T6" fmla="*/ 42 w 42"/>
                <a:gd name="T7" fmla="*/ 60 h 60"/>
              </a:gdLst>
              <a:ahLst/>
              <a:cxnLst>
                <a:cxn ang="0">
                  <a:pos x="T0" y="T1"/>
                </a:cxn>
                <a:cxn ang="0">
                  <a:pos x="T2" y="T3"/>
                </a:cxn>
                <a:cxn ang="0">
                  <a:pos x="T4" y="T5"/>
                </a:cxn>
                <a:cxn ang="0">
                  <a:pos x="T6" y="T7"/>
                </a:cxn>
              </a:cxnLst>
              <a:rect l="0" t="0" r="r" b="b"/>
              <a:pathLst>
                <a:path w="42" h="60">
                  <a:moveTo>
                    <a:pt x="42" y="60"/>
                  </a:moveTo>
                  <a:cubicBezTo>
                    <a:pt x="42" y="0"/>
                    <a:pt x="42" y="0"/>
                    <a:pt x="42" y="0"/>
                  </a:cubicBezTo>
                  <a:cubicBezTo>
                    <a:pt x="0" y="42"/>
                    <a:pt x="0" y="42"/>
                    <a:pt x="0" y="42"/>
                  </a:cubicBezTo>
                  <a:cubicBezTo>
                    <a:pt x="29" y="42"/>
                    <a:pt x="42" y="60"/>
                    <a:pt x="42"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1695">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1" name="Group 23"/>
          <p:cNvGrpSpPr/>
          <p:nvPr/>
        </p:nvGrpSpPr>
        <p:grpSpPr>
          <a:xfrm>
            <a:off x="3437021" y="2958316"/>
            <a:ext cx="389343" cy="335213"/>
            <a:chOff x="7540014" y="4306907"/>
            <a:chExt cx="389342" cy="339426"/>
          </a:xfrm>
          <a:solidFill>
            <a:schemeClr val="bg1"/>
          </a:solidFill>
        </p:grpSpPr>
        <p:sp>
          <p:nvSpPr>
            <p:cNvPr id="72" name="Freeform 110"/>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1695">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3" name="Freeform 111"/>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1695">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4" name="Freeform 112"/>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1695">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5" name="Freeform 113"/>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1695">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6" name="Freeform 114"/>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1695">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7" name="Freeform 115"/>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1695">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8" name="Freeform 116"/>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1695">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9"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sz="1695">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0"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sz="1695">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1"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sz="1695">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2"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sz="1695">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3" name="Group 35"/>
          <p:cNvGrpSpPr/>
          <p:nvPr/>
        </p:nvGrpSpPr>
        <p:grpSpPr>
          <a:xfrm>
            <a:off x="7366135" y="2924251"/>
            <a:ext cx="379359" cy="372187"/>
            <a:chOff x="6853673" y="3715407"/>
            <a:chExt cx="379359" cy="376864"/>
          </a:xfrm>
          <a:solidFill>
            <a:schemeClr val="bg1"/>
          </a:solidFill>
        </p:grpSpPr>
        <p:sp>
          <p:nvSpPr>
            <p:cNvPr id="84"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1695">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5" name="Rectangle 151"/>
            <p:cNvSpPr>
              <a:spLocks noChangeArrowheads="1"/>
            </p:cNvSpPr>
            <p:nvPr/>
          </p:nvSpPr>
          <p:spPr bwMode="auto">
            <a:xfrm>
              <a:off x="6998429" y="3987447"/>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sz="1695">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6" name="Rectangle 152"/>
            <p:cNvSpPr>
              <a:spLocks noChangeArrowheads="1"/>
            </p:cNvSpPr>
            <p:nvPr/>
          </p:nvSpPr>
          <p:spPr bwMode="auto">
            <a:xfrm>
              <a:off x="7033370"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sz="1695">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7" name="Rectangle 153"/>
            <p:cNvSpPr>
              <a:spLocks noChangeArrowheads="1"/>
            </p:cNvSpPr>
            <p:nvPr/>
          </p:nvSpPr>
          <p:spPr bwMode="auto">
            <a:xfrm>
              <a:off x="7068311"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sz="1695">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8" name="Freeform 154"/>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1695">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9" name="Freeform 155"/>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1695">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0" name="Freeform 156"/>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1695">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1" name="Freeform 157"/>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1695">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 name="Freeform 158"/>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1695">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3" name="Rectangle 159"/>
            <p:cNvSpPr>
              <a:spLocks noChangeArrowheads="1"/>
            </p:cNvSpPr>
            <p:nvPr/>
          </p:nvSpPr>
          <p:spPr bwMode="auto">
            <a:xfrm>
              <a:off x="7040858" y="3750348"/>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sz="1695">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4" name="Freeform 160"/>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1695">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5" name="Freeform 161"/>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1695">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6" name="Freeform 162"/>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1695">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7" name="Freeform 163"/>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1695">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8" name="Freeform 164"/>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1695">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9" name="Freeform 165"/>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1695">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0" name="Rectangle 166"/>
            <p:cNvSpPr>
              <a:spLocks noChangeArrowheads="1"/>
            </p:cNvSpPr>
            <p:nvPr/>
          </p:nvSpPr>
          <p:spPr bwMode="auto">
            <a:xfrm>
              <a:off x="6893606" y="3890112"/>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sz="1695">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1" name="Rectangle 167"/>
            <p:cNvSpPr>
              <a:spLocks noChangeArrowheads="1"/>
            </p:cNvSpPr>
            <p:nvPr/>
          </p:nvSpPr>
          <p:spPr bwMode="auto">
            <a:xfrm>
              <a:off x="7170638" y="3892607"/>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sz="1695">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02" name="Group 54"/>
          <p:cNvGrpSpPr/>
          <p:nvPr/>
        </p:nvGrpSpPr>
        <p:grpSpPr>
          <a:xfrm>
            <a:off x="5432106" y="2960042"/>
            <a:ext cx="299494" cy="384510"/>
            <a:chOff x="6421904" y="4798576"/>
            <a:chExt cx="299494" cy="389342"/>
          </a:xfrm>
          <a:solidFill>
            <a:schemeClr val="bg1"/>
          </a:solidFill>
        </p:grpSpPr>
        <p:sp>
          <p:nvSpPr>
            <p:cNvPr id="103" name="Freeform 170"/>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1695">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4" name="Freeform 171"/>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1695">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05" name="矩形 104"/>
          <p:cNvSpPr/>
          <p:nvPr/>
        </p:nvSpPr>
        <p:spPr>
          <a:xfrm>
            <a:off x="3361718" y="1183214"/>
            <a:ext cx="958599" cy="315024"/>
          </a:xfrm>
          <a:prstGeom prst="rect">
            <a:avLst/>
          </a:prstGeom>
        </p:spPr>
        <p:txBody>
          <a:bodyPr wrap="none" lIns="68264" tIns="34132" rIns="68264" bIns="34132">
            <a:spAutoFit/>
          </a:bodyPr>
          <a:lstStyle/>
          <a:p>
            <a:pPr algn="r"/>
            <a:r>
              <a:rPr lang="zh-CN" altLang="en-US" sz="1600" b="1"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1600" b="1"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6" name="矩形 47"/>
          <p:cNvSpPr>
            <a:spLocks noChangeArrowheads="1"/>
          </p:cNvSpPr>
          <p:nvPr/>
        </p:nvSpPr>
        <p:spPr bwMode="auto">
          <a:xfrm>
            <a:off x="1173247" y="1518420"/>
            <a:ext cx="3147071" cy="833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264" tIns="34132" rIns="68264" bIns="3413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035" dirty="0">
                <a:solidFill>
                  <a:schemeClr val="bg1">
                    <a:lumMod val="95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sp>
        <p:nvSpPr>
          <p:cNvPr id="107" name="矩形 106"/>
          <p:cNvSpPr/>
          <p:nvPr/>
        </p:nvSpPr>
        <p:spPr>
          <a:xfrm>
            <a:off x="1036048" y="3557185"/>
            <a:ext cx="1163826" cy="315024"/>
          </a:xfrm>
          <a:prstGeom prst="rect">
            <a:avLst/>
          </a:prstGeom>
        </p:spPr>
        <p:txBody>
          <a:bodyPr wrap="square" lIns="68264" tIns="34132" rIns="68264" bIns="34132">
            <a:spAutoFit/>
          </a:bodyPr>
          <a:lstStyle/>
          <a:p>
            <a:pPr algn="ctr"/>
            <a:r>
              <a:rPr lang="zh-CN" altLang="en-US" sz="1600" b="1" dirty="0">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16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8" name="矩形 47"/>
          <p:cNvSpPr>
            <a:spLocks noChangeArrowheads="1"/>
          </p:cNvSpPr>
          <p:nvPr/>
        </p:nvSpPr>
        <p:spPr bwMode="auto">
          <a:xfrm>
            <a:off x="878691" y="3868559"/>
            <a:ext cx="1478542" cy="642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264" tIns="34132" rIns="68264" bIns="3413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035" dirty="0">
                <a:solidFill>
                  <a:schemeClr val="tx1">
                    <a:lumMod val="75000"/>
                    <a:lumOff val="25000"/>
                  </a:schemeClr>
                </a:solidFill>
                <a:sym typeface="微软雅黑" panose="020B0503020204020204" pitchFamily="34" charset="-122"/>
              </a:rPr>
              <a:t>在此录入上述图表的描述说明，在此录入上述图表的描述说明。</a:t>
            </a:r>
          </a:p>
        </p:txBody>
      </p:sp>
      <p:sp>
        <p:nvSpPr>
          <p:cNvPr id="109" name="矩形 108"/>
          <p:cNvSpPr/>
          <p:nvPr/>
        </p:nvSpPr>
        <p:spPr>
          <a:xfrm>
            <a:off x="3015632" y="3557185"/>
            <a:ext cx="1163826" cy="315024"/>
          </a:xfrm>
          <a:prstGeom prst="rect">
            <a:avLst/>
          </a:prstGeom>
        </p:spPr>
        <p:txBody>
          <a:bodyPr wrap="square" lIns="68264" tIns="34132" rIns="68264" bIns="34132">
            <a:spAutoFit/>
          </a:bodyPr>
          <a:lstStyle/>
          <a:p>
            <a:pPr algn="ctr"/>
            <a:r>
              <a:rPr lang="zh-CN" altLang="en-US" sz="1600" b="1" dirty="0">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16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0" name="矩形 47"/>
          <p:cNvSpPr>
            <a:spLocks noChangeArrowheads="1"/>
          </p:cNvSpPr>
          <p:nvPr/>
        </p:nvSpPr>
        <p:spPr bwMode="auto">
          <a:xfrm>
            <a:off x="2858274" y="3868559"/>
            <a:ext cx="1478542" cy="642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264" tIns="34132" rIns="68264" bIns="3413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035" dirty="0">
                <a:solidFill>
                  <a:schemeClr val="tx1">
                    <a:lumMod val="75000"/>
                    <a:lumOff val="25000"/>
                  </a:schemeClr>
                </a:solidFill>
                <a:sym typeface="微软雅黑" panose="020B0503020204020204" pitchFamily="34" charset="-122"/>
              </a:rPr>
              <a:t>在此录入上述图表的描述说明，在此录入上述图表的描述说明。</a:t>
            </a:r>
          </a:p>
        </p:txBody>
      </p:sp>
      <p:sp>
        <p:nvSpPr>
          <p:cNvPr id="111" name="矩形 110"/>
          <p:cNvSpPr/>
          <p:nvPr/>
        </p:nvSpPr>
        <p:spPr>
          <a:xfrm>
            <a:off x="6974797" y="3557185"/>
            <a:ext cx="1163826" cy="315024"/>
          </a:xfrm>
          <a:prstGeom prst="rect">
            <a:avLst/>
          </a:prstGeom>
        </p:spPr>
        <p:txBody>
          <a:bodyPr wrap="square" lIns="68264" tIns="34132" rIns="68264" bIns="34132">
            <a:spAutoFit/>
          </a:bodyPr>
          <a:lstStyle/>
          <a:p>
            <a:pPr algn="ctr"/>
            <a:r>
              <a:rPr lang="zh-CN" altLang="en-US" sz="1600" b="1" dirty="0">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16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2" name="矩形 47"/>
          <p:cNvSpPr>
            <a:spLocks noChangeArrowheads="1"/>
          </p:cNvSpPr>
          <p:nvPr/>
        </p:nvSpPr>
        <p:spPr bwMode="auto">
          <a:xfrm>
            <a:off x="6817440" y="3868559"/>
            <a:ext cx="1478542" cy="642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264" tIns="34132" rIns="68264" bIns="3413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035" dirty="0">
                <a:solidFill>
                  <a:schemeClr val="tx1">
                    <a:lumMod val="75000"/>
                    <a:lumOff val="25000"/>
                  </a:schemeClr>
                </a:solidFill>
                <a:sym typeface="微软雅黑" panose="020B0503020204020204" pitchFamily="34" charset="-122"/>
              </a:rPr>
              <a:t>在此录入上述图表的描述说明，在此录入上述图表的描述说明。</a:t>
            </a:r>
          </a:p>
        </p:txBody>
      </p:sp>
      <p:sp>
        <p:nvSpPr>
          <p:cNvPr id="113" name="矩形 112"/>
          <p:cNvSpPr/>
          <p:nvPr/>
        </p:nvSpPr>
        <p:spPr>
          <a:xfrm>
            <a:off x="4995215" y="3557185"/>
            <a:ext cx="1163826" cy="315024"/>
          </a:xfrm>
          <a:prstGeom prst="rect">
            <a:avLst/>
          </a:prstGeom>
        </p:spPr>
        <p:txBody>
          <a:bodyPr wrap="square" lIns="68264" tIns="34132" rIns="68264" bIns="34132">
            <a:spAutoFit/>
          </a:bodyPr>
          <a:lstStyle/>
          <a:p>
            <a:pPr algn="ctr"/>
            <a:r>
              <a:rPr lang="zh-CN" altLang="en-US" sz="1600" b="1" dirty="0">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16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4" name="矩形 47"/>
          <p:cNvSpPr>
            <a:spLocks noChangeArrowheads="1"/>
          </p:cNvSpPr>
          <p:nvPr/>
        </p:nvSpPr>
        <p:spPr bwMode="auto">
          <a:xfrm>
            <a:off x="4837857" y="3868559"/>
            <a:ext cx="1478542" cy="642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264" tIns="34132" rIns="68264" bIns="3413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035" dirty="0">
                <a:solidFill>
                  <a:schemeClr val="tx1">
                    <a:lumMod val="75000"/>
                    <a:lumOff val="25000"/>
                  </a:schemeClr>
                </a:solidFill>
                <a:sym typeface="微软雅黑" panose="020B0503020204020204" pitchFamily="34" charset="-122"/>
              </a:rPr>
              <a:t>在此录入上述图表的描述说明，在此录入上述图表的描述说明。</a:t>
            </a:r>
          </a:p>
        </p:txBody>
      </p:sp>
    </p:spTree>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0-#ppt_w/2"/>
                                          </p:val>
                                        </p:tav>
                                        <p:tav tm="100000">
                                          <p:val>
                                            <p:strVal val="#ppt_x"/>
                                          </p:val>
                                        </p:tav>
                                      </p:tavLst>
                                    </p:anim>
                                    <p:anim calcmode="lin" valueType="num">
                                      <p:cBhvr additive="base">
                                        <p:cTn id="8" dur="500" fill="hold"/>
                                        <p:tgtEl>
                                          <p:spTgt spid="5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wipe(right)">
                                      <p:cBhvr>
                                        <p:cTn id="12" dur="500"/>
                                        <p:tgtEl>
                                          <p:spTgt spid="57"/>
                                        </p:tgtEl>
                                      </p:cBhvr>
                                    </p:animEffect>
                                  </p:childTnLst>
                                </p:cTn>
                              </p:par>
                              <p:par>
                                <p:cTn id="13" presetID="22" presetClass="entr" presetSubtype="2" fill="hold" grpId="0" nodeType="withEffect">
                                  <p:stCondLst>
                                    <p:cond delay="250"/>
                                  </p:stCondLst>
                                  <p:childTnLst>
                                    <p:set>
                                      <p:cBhvr>
                                        <p:cTn id="14" dur="1" fill="hold">
                                          <p:stCondLst>
                                            <p:cond delay="0"/>
                                          </p:stCondLst>
                                        </p:cTn>
                                        <p:tgtEl>
                                          <p:spTgt spid="105"/>
                                        </p:tgtEl>
                                        <p:attrNameLst>
                                          <p:attrName>style.visibility</p:attrName>
                                        </p:attrNameLst>
                                      </p:cBhvr>
                                      <p:to>
                                        <p:strVal val="visible"/>
                                      </p:to>
                                    </p:set>
                                    <p:animEffect transition="in" filter="wipe(right)">
                                      <p:cBhvr>
                                        <p:cTn id="15" dur="500"/>
                                        <p:tgtEl>
                                          <p:spTgt spid="105"/>
                                        </p:tgtEl>
                                      </p:cBhvr>
                                    </p:animEffect>
                                  </p:childTnLst>
                                </p:cTn>
                              </p:par>
                              <p:par>
                                <p:cTn id="16" presetID="22" presetClass="entr" presetSubtype="2" fill="hold" grpId="0" nodeType="withEffect">
                                  <p:stCondLst>
                                    <p:cond delay="250"/>
                                  </p:stCondLst>
                                  <p:childTnLst>
                                    <p:set>
                                      <p:cBhvr>
                                        <p:cTn id="17" dur="1" fill="hold">
                                          <p:stCondLst>
                                            <p:cond delay="0"/>
                                          </p:stCondLst>
                                        </p:cTn>
                                        <p:tgtEl>
                                          <p:spTgt spid="106"/>
                                        </p:tgtEl>
                                        <p:attrNameLst>
                                          <p:attrName>style.visibility</p:attrName>
                                        </p:attrNameLst>
                                      </p:cBhvr>
                                      <p:to>
                                        <p:strVal val="visible"/>
                                      </p:to>
                                    </p:set>
                                    <p:animEffect transition="in" filter="wipe(right)">
                                      <p:cBhvr>
                                        <p:cTn id="18" dur="500"/>
                                        <p:tgtEl>
                                          <p:spTgt spid="106"/>
                                        </p:tgtEl>
                                      </p:cBhvr>
                                    </p:animEffect>
                                  </p:childTnLst>
                                </p:cTn>
                              </p:par>
                            </p:childTnLst>
                          </p:cTn>
                        </p:par>
                        <p:par>
                          <p:cTn id="19" fill="hold">
                            <p:stCondLst>
                              <p:cond delay="1000"/>
                            </p:stCondLst>
                            <p:childTnLst>
                              <p:par>
                                <p:cTn id="20" presetID="21" presetClass="entr" presetSubtype="1" fill="hold" grpId="0" nodeType="afterEffect">
                                  <p:stCondLst>
                                    <p:cond delay="0"/>
                                  </p:stCondLst>
                                  <p:childTnLst>
                                    <p:set>
                                      <p:cBhvr>
                                        <p:cTn id="21" dur="1" fill="hold">
                                          <p:stCondLst>
                                            <p:cond delay="0"/>
                                          </p:stCondLst>
                                        </p:cTn>
                                        <p:tgtEl>
                                          <p:spTgt spid="58"/>
                                        </p:tgtEl>
                                        <p:attrNameLst>
                                          <p:attrName>style.visibility</p:attrName>
                                        </p:attrNameLst>
                                      </p:cBhvr>
                                      <p:to>
                                        <p:strVal val="visible"/>
                                      </p:to>
                                    </p:set>
                                    <p:animEffect transition="in" filter="wheel(1)">
                                      <p:cBhvr>
                                        <p:cTn id="22" dur="400"/>
                                        <p:tgtEl>
                                          <p:spTgt spid="58"/>
                                        </p:tgtEl>
                                      </p:cBhvr>
                                    </p:animEffect>
                                  </p:childTnLst>
                                </p:cTn>
                              </p:par>
                            </p:childTnLst>
                          </p:cTn>
                        </p:par>
                        <p:par>
                          <p:cTn id="23" fill="hold">
                            <p:stCondLst>
                              <p:cond delay="1500"/>
                            </p:stCondLst>
                            <p:childTnLst>
                              <p:par>
                                <p:cTn id="24" presetID="21" presetClass="entr" presetSubtype="1" fill="hold" grpId="0" nodeType="afterEffect">
                                  <p:stCondLst>
                                    <p:cond delay="0"/>
                                  </p:stCondLst>
                                  <p:childTnLst>
                                    <p:set>
                                      <p:cBhvr>
                                        <p:cTn id="25" dur="1" fill="hold">
                                          <p:stCondLst>
                                            <p:cond delay="0"/>
                                          </p:stCondLst>
                                        </p:cTn>
                                        <p:tgtEl>
                                          <p:spTgt spid="60"/>
                                        </p:tgtEl>
                                        <p:attrNameLst>
                                          <p:attrName>style.visibility</p:attrName>
                                        </p:attrNameLst>
                                      </p:cBhvr>
                                      <p:to>
                                        <p:strVal val="visible"/>
                                      </p:to>
                                    </p:set>
                                    <p:animEffect transition="in" filter="wheel(1)">
                                      <p:cBhvr>
                                        <p:cTn id="26" dur="400"/>
                                        <p:tgtEl>
                                          <p:spTgt spid="60"/>
                                        </p:tgtEl>
                                      </p:cBhvr>
                                    </p:animEffect>
                                  </p:childTnLst>
                                </p:cTn>
                              </p:par>
                            </p:childTnLst>
                          </p:cTn>
                        </p:par>
                        <p:par>
                          <p:cTn id="27" fill="hold">
                            <p:stCondLst>
                              <p:cond delay="2000"/>
                            </p:stCondLst>
                            <p:childTnLst>
                              <p:par>
                                <p:cTn id="28" presetID="21" presetClass="entr" presetSubtype="1" fill="hold" grpId="0" nodeType="afterEffect">
                                  <p:stCondLst>
                                    <p:cond delay="0"/>
                                  </p:stCondLst>
                                  <p:childTnLst>
                                    <p:set>
                                      <p:cBhvr>
                                        <p:cTn id="29" dur="1" fill="hold">
                                          <p:stCondLst>
                                            <p:cond delay="0"/>
                                          </p:stCondLst>
                                        </p:cTn>
                                        <p:tgtEl>
                                          <p:spTgt spid="62"/>
                                        </p:tgtEl>
                                        <p:attrNameLst>
                                          <p:attrName>style.visibility</p:attrName>
                                        </p:attrNameLst>
                                      </p:cBhvr>
                                      <p:to>
                                        <p:strVal val="visible"/>
                                      </p:to>
                                    </p:set>
                                    <p:animEffect transition="in" filter="wheel(1)">
                                      <p:cBhvr>
                                        <p:cTn id="30" dur="400"/>
                                        <p:tgtEl>
                                          <p:spTgt spid="62"/>
                                        </p:tgtEl>
                                      </p:cBhvr>
                                    </p:animEffect>
                                  </p:childTnLst>
                                </p:cTn>
                              </p:par>
                            </p:childTnLst>
                          </p:cTn>
                        </p:par>
                        <p:par>
                          <p:cTn id="31" fill="hold">
                            <p:stCondLst>
                              <p:cond delay="2500"/>
                            </p:stCondLst>
                            <p:childTnLst>
                              <p:par>
                                <p:cTn id="32" presetID="21" presetClass="entr" presetSubtype="1" fill="hold" grpId="0" nodeType="afterEffect">
                                  <p:stCondLst>
                                    <p:cond delay="0"/>
                                  </p:stCondLst>
                                  <p:childTnLst>
                                    <p:set>
                                      <p:cBhvr>
                                        <p:cTn id="33" dur="1" fill="hold">
                                          <p:stCondLst>
                                            <p:cond delay="0"/>
                                          </p:stCondLst>
                                        </p:cTn>
                                        <p:tgtEl>
                                          <p:spTgt spid="64"/>
                                        </p:tgtEl>
                                        <p:attrNameLst>
                                          <p:attrName>style.visibility</p:attrName>
                                        </p:attrNameLst>
                                      </p:cBhvr>
                                      <p:to>
                                        <p:strVal val="visible"/>
                                      </p:to>
                                    </p:set>
                                    <p:animEffect transition="in" filter="wheel(1)">
                                      <p:cBhvr>
                                        <p:cTn id="34" dur="400"/>
                                        <p:tgtEl>
                                          <p:spTgt spid="64"/>
                                        </p:tgtEl>
                                      </p:cBhvr>
                                    </p:animEffect>
                                  </p:childTnLst>
                                </p:cTn>
                              </p:par>
                            </p:childTnLst>
                          </p:cTn>
                        </p:par>
                        <p:par>
                          <p:cTn id="35" fill="hold">
                            <p:stCondLst>
                              <p:cond delay="3000"/>
                            </p:stCondLst>
                            <p:childTnLst>
                              <p:par>
                                <p:cTn id="36" presetID="10" presetClass="entr" presetSubtype="0" fill="hold" nodeType="afterEffect">
                                  <p:stCondLst>
                                    <p:cond delay="0"/>
                                  </p:stCondLst>
                                  <p:childTnLst>
                                    <p:set>
                                      <p:cBhvr>
                                        <p:cTn id="37" dur="1" fill="hold">
                                          <p:stCondLst>
                                            <p:cond delay="0"/>
                                          </p:stCondLst>
                                        </p:cTn>
                                        <p:tgtEl>
                                          <p:spTgt spid="68"/>
                                        </p:tgtEl>
                                        <p:attrNameLst>
                                          <p:attrName>style.visibility</p:attrName>
                                        </p:attrNameLst>
                                      </p:cBhvr>
                                      <p:to>
                                        <p:strVal val="visible"/>
                                      </p:to>
                                    </p:set>
                                    <p:animEffect transition="in" filter="fade">
                                      <p:cBhvr>
                                        <p:cTn id="38" dur="250"/>
                                        <p:tgtEl>
                                          <p:spTgt spid="68"/>
                                        </p:tgtEl>
                                      </p:cBhvr>
                                    </p:animEffect>
                                  </p:childTnLst>
                                </p:cTn>
                              </p:par>
                              <p:par>
                                <p:cTn id="39" presetID="10" presetClass="entr" presetSubtype="0" fill="hold" nodeType="withEffect">
                                  <p:stCondLst>
                                    <p:cond delay="0"/>
                                  </p:stCondLst>
                                  <p:childTnLst>
                                    <p:set>
                                      <p:cBhvr>
                                        <p:cTn id="40" dur="1" fill="hold">
                                          <p:stCondLst>
                                            <p:cond delay="0"/>
                                          </p:stCondLst>
                                        </p:cTn>
                                        <p:tgtEl>
                                          <p:spTgt spid="71"/>
                                        </p:tgtEl>
                                        <p:attrNameLst>
                                          <p:attrName>style.visibility</p:attrName>
                                        </p:attrNameLst>
                                      </p:cBhvr>
                                      <p:to>
                                        <p:strVal val="visible"/>
                                      </p:to>
                                    </p:set>
                                    <p:animEffect transition="in" filter="fade">
                                      <p:cBhvr>
                                        <p:cTn id="41" dur="250"/>
                                        <p:tgtEl>
                                          <p:spTgt spid="71"/>
                                        </p:tgtEl>
                                      </p:cBhvr>
                                    </p:animEffect>
                                  </p:childTnLst>
                                </p:cTn>
                              </p:par>
                              <p:par>
                                <p:cTn id="42" presetID="10" presetClass="entr" presetSubtype="0" fill="hold" nodeType="withEffect">
                                  <p:stCondLst>
                                    <p:cond delay="0"/>
                                  </p:stCondLst>
                                  <p:childTnLst>
                                    <p:set>
                                      <p:cBhvr>
                                        <p:cTn id="43" dur="1" fill="hold">
                                          <p:stCondLst>
                                            <p:cond delay="0"/>
                                          </p:stCondLst>
                                        </p:cTn>
                                        <p:tgtEl>
                                          <p:spTgt spid="102"/>
                                        </p:tgtEl>
                                        <p:attrNameLst>
                                          <p:attrName>style.visibility</p:attrName>
                                        </p:attrNameLst>
                                      </p:cBhvr>
                                      <p:to>
                                        <p:strVal val="visible"/>
                                      </p:to>
                                    </p:set>
                                    <p:animEffect transition="in" filter="fade">
                                      <p:cBhvr>
                                        <p:cTn id="44" dur="250"/>
                                        <p:tgtEl>
                                          <p:spTgt spid="102"/>
                                        </p:tgtEl>
                                      </p:cBhvr>
                                    </p:animEffect>
                                  </p:childTnLst>
                                </p:cTn>
                              </p:par>
                              <p:par>
                                <p:cTn id="45" presetID="10" presetClass="entr" presetSubtype="0" fill="hold" nodeType="withEffect">
                                  <p:stCondLst>
                                    <p:cond delay="0"/>
                                  </p:stCondLst>
                                  <p:childTnLst>
                                    <p:set>
                                      <p:cBhvr>
                                        <p:cTn id="46" dur="1" fill="hold">
                                          <p:stCondLst>
                                            <p:cond delay="0"/>
                                          </p:stCondLst>
                                        </p:cTn>
                                        <p:tgtEl>
                                          <p:spTgt spid="83"/>
                                        </p:tgtEl>
                                        <p:attrNameLst>
                                          <p:attrName>style.visibility</p:attrName>
                                        </p:attrNameLst>
                                      </p:cBhvr>
                                      <p:to>
                                        <p:strVal val="visible"/>
                                      </p:to>
                                    </p:set>
                                    <p:animEffect transition="in" filter="fade">
                                      <p:cBhvr>
                                        <p:cTn id="47" dur="250"/>
                                        <p:tgtEl>
                                          <p:spTgt spid="83"/>
                                        </p:tgtEl>
                                      </p:cBhvr>
                                    </p:animEffect>
                                  </p:childTnLst>
                                </p:cTn>
                              </p:par>
                              <p:par>
                                <p:cTn id="48" presetID="14" presetClass="entr" presetSubtype="10" fill="hold" grpId="0" nodeType="withEffect">
                                  <p:stCondLst>
                                    <p:cond delay="750"/>
                                  </p:stCondLst>
                                  <p:childTnLst>
                                    <p:set>
                                      <p:cBhvr>
                                        <p:cTn id="49" dur="1" fill="hold">
                                          <p:stCondLst>
                                            <p:cond delay="0"/>
                                          </p:stCondLst>
                                        </p:cTn>
                                        <p:tgtEl>
                                          <p:spTgt spid="107"/>
                                        </p:tgtEl>
                                        <p:attrNameLst>
                                          <p:attrName>style.visibility</p:attrName>
                                        </p:attrNameLst>
                                      </p:cBhvr>
                                      <p:to>
                                        <p:strVal val="visible"/>
                                      </p:to>
                                    </p:set>
                                    <p:animEffect transition="in" filter="randombar(horizontal)">
                                      <p:cBhvr>
                                        <p:cTn id="50" dur="400"/>
                                        <p:tgtEl>
                                          <p:spTgt spid="107"/>
                                        </p:tgtEl>
                                      </p:cBhvr>
                                    </p:animEffect>
                                  </p:childTnLst>
                                </p:cTn>
                              </p:par>
                              <p:par>
                                <p:cTn id="51" presetID="14" presetClass="entr" presetSubtype="10" fill="hold" grpId="0" nodeType="withEffect">
                                  <p:stCondLst>
                                    <p:cond delay="750"/>
                                  </p:stCondLst>
                                  <p:childTnLst>
                                    <p:set>
                                      <p:cBhvr>
                                        <p:cTn id="52" dur="1" fill="hold">
                                          <p:stCondLst>
                                            <p:cond delay="0"/>
                                          </p:stCondLst>
                                        </p:cTn>
                                        <p:tgtEl>
                                          <p:spTgt spid="108"/>
                                        </p:tgtEl>
                                        <p:attrNameLst>
                                          <p:attrName>style.visibility</p:attrName>
                                        </p:attrNameLst>
                                      </p:cBhvr>
                                      <p:to>
                                        <p:strVal val="visible"/>
                                      </p:to>
                                    </p:set>
                                    <p:animEffect transition="in" filter="randombar(horizontal)">
                                      <p:cBhvr>
                                        <p:cTn id="53" dur="400"/>
                                        <p:tgtEl>
                                          <p:spTgt spid="108"/>
                                        </p:tgtEl>
                                      </p:cBhvr>
                                    </p:animEffect>
                                  </p:childTnLst>
                                </p:cTn>
                              </p:par>
                              <p:par>
                                <p:cTn id="54" presetID="14" presetClass="entr" presetSubtype="10" fill="hold" grpId="0" nodeType="withEffect">
                                  <p:stCondLst>
                                    <p:cond delay="750"/>
                                  </p:stCondLst>
                                  <p:childTnLst>
                                    <p:set>
                                      <p:cBhvr>
                                        <p:cTn id="55" dur="1" fill="hold">
                                          <p:stCondLst>
                                            <p:cond delay="0"/>
                                          </p:stCondLst>
                                        </p:cTn>
                                        <p:tgtEl>
                                          <p:spTgt spid="109"/>
                                        </p:tgtEl>
                                        <p:attrNameLst>
                                          <p:attrName>style.visibility</p:attrName>
                                        </p:attrNameLst>
                                      </p:cBhvr>
                                      <p:to>
                                        <p:strVal val="visible"/>
                                      </p:to>
                                    </p:set>
                                    <p:animEffect transition="in" filter="randombar(horizontal)">
                                      <p:cBhvr>
                                        <p:cTn id="56" dur="400"/>
                                        <p:tgtEl>
                                          <p:spTgt spid="109"/>
                                        </p:tgtEl>
                                      </p:cBhvr>
                                    </p:animEffect>
                                  </p:childTnLst>
                                </p:cTn>
                              </p:par>
                              <p:par>
                                <p:cTn id="57" presetID="14" presetClass="entr" presetSubtype="10" fill="hold" grpId="0" nodeType="withEffect">
                                  <p:stCondLst>
                                    <p:cond delay="750"/>
                                  </p:stCondLst>
                                  <p:childTnLst>
                                    <p:set>
                                      <p:cBhvr>
                                        <p:cTn id="58" dur="1" fill="hold">
                                          <p:stCondLst>
                                            <p:cond delay="0"/>
                                          </p:stCondLst>
                                        </p:cTn>
                                        <p:tgtEl>
                                          <p:spTgt spid="110"/>
                                        </p:tgtEl>
                                        <p:attrNameLst>
                                          <p:attrName>style.visibility</p:attrName>
                                        </p:attrNameLst>
                                      </p:cBhvr>
                                      <p:to>
                                        <p:strVal val="visible"/>
                                      </p:to>
                                    </p:set>
                                    <p:animEffect transition="in" filter="randombar(horizontal)">
                                      <p:cBhvr>
                                        <p:cTn id="59" dur="400"/>
                                        <p:tgtEl>
                                          <p:spTgt spid="110"/>
                                        </p:tgtEl>
                                      </p:cBhvr>
                                    </p:animEffect>
                                  </p:childTnLst>
                                </p:cTn>
                              </p:par>
                              <p:par>
                                <p:cTn id="60" presetID="14" presetClass="entr" presetSubtype="10" fill="hold" grpId="0" nodeType="withEffect">
                                  <p:stCondLst>
                                    <p:cond delay="750"/>
                                  </p:stCondLst>
                                  <p:childTnLst>
                                    <p:set>
                                      <p:cBhvr>
                                        <p:cTn id="61" dur="1" fill="hold">
                                          <p:stCondLst>
                                            <p:cond delay="0"/>
                                          </p:stCondLst>
                                        </p:cTn>
                                        <p:tgtEl>
                                          <p:spTgt spid="111"/>
                                        </p:tgtEl>
                                        <p:attrNameLst>
                                          <p:attrName>style.visibility</p:attrName>
                                        </p:attrNameLst>
                                      </p:cBhvr>
                                      <p:to>
                                        <p:strVal val="visible"/>
                                      </p:to>
                                    </p:set>
                                    <p:animEffect transition="in" filter="randombar(horizontal)">
                                      <p:cBhvr>
                                        <p:cTn id="62" dur="400"/>
                                        <p:tgtEl>
                                          <p:spTgt spid="111"/>
                                        </p:tgtEl>
                                      </p:cBhvr>
                                    </p:animEffect>
                                  </p:childTnLst>
                                </p:cTn>
                              </p:par>
                              <p:par>
                                <p:cTn id="63" presetID="14" presetClass="entr" presetSubtype="10" fill="hold" grpId="0" nodeType="withEffect">
                                  <p:stCondLst>
                                    <p:cond delay="750"/>
                                  </p:stCondLst>
                                  <p:childTnLst>
                                    <p:set>
                                      <p:cBhvr>
                                        <p:cTn id="64" dur="1" fill="hold">
                                          <p:stCondLst>
                                            <p:cond delay="0"/>
                                          </p:stCondLst>
                                        </p:cTn>
                                        <p:tgtEl>
                                          <p:spTgt spid="112"/>
                                        </p:tgtEl>
                                        <p:attrNameLst>
                                          <p:attrName>style.visibility</p:attrName>
                                        </p:attrNameLst>
                                      </p:cBhvr>
                                      <p:to>
                                        <p:strVal val="visible"/>
                                      </p:to>
                                    </p:set>
                                    <p:animEffect transition="in" filter="randombar(horizontal)">
                                      <p:cBhvr>
                                        <p:cTn id="65" dur="400"/>
                                        <p:tgtEl>
                                          <p:spTgt spid="112"/>
                                        </p:tgtEl>
                                      </p:cBhvr>
                                    </p:animEffect>
                                  </p:childTnLst>
                                </p:cTn>
                              </p:par>
                              <p:par>
                                <p:cTn id="66" presetID="14" presetClass="entr" presetSubtype="10" fill="hold" grpId="0" nodeType="withEffect">
                                  <p:stCondLst>
                                    <p:cond delay="750"/>
                                  </p:stCondLst>
                                  <p:childTnLst>
                                    <p:set>
                                      <p:cBhvr>
                                        <p:cTn id="67" dur="1" fill="hold">
                                          <p:stCondLst>
                                            <p:cond delay="0"/>
                                          </p:stCondLst>
                                        </p:cTn>
                                        <p:tgtEl>
                                          <p:spTgt spid="113"/>
                                        </p:tgtEl>
                                        <p:attrNameLst>
                                          <p:attrName>style.visibility</p:attrName>
                                        </p:attrNameLst>
                                      </p:cBhvr>
                                      <p:to>
                                        <p:strVal val="visible"/>
                                      </p:to>
                                    </p:set>
                                    <p:animEffect transition="in" filter="randombar(horizontal)">
                                      <p:cBhvr>
                                        <p:cTn id="68" dur="400"/>
                                        <p:tgtEl>
                                          <p:spTgt spid="113"/>
                                        </p:tgtEl>
                                      </p:cBhvr>
                                    </p:animEffect>
                                  </p:childTnLst>
                                </p:cTn>
                              </p:par>
                              <p:par>
                                <p:cTn id="69" presetID="14" presetClass="entr" presetSubtype="10" fill="hold" grpId="0" nodeType="withEffect">
                                  <p:stCondLst>
                                    <p:cond delay="750"/>
                                  </p:stCondLst>
                                  <p:childTnLst>
                                    <p:set>
                                      <p:cBhvr>
                                        <p:cTn id="70" dur="1" fill="hold">
                                          <p:stCondLst>
                                            <p:cond delay="0"/>
                                          </p:stCondLst>
                                        </p:cTn>
                                        <p:tgtEl>
                                          <p:spTgt spid="114"/>
                                        </p:tgtEl>
                                        <p:attrNameLst>
                                          <p:attrName>style.visibility</p:attrName>
                                        </p:attrNameLst>
                                      </p:cBhvr>
                                      <p:to>
                                        <p:strVal val="visible"/>
                                      </p:to>
                                    </p:set>
                                    <p:animEffect transition="in" filter="randombar(horizontal)">
                                      <p:cBhvr>
                                        <p:cTn id="71" dur="40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animBg="1"/>
      <p:bldP spid="58" grpId="0" animBg="1"/>
      <p:bldP spid="60" grpId="0" animBg="1"/>
      <p:bldP spid="62" grpId="0" animBg="1"/>
      <p:bldP spid="64" grpId="0" animBg="1"/>
      <p:bldP spid="105" grpId="0"/>
      <p:bldP spid="106" grpId="0"/>
      <p:bldP spid="107" grpId="0"/>
      <p:bldP spid="108" grpId="0"/>
      <p:bldP spid="109" grpId="0"/>
      <p:bldP spid="110" grpId="0"/>
      <p:bldP spid="111" grpId="0"/>
      <p:bldP spid="112" grpId="0"/>
      <p:bldP spid="113" grpId="0"/>
      <p:bldP spid="1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7"/>
          <p:cNvSpPr/>
          <p:nvPr/>
        </p:nvSpPr>
        <p:spPr bwMode="auto">
          <a:xfrm flipV="1">
            <a:off x="6335109" y="2795680"/>
            <a:ext cx="1426426" cy="711062"/>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bg1">
              <a:lumMod val="75000"/>
            </a:schemeClr>
          </a:solidFill>
          <a:ln>
            <a:noFill/>
          </a:ln>
        </p:spPr>
        <p:txBody>
          <a:bodyPr vert="horz" wrap="square" lIns="68580" tIns="34290" rIns="68580" bIns="34290" numCol="1" anchor="t" anchorCtr="0" compatLnSpc="1"/>
          <a:lstStyle/>
          <a:p>
            <a:pPr algn="ctr"/>
            <a:endParaRPr lang="en-US" sz="1200" dirty="0"/>
          </a:p>
        </p:txBody>
      </p:sp>
      <p:sp>
        <p:nvSpPr>
          <p:cNvPr id="3" name="Freeform 7"/>
          <p:cNvSpPr/>
          <p:nvPr/>
        </p:nvSpPr>
        <p:spPr bwMode="auto">
          <a:xfrm>
            <a:off x="5096372" y="2084619"/>
            <a:ext cx="1426426" cy="711062"/>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bg1">
              <a:lumMod val="75000"/>
            </a:schemeClr>
          </a:solidFill>
          <a:ln>
            <a:noFill/>
          </a:ln>
        </p:spPr>
        <p:txBody>
          <a:bodyPr vert="horz" wrap="square" lIns="68580" tIns="34290" rIns="68580" bIns="34290" numCol="1" anchor="t" anchorCtr="0" compatLnSpc="1"/>
          <a:lstStyle/>
          <a:p>
            <a:pPr algn="ctr"/>
            <a:endParaRPr lang="en-US" sz="1200" dirty="0"/>
          </a:p>
        </p:txBody>
      </p:sp>
      <p:sp>
        <p:nvSpPr>
          <p:cNvPr id="4" name="Freeform 7"/>
          <p:cNvSpPr/>
          <p:nvPr/>
        </p:nvSpPr>
        <p:spPr bwMode="auto">
          <a:xfrm flipV="1">
            <a:off x="3857763" y="2814763"/>
            <a:ext cx="1426426" cy="711062"/>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bg1">
              <a:lumMod val="75000"/>
            </a:schemeClr>
          </a:solidFill>
          <a:ln>
            <a:noFill/>
          </a:ln>
        </p:spPr>
        <p:txBody>
          <a:bodyPr vert="horz" wrap="square" lIns="68580" tIns="34290" rIns="68580" bIns="34290" numCol="1" anchor="t" anchorCtr="0" compatLnSpc="1"/>
          <a:lstStyle/>
          <a:p>
            <a:pPr algn="ctr"/>
            <a:endParaRPr lang="en-US" sz="1200" dirty="0"/>
          </a:p>
        </p:txBody>
      </p:sp>
      <p:sp>
        <p:nvSpPr>
          <p:cNvPr id="5" name="Freeform 7"/>
          <p:cNvSpPr/>
          <p:nvPr/>
        </p:nvSpPr>
        <p:spPr bwMode="auto">
          <a:xfrm>
            <a:off x="2618771" y="2084619"/>
            <a:ext cx="1426426" cy="711062"/>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bg1">
              <a:lumMod val="75000"/>
            </a:schemeClr>
          </a:solidFill>
          <a:ln>
            <a:noFill/>
          </a:ln>
        </p:spPr>
        <p:txBody>
          <a:bodyPr vert="horz" wrap="square" lIns="68580" tIns="34290" rIns="68580" bIns="34290" numCol="1" anchor="t" anchorCtr="0" compatLnSpc="1"/>
          <a:lstStyle/>
          <a:p>
            <a:pPr algn="ctr"/>
            <a:endParaRPr lang="en-US" sz="1200" dirty="0"/>
          </a:p>
        </p:txBody>
      </p:sp>
      <p:sp>
        <p:nvSpPr>
          <p:cNvPr id="6" name="Freeform 7"/>
          <p:cNvSpPr/>
          <p:nvPr/>
        </p:nvSpPr>
        <p:spPr bwMode="auto">
          <a:xfrm>
            <a:off x="1384407" y="2103702"/>
            <a:ext cx="1426426" cy="711062"/>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accent2"/>
          </a:solidFill>
          <a:ln>
            <a:noFill/>
          </a:ln>
        </p:spPr>
        <p:txBody>
          <a:bodyPr vert="horz" wrap="square" lIns="68580" tIns="34290" rIns="68580" bIns="34290" numCol="1" anchor="t" anchorCtr="0" compatLnSpc="1"/>
          <a:lstStyle/>
          <a:p>
            <a:pPr algn="ctr"/>
            <a:endParaRPr lang="en-US" sz="1200" dirty="0"/>
          </a:p>
        </p:txBody>
      </p:sp>
      <p:sp>
        <p:nvSpPr>
          <p:cNvPr id="7" name="Freeform 7"/>
          <p:cNvSpPr/>
          <p:nvPr/>
        </p:nvSpPr>
        <p:spPr bwMode="auto">
          <a:xfrm flipV="1">
            <a:off x="1384407" y="2814763"/>
            <a:ext cx="1426426" cy="711062"/>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bg1">
              <a:lumMod val="75000"/>
            </a:schemeClr>
          </a:solidFill>
          <a:ln>
            <a:noFill/>
          </a:ln>
        </p:spPr>
        <p:txBody>
          <a:bodyPr vert="horz" wrap="square" lIns="68580" tIns="34290" rIns="68580" bIns="34290" numCol="1" anchor="t" anchorCtr="0" compatLnSpc="1"/>
          <a:lstStyle/>
          <a:p>
            <a:pPr algn="ctr"/>
            <a:endParaRPr lang="en-US" sz="1200" dirty="0"/>
          </a:p>
        </p:txBody>
      </p:sp>
      <p:sp>
        <p:nvSpPr>
          <p:cNvPr id="8" name="Freeform 7"/>
          <p:cNvSpPr/>
          <p:nvPr/>
        </p:nvSpPr>
        <p:spPr bwMode="auto">
          <a:xfrm flipV="1">
            <a:off x="2618771" y="2795680"/>
            <a:ext cx="1426426" cy="711062"/>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accent1"/>
          </a:solidFill>
          <a:ln>
            <a:noFill/>
          </a:ln>
        </p:spPr>
        <p:txBody>
          <a:bodyPr vert="horz" wrap="square" lIns="68580" tIns="34290" rIns="68580" bIns="34290" numCol="1" anchor="t" anchorCtr="0" compatLnSpc="1"/>
          <a:lstStyle/>
          <a:p>
            <a:pPr algn="ctr"/>
            <a:endParaRPr lang="en-US" sz="1200" dirty="0"/>
          </a:p>
        </p:txBody>
      </p:sp>
      <p:sp>
        <p:nvSpPr>
          <p:cNvPr id="9" name="Freeform 7"/>
          <p:cNvSpPr/>
          <p:nvPr/>
        </p:nvSpPr>
        <p:spPr bwMode="auto">
          <a:xfrm>
            <a:off x="3857763" y="2103702"/>
            <a:ext cx="1426426" cy="711062"/>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accent2"/>
          </a:solidFill>
          <a:ln>
            <a:noFill/>
          </a:ln>
        </p:spPr>
        <p:txBody>
          <a:bodyPr vert="horz" wrap="square" lIns="68580" tIns="34290" rIns="68580" bIns="34290" numCol="1" anchor="t" anchorCtr="0" compatLnSpc="1"/>
          <a:lstStyle/>
          <a:p>
            <a:pPr algn="ctr"/>
            <a:endParaRPr lang="en-US" sz="1200" dirty="0"/>
          </a:p>
        </p:txBody>
      </p:sp>
      <p:sp>
        <p:nvSpPr>
          <p:cNvPr id="10" name="Freeform 7"/>
          <p:cNvSpPr/>
          <p:nvPr/>
        </p:nvSpPr>
        <p:spPr bwMode="auto">
          <a:xfrm flipV="1">
            <a:off x="5096372" y="2795680"/>
            <a:ext cx="1426426" cy="711062"/>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accent1"/>
          </a:solidFill>
          <a:ln>
            <a:noFill/>
          </a:ln>
        </p:spPr>
        <p:txBody>
          <a:bodyPr vert="horz" wrap="square" lIns="68580" tIns="34290" rIns="68580" bIns="34290" numCol="1" anchor="t" anchorCtr="0" compatLnSpc="1"/>
          <a:lstStyle/>
          <a:p>
            <a:pPr algn="ctr"/>
            <a:endParaRPr lang="en-US" sz="1200" dirty="0"/>
          </a:p>
        </p:txBody>
      </p:sp>
      <p:sp>
        <p:nvSpPr>
          <p:cNvPr id="11" name="Freeform 7"/>
          <p:cNvSpPr/>
          <p:nvPr/>
        </p:nvSpPr>
        <p:spPr bwMode="auto">
          <a:xfrm>
            <a:off x="6335109" y="2084619"/>
            <a:ext cx="1426426" cy="711062"/>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accent2"/>
          </a:solidFill>
          <a:ln>
            <a:noFill/>
          </a:ln>
        </p:spPr>
        <p:txBody>
          <a:bodyPr vert="horz" wrap="square" lIns="68580" tIns="34290" rIns="68580" bIns="34290" numCol="1" anchor="t" anchorCtr="0" compatLnSpc="1"/>
          <a:lstStyle/>
          <a:p>
            <a:pPr algn="ctr"/>
            <a:endParaRPr lang="en-US" sz="1200" dirty="0"/>
          </a:p>
        </p:txBody>
      </p:sp>
      <p:grpSp>
        <p:nvGrpSpPr>
          <p:cNvPr id="12" name="Group 11"/>
          <p:cNvGrpSpPr/>
          <p:nvPr/>
        </p:nvGrpSpPr>
        <p:grpSpPr>
          <a:xfrm>
            <a:off x="1281168" y="3570407"/>
            <a:ext cx="1651636" cy="662655"/>
            <a:chOff x="1775459" y="5065341"/>
            <a:chExt cx="2202181" cy="883540"/>
          </a:xfrm>
        </p:grpSpPr>
        <p:sp>
          <p:nvSpPr>
            <p:cNvPr id="13" name="TextBox 12"/>
            <p:cNvSpPr txBox="1"/>
            <p:nvPr/>
          </p:nvSpPr>
          <p:spPr>
            <a:xfrm>
              <a:off x="1958490" y="5065341"/>
              <a:ext cx="1785105" cy="738664"/>
            </a:xfrm>
            <a:prstGeom prst="rect">
              <a:avLst/>
            </a:prstGeom>
            <a:noFill/>
          </p:spPr>
          <p:txBody>
            <a:bodyPr wrap="none" rtlCol="0">
              <a:spAutoFit/>
            </a:bodyPr>
            <a:lstStyle/>
            <a:p>
              <a:pPr algn="ctr"/>
              <a:r>
                <a:rPr lang="zh-CN" altLang="en-US" sz="1500" b="1" dirty="0">
                  <a:solidFill>
                    <a:schemeClr val="tx1">
                      <a:lumMod val="65000"/>
                      <a:lumOff val="35000"/>
                    </a:schemeClr>
                  </a:solidFill>
                  <a:latin typeface="Coolvetica Rg" panose="020B0603030602020004" pitchFamily="34" charset="0"/>
                  <a:ea typeface="Fira Sans SemiBold Italic" panose="00000700000000000000" pitchFamily="50" charset="0"/>
                  <a:cs typeface="Clear Sans" panose="020B0503030202020304" pitchFamily="34" charset="0"/>
                </a:rPr>
                <a:t>点击添加内容</a:t>
              </a:r>
              <a:endParaRPr lang="en-US" altLang="zh-CN" sz="1500" b="1" dirty="0">
                <a:solidFill>
                  <a:schemeClr val="tx1">
                    <a:lumMod val="65000"/>
                    <a:lumOff val="35000"/>
                  </a:schemeClr>
                </a:solidFill>
                <a:latin typeface="Coolvetica Rg" panose="020B0603030602020004" pitchFamily="34" charset="0"/>
                <a:ea typeface="Fira Sans SemiBold Italic" panose="00000700000000000000" pitchFamily="50" charset="0"/>
                <a:cs typeface="Clear Sans" panose="020B0503030202020304" pitchFamily="34" charset="0"/>
              </a:endParaRPr>
            </a:p>
            <a:p>
              <a:pPr algn="ctr"/>
              <a:endParaRPr lang="en-US" sz="1500" b="1" dirty="0">
                <a:solidFill>
                  <a:schemeClr val="bg1">
                    <a:lumMod val="50000"/>
                  </a:schemeClr>
                </a:solidFill>
                <a:latin typeface="Clear Sans" panose="020B0503030202020304" pitchFamily="34" charset="0"/>
                <a:cs typeface="Clear Sans" panose="020B0503030202020304" pitchFamily="34" charset="0"/>
              </a:endParaRPr>
            </a:p>
          </p:txBody>
        </p:sp>
        <p:sp>
          <p:nvSpPr>
            <p:cNvPr id="14" name="Rectangle 13"/>
            <p:cNvSpPr/>
            <p:nvPr/>
          </p:nvSpPr>
          <p:spPr>
            <a:xfrm>
              <a:off x="1775459" y="5394884"/>
              <a:ext cx="2202181" cy="553997"/>
            </a:xfrm>
            <a:prstGeom prst="rect">
              <a:avLst/>
            </a:prstGeom>
          </p:spPr>
          <p:txBody>
            <a:bodyPr wrap="square">
              <a:spAutoFit/>
            </a:bodyPr>
            <a:lstStyle/>
            <a:p>
              <a:pPr algn="ctr"/>
              <a:r>
                <a:rPr lang="zh-CN" altLang="en-US" sz="1050" dirty="0">
                  <a:solidFill>
                    <a:schemeClr val="tx1">
                      <a:lumMod val="50000"/>
                      <a:lumOff val="50000"/>
                    </a:schemeClr>
                  </a:solidFill>
                </a:rPr>
                <a:t>点击添加主要文字内容点击添加主要文字点击添加</a:t>
              </a:r>
              <a:endParaRPr lang="en-US" altLang="zh-CN" sz="1050" dirty="0">
                <a:solidFill>
                  <a:schemeClr val="tx1">
                    <a:lumMod val="50000"/>
                    <a:lumOff val="50000"/>
                  </a:schemeClr>
                </a:solidFill>
              </a:endParaRPr>
            </a:p>
          </p:txBody>
        </p:sp>
      </p:grpSp>
      <p:grpSp>
        <p:nvGrpSpPr>
          <p:cNvPr id="15" name="Group 14"/>
          <p:cNvGrpSpPr/>
          <p:nvPr/>
        </p:nvGrpSpPr>
        <p:grpSpPr>
          <a:xfrm>
            <a:off x="2515689" y="1284763"/>
            <a:ext cx="1651636" cy="668635"/>
            <a:chOff x="1775459" y="4904968"/>
            <a:chExt cx="2202181" cy="891513"/>
          </a:xfrm>
        </p:grpSpPr>
        <p:sp>
          <p:nvSpPr>
            <p:cNvPr id="16" name="TextBox 15"/>
            <p:cNvSpPr txBox="1"/>
            <p:nvPr/>
          </p:nvSpPr>
          <p:spPr>
            <a:xfrm>
              <a:off x="1964452" y="4904968"/>
              <a:ext cx="1785105" cy="430886"/>
            </a:xfrm>
            <a:prstGeom prst="rect">
              <a:avLst/>
            </a:prstGeom>
            <a:noFill/>
          </p:spPr>
          <p:txBody>
            <a:bodyPr wrap="none" rtlCol="0">
              <a:spAutoFit/>
            </a:bodyPr>
            <a:lstStyle/>
            <a:p>
              <a:pPr algn="ctr"/>
              <a:r>
                <a:rPr lang="zh-CN" altLang="en-US" sz="1500" b="1" dirty="0">
                  <a:solidFill>
                    <a:schemeClr val="tx1">
                      <a:lumMod val="65000"/>
                      <a:lumOff val="35000"/>
                    </a:schemeClr>
                  </a:solidFill>
                  <a:latin typeface="Coolvetica Rg" panose="020B0603030602020004" pitchFamily="34" charset="0"/>
                  <a:ea typeface="Fira Sans SemiBold Italic" panose="00000700000000000000" pitchFamily="50" charset="0"/>
                  <a:cs typeface="Clear Sans" panose="020B0503030202020304" pitchFamily="34" charset="0"/>
                </a:rPr>
                <a:t>点击添加内容</a:t>
              </a:r>
              <a:endParaRPr lang="en-US" altLang="zh-CN" sz="1500" b="1" dirty="0">
                <a:solidFill>
                  <a:schemeClr val="tx1">
                    <a:lumMod val="65000"/>
                    <a:lumOff val="35000"/>
                  </a:schemeClr>
                </a:solidFill>
                <a:latin typeface="Coolvetica Rg" panose="020B0603030602020004" pitchFamily="34" charset="0"/>
                <a:ea typeface="Fira Sans SemiBold Italic" panose="00000700000000000000" pitchFamily="50" charset="0"/>
                <a:cs typeface="Clear Sans" panose="020B0503030202020304" pitchFamily="34" charset="0"/>
              </a:endParaRPr>
            </a:p>
          </p:txBody>
        </p:sp>
        <p:sp>
          <p:nvSpPr>
            <p:cNvPr id="17" name="Rectangle 16"/>
            <p:cNvSpPr/>
            <p:nvPr/>
          </p:nvSpPr>
          <p:spPr>
            <a:xfrm>
              <a:off x="1775459" y="5242484"/>
              <a:ext cx="2202181" cy="553997"/>
            </a:xfrm>
            <a:prstGeom prst="rect">
              <a:avLst/>
            </a:prstGeom>
          </p:spPr>
          <p:txBody>
            <a:bodyPr wrap="square">
              <a:spAutoFit/>
            </a:bodyPr>
            <a:lstStyle/>
            <a:p>
              <a:pPr algn="ctr"/>
              <a:r>
                <a:rPr lang="zh-CN" altLang="en-US" sz="1050" dirty="0">
                  <a:solidFill>
                    <a:schemeClr val="tx1">
                      <a:lumMod val="50000"/>
                      <a:lumOff val="50000"/>
                    </a:schemeClr>
                  </a:solidFill>
                </a:rPr>
                <a:t>点击添加主要文字内容点击添加主要文字点击添加</a:t>
              </a:r>
              <a:endParaRPr lang="en-US" altLang="zh-CN" sz="1050" dirty="0">
                <a:solidFill>
                  <a:schemeClr val="tx1">
                    <a:lumMod val="50000"/>
                    <a:lumOff val="50000"/>
                  </a:schemeClr>
                </a:solidFill>
              </a:endParaRPr>
            </a:p>
          </p:txBody>
        </p:sp>
      </p:grpSp>
      <p:grpSp>
        <p:nvGrpSpPr>
          <p:cNvPr id="18" name="Group 17"/>
          <p:cNvGrpSpPr/>
          <p:nvPr/>
        </p:nvGrpSpPr>
        <p:grpSpPr>
          <a:xfrm>
            <a:off x="3752346" y="3557356"/>
            <a:ext cx="1651636" cy="675706"/>
            <a:chOff x="1775459" y="4895540"/>
            <a:chExt cx="2202181" cy="900941"/>
          </a:xfrm>
        </p:grpSpPr>
        <p:sp>
          <p:nvSpPr>
            <p:cNvPr id="19" name="TextBox 18"/>
            <p:cNvSpPr txBox="1"/>
            <p:nvPr/>
          </p:nvSpPr>
          <p:spPr>
            <a:xfrm>
              <a:off x="1848999" y="4895540"/>
              <a:ext cx="1785105" cy="738663"/>
            </a:xfrm>
            <a:prstGeom prst="rect">
              <a:avLst/>
            </a:prstGeom>
            <a:noFill/>
          </p:spPr>
          <p:txBody>
            <a:bodyPr wrap="none" rtlCol="0">
              <a:spAutoFit/>
            </a:bodyPr>
            <a:lstStyle/>
            <a:p>
              <a:pPr algn="ctr"/>
              <a:r>
                <a:rPr lang="zh-CN" altLang="en-US" sz="1500" b="1" dirty="0">
                  <a:solidFill>
                    <a:schemeClr val="tx1">
                      <a:lumMod val="65000"/>
                      <a:lumOff val="35000"/>
                    </a:schemeClr>
                  </a:solidFill>
                  <a:latin typeface="Coolvetica Rg" panose="020B0603030602020004" pitchFamily="34" charset="0"/>
                  <a:ea typeface="Fira Sans SemiBold Italic" panose="00000700000000000000" pitchFamily="50" charset="0"/>
                  <a:cs typeface="Clear Sans" panose="020B0503030202020304" pitchFamily="34" charset="0"/>
                </a:rPr>
                <a:t>点击添加内容</a:t>
              </a:r>
              <a:endParaRPr lang="en-US" altLang="zh-CN" sz="1500" b="1" dirty="0">
                <a:solidFill>
                  <a:schemeClr val="tx1">
                    <a:lumMod val="65000"/>
                    <a:lumOff val="35000"/>
                  </a:schemeClr>
                </a:solidFill>
                <a:latin typeface="Coolvetica Rg" panose="020B0603030602020004" pitchFamily="34" charset="0"/>
                <a:ea typeface="Fira Sans SemiBold Italic" panose="00000700000000000000" pitchFamily="50" charset="0"/>
                <a:cs typeface="Clear Sans" panose="020B0503030202020304" pitchFamily="34" charset="0"/>
              </a:endParaRPr>
            </a:p>
            <a:p>
              <a:pPr algn="ctr"/>
              <a:endParaRPr lang="en-US" sz="1500" b="1" dirty="0">
                <a:solidFill>
                  <a:schemeClr val="bg1">
                    <a:lumMod val="50000"/>
                  </a:schemeClr>
                </a:solidFill>
                <a:latin typeface="Clear Sans" panose="020B0503030202020304" pitchFamily="34" charset="0"/>
                <a:cs typeface="Clear Sans" panose="020B0503030202020304" pitchFamily="34" charset="0"/>
              </a:endParaRPr>
            </a:p>
          </p:txBody>
        </p:sp>
        <p:sp>
          <p:nvSpPr>
            <p:cNvPr id="20" name="Rectangle 19"/>
            <p:cNvSpPr/>
            <p:nvPr/>
          </p:nvSpPr>
          <p:spPr>
            <a:xfrm>
              <a:off x="1775459" y="5242484"/>
              <a:ext cx="2202181" cy="553997"/>
            </a:xfrm>
            <a:prstGeom prst="rect">
              <a:avLst/>
            </a:prstGeom>
          </p:spPr>
          <p:txBody>
            <a:bodyPr wrap="square">
              <a:spAutoFit/>
            </a:bodyPr>
            <a:lstStyle/>
            <a:p>
              <a:pPr algn="ctr"/>
              <a:r>
                <a:rPr lang="zh-CN" altLang="en-US" sz="1050" dirty="0">
                  <a:solidFill>
                    <a:schemeClr val="tx1">
                      <a:lumMod val="50000"/>
                      <a:lumOff val="50000"/>
                    </a:schemeClr>
                  </a:solidFill>
                </a:rPr>
                <a:t>点击添加主要文字内容点击添加主要文字点击添加</a:t>
              </a:r>
              <a:endParaRPr lang="en-US" altLang="zh-CN" sz="1050" dirty="0">
                <a:solidFill>
                  <a:schemeClr val="tx1">
                    <a:lumMod val="50000"/>
                    <a:lumOff val="50000"/>
                  </a:schemeClr>
                </a:solidFill>
              </a:endParaRPr>
            </a:p>
          </p:txBody>
        </p:sp>
      </p:grpSp>
      <p:grpSp>
        <p:nvGrpSpPr>
          <p:cNvPr id="21" name="Group 20"/>
          <p:cNvGrpSpPr/>
          <p:nvPr/>
        </p:nvGrpSpPr>
        <p:grpSpPr>
          <a:xfrm>
            <a:off x="4983765" y="1295266"/>
            <a:ext cx="1651636" cy="658132"/>
            <a:chOff x="1775459" y="4918972"/>
            <a:chExt cx="2202181" cy="877509"/>
          </a:xfrm>
        </p:grpSpPr>
        <p:sp>
          <p:nvSpPr>
            <p:cNvPr id="22" name="TextBox 21"/>
            <p:cNvSpPr txBox="1"/>
            <p:nvPr/>
          </p:nvSpPr>
          <p:spPr>
            <a:xfrm>
              <a:off x="1884007" y="4918972"/>
              <a:ext cx="1785105" cy="430886"/>
            </a:xfrm>
            <a:prstGeom prst="rect">
              <a:avLst/>
            </a:prstGeom>
            <a:noFill/>
          </p:spPr>
          <p:txBody>
            <a:bodyPr wrap="none" rtlCol="0">
              <a:spAutoFit/>
            </a:bodyPr>
            <a:lstStyle/>
            <a:p>
              <a:pPr algn="ctr"/>
              <a:r>
                <a:rPr lang="zh-CN" altLang="en-US" sz="1500" b="1" dirty="0">
                  <a:solidFill>
                    <a:schemeClr val="tx1">
                      <a:lumMod val="65000"/>
                      <a:lumOff val="35000"/>
                    </a:schemeClr>
                  </a:solidFill>
                  <a:latin typeface="Coolvetica Rg" panose="020B0603030602020004" pitchFamily="34" charset="0"/>
                  <a:ea typeface="Fira Sans SemiBold Italic" panose="00000700000000000000" pitchFamily="50" charset="0"/>
                  <a:cs typeface="Clear Sans" panose="020B0503030202020304" pitchFamily="34" charset="0"/>
                </a:rPr>
                <a:t>点击添加内容</a:t>
              </a:r>
              <a:endParaRPr lang="en-US" altLang="zh-CN" sz="1500" b="1" dirty="0">
                <a:solidFill>
                  <a:schemeClr val="tx1">
                    <a:lumMod val="65000"/>
                    <a:lumOff val="35000"/>
                  </a:schemeClr>
                </a:solidFill>
                <a:latin typeface="Coolvetica Rg" panose="020B0603030602020004" pitchFamily="34" charset="0"/>
                <a:ea typeface="Fira Sans SemiBold Italic" panose="00000700000000000000" pitchFamily="50" charset="0"/>
                <a:cs typeface="Clear Sans" panose="020B0503030202020304" pitchFamily="34" charset="0"/>
              </a:endParaRPr>
            </a:p>
          </p:txBody>
        </p:sp>
        <p:sp>
          <p:nvSpPr>
            <p:cNvPr id="23" name="Rectangle 22"/>
            <p:cNvSpPr/>
            <p:nvPr/>
          </p:nvSpPr>
          <p:spPr>
            <a:xfrm>
              <a:off x="1775459" y="5242484"/>
              <a:ext cx="2202181" cy="553997"/>
            </a:xfrm>
            <a:prstGeom prst="rect">
              <a:avLst/>
            </a:prstGeom>
          </p:spPr>
          <p:txBody>
            <a:bodyPr wrap="square">
              <a:spAutoFit/>
            </a:bodyPr>
            <a:lstStyle/>
            <a:p>
              <a:pPr algn="ctr"/>
              <a:r>
                <a:rPr lang="zh-CN" altLang="en-US" sz="1050" dirty="0">
                  <a:solidFill>
                    <a:schemeClr val="tx1">
                      <a:lumMod val="50000"/>
                      <a:lumOff val="50000"/>
                    </a:schemeClr>
                  </a:solidFill>
                </a:rPr>
                <a:t>点击添加主要文字内容点击添加主要文字点击添加</a:t>
              </a:r>
              <a:endParaRPr lang="en-US" altLang="zh-CN" sz="1050" dirty="0">
                <a:solidFill>
                  <a:schemeClr val="tx1">
                    <a:lumMod val="50000"/>
                    <a:lumOff val="50000"/>
                  </a:schemeClr>
                </a:solidFill>
              </a:endParaRPr>
            </a:p>
          </p:txBody>
        </p:sp>
      </p:grpSp>
      <p:grpSp>
        <p:nvGrpSpPr>
          <p:cNvPr id="24" name="Group 23"/>
          <p:cNvGrpSpPr/>
          <p:nvPr/>
        </p:nvGrpSpPr>
        <p:grpSpPr>
          <a:xfrm>
            <a:off x="6265506" y="3563651"/>
            <a:ext cx="1651636" cy="669414"/>
            <a:chOff x="1775459" y="4903930"/>
            <a:chExt cx="2202181" cy="892552"/>
          </a:xfrm>
        </p:grpSpPr>
        <p:sp>
          <p:nvSpPr>
            <p:cNvPr id="25" name="TextBox 24"/>
            <p:cNvSpPr txBox="1"/>
            <p:nvPr/>
          </p:nvSpPr>
          <p:spPr>
            <a:xfrm>
              <a:off x="1933848" y="4903930"/>
              <a:ext cx="1785105" cy="430887"/>
            </a:xfrm>
            <a:prstGeom prst="rect">
              <a:avLst/>
            </a:prstGeom>
            <a:noFill/>
          </p:spPr>
          <p:txBody>
            <a:bodyPr wrap="none" rtlCol="0">
              <a:spAutoFit/>
            </a:bodyPr>
            <a:lstStyle/>
            <a:p>
              <a:pPr algn="ctr"/>
              <a:r>
                <a:rPr lang="zh-CN" altLang="en-US" sz="1500" b="1" dirty="0">
                  <a:solidFill>
                    <a:schemeClr val="tx1">
                      <a:lumMod val="65000"/>
                      <a:lumOff val="35000"/>
                    </a:schemeClr>
                  </a:solidFill>
                  <a:latin typeface="Coolvetica Rg" panose="020B0603030602020004" pitchFamily="34" charset="0"/>
                  <a:ea typeface="Fira Sans SemiBold Italic" panose="00000700000000000000" pitchFamily="50" charset="0"/>
                  <a:cs typeface="Clear Sans" panose="020B0503030202020304" pitchFamily="34" charset="0"/>
                </a:rPr>
                <a:t>点击添加内容</a:t>
              </a:r>
              <a:endParaRPr lang="en-US" altLang="zh-CN" sz="1500" b="1" dirty="0">
                <a:solidFill>
                  <a:schemeClr val="tx1">
                    <a:lumMod val="65000"/>
                    <a:lumOff val="35000"/>
                  </a:schemeClr>
                </a:solidFill>
                <a:latin typeface="Coolvetica Rg" panose="020B0603030602020004" pitchFamily="34" charset="0"/>
                <a:ea typeface="Fira Sans SemiBold Italic" panose="00000700000000000000" pitchFamily="50" charset="0"/>
                <a:cs typeface="Clear Sans" panose="020B0503030202020304" pitchFamily="34" charset="0"/>
              </a:endParaRPr>
            </a:p>
          </p:txBody>
        </p:sp>
        <p:sp>
          <p:nvSpPr>
            <p:cNvPr id="26" name="Rectangle 25"/>
            <p:cNvSpPr/>
            <p:nvPr/>
          </p:nvSpPr>
          <p:spPr>
            <a:xfrm>
              <a:off x="1775459" y="5242485"/>
              <a:ext cx="2202181" cy="553997"/>
            </a:xfrm>
            <a:prstGeom prst="rect">
              <a:avLst/>
            </a:prstGeom>
          </p:spPr>
          <p:txBody>
            <a:bodyPr wrap="square">
              <a:spAutoFit/>
            </a:bodyPr>
            <a:lstStyle/>
            <a:p>
              <a:pPr algn="ctr"/>
              <a:r>
                <a:rPr lang="zh-CN" altLang="en-US" sz="1050" dirty="0">
                  <a:solidFill>
                    <a:schemeClr val="tx1">
                      <a:lumMod val="50000"/>
                      <a:lumOff val="50000"/>
                    </a:schemeClr>
                  </a:solidFill>
                </a:rPr>
                <a:t>点击添加主要文字内容点击添加主要文字点击添加</a:t>
              </a:r>
              <a:endParaRPr lang="en-US" altLang="zh-CN" sz="1050" dirty="0">
                <a:solidFill>
                  <a:schemeClr val="tx1">
                    <a:lumMod val="50000"/>
                    <a:lumOff val="50000"/>
                  </a:schemeClr>
                </a:solidFill>
              </a:endParaRPr>
            </a:p>
          </p:txBody>
        </p:sp>
      </p:grpSp>
      <p:grpSp>
        <p:nvGrpSpPr>
          <p:cNvPr id="27" name="Group 26"/>
          <p:cNvGrpSpPr/>
          <p:nvPr/>
        </p:nvGrpSpPr>
        <p:grpSpPr>
          <a:xfrm>
            <a:off x="3193077" y="2654480"/>
            <a:ext cx="301487" cy="301487"/>
            <a:chOff x="7322925" y="1113826"/>
            <a:chExt cx="418280" cy="418280"/>
          </a:xfrm>
        </p:grpSpPr>
        <p:sp>
          <p:nvSpPr>
            <p:cNvPr id="28" name="Teardrop 27"/>
            <p:cNvSpPr/>
            <p:nvPr/>
          </p:nvSpPr>
          <p:spPr>
            <a:xfrm rot="8100000">
              <a:off x="7322925" y="1113826"/>
              <a:ext cx="418280" cy="418280"/>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9" name="Freeform 6"/>
            <p:cNvSpPr>
              <a:spLocks noEditPoints="1"/>
            </p:cNvSpPr>
            <p:nvPr/>
          </p:nvSpPr>
          <p:spPr bwMode="auto">
            <a:xfrm>
              <a:off x="7431874" y="1200224"/>
              <a:ext cx="209778" cy="230756"/>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solidFill>
            <a:ln>
              <a:noFill/>
            </a:ln>
          </p:spPr>
          <p:txBody>
            <a:bodyPr vert="horz" wrap="square" lIns="68580" tIns="34290" rIns="68580" bIns="34290" numCol="1" anchor="t" anchorCtr="0" compatLnSpc="1"/>
            <a:lstStyle/>
            <a:p>
              <a:pPr algn="ctr"/>
              <a:endParaRPr lang="en-US" sz="1350" dirty="0"/>
            </a:p>
          </p:txBody>
        </p:sp>
      </p:grpSp>
      <p:grpSp>
        <p:nvGrpSpPr>
          <p:cNvPr id="30" name="Group 29"/>
          <p:cNvGrpSpPr/>
          <p:nvPr/>
        </p:nvGrpSpPr>
        <p:grpSpPr>
          <a:xfrm>
            <a:off x="1966859" y="2654480"/>
            <a:ext cx="301487" cy="301487"/>
            <a:chOff x="2622476" y="3844098"/>
            <a:chExt cx="401983" cy="401983"/>
          </a:xfrm>
        </p:grpSpPr>
        <p:sp>
          <p:nvSpPr>
            <p:cNvPr id="31" name="Teardrop 30"/>
            <p:cNvSpPr/>
            <p:nvPr/>
          </p:nvSpPr>
          <p:spPr>
            <a:xfrm rot="8100000">
              <a:off x="2622476" y="3844098"/>
              <a:ext cx="401983" cy="401983"/>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2" name="Shape 2097"/>
            <p:cNvSpPr/>
            <p:nvPr/>
          </p:nvSpPr>
          <p:spPr>
            <a:xfrm>
              <a:off x="2718703" y="3974259"/>
              <a:ext cx="242207" cy="217992"/>
            </a:xfrm>
            <a:custGeom>
              <a:avLst/>
              <a:gdLst/>
              <a:ahLst/>
              <a:cxnLst>
                <a:cxn ang="0">
                  <a:pos x="wd2" y="hd2"/>
                </a:cxn>
                <a:cxn ang="5400000">
                  <a:pos x="wd2" y="hd2"/>
                </a:cxn>
                <a:cxn ang="10800000">
                  <a:pos x="wd2" y="hd2"/>
                </a:cxn>
                <a:cxn ang="16200000">
                  <a:pos x="wd2" y="hd2"/>
                </a:cxn>
              </a:cxnLst>
              <a:rect l="0" t="0" r="r" b="b"/>
              <a:pathLst>
                <a:path w="21600" h="21600" extrusionOk="0">
                  <a:moveTo>
                    <a:pt x="21383" y="4998"/>
                  </a:moveTo>
                  <a:lnTo>
                    <a:pt x="18817" y="3042"/>
                  </a:lnTo>
                  <a:cubicBezTo>
                    <a:pt x="18673" y="2931"/>
                    <a:pt x="18467" y="2831"/>
                    <a:pt x="18255" y="2758"/>
                  </a:cubicBezTo>
                  <a:cubicBezTo>
                    <a:pt x="18042" y="2685"/>
                    <a:pt x="17821" y="2640"/>
                    <a:pt x="17643" y="2640"/>
                  </a:cubicBezTo>
                  <a:lnTo>
                    <a:pt x="10260" y="2640"/>
                  </a:lnTo>
                  <a:lnTo>
                    <a:pt x="11124" y="8160"/>
                  </a:lnTo>
                  <a:lnTo>
                    <a:pt x="17643" y="8160"/>
                  </a:lnTo>
                  <a:cubicBezTo>
                    <a:pt x="17821" y="8160"/>
                    <a:pt x="18042" y="8115"/>
                    <a:pt x="18255" y="8042"/>
                  </a:cubicBezTo>
                  <a:cubicBezTo>
                    <a:pt x="18467" y="7969"/>
                    <a:pt x="18673" y="7869"/>
                    <a:pt x="18817" y="7758"/>
                  </a:cubicBezTo>
                  <a:lnTo>
                    <a:pt x="21383" y="5802"/>
                  </a:lnTo>
                  <a:cubicBezTo>
                    <a:pt x="21527" y="5691"/>
                    <a:pt x="21600" y="5546"/>
                    <a:pt x="21600" y="5400"/>
                  </a:cubicBezTo>
                  <a:cubicBezTo>
                    <a:pt x="21600" y="5254"/>
                    <a:pt x="21527" y="5109"/>
                    <a:pt x="21383" y="4998"/>
                  </a:cubicBezTo>
                  <a:close/>
                  <a:moveTo>
                    <a:pt x="9179" y="0"/>
                  </a:moveTo>
                  <a:lnTo>
                    <a:pt x="8207" y="0"/>
                  </a:lnTo>
                  <a:cubicBezTo>
                    <a:pt x="7969" y="0"/>
                    <a:pt x="7776" y="216"/>
                    <a:pt x="7776" y="480"/>
                  </a:cubicBezTo>
                  <a:lnTo>
                    <a:pt x="7776" y="5040"/>
                  </a:lnTo>
                  <a:lnTo>
                    <a:pt x="3956" y="5040"/>
                  </a:lnTo>
                  <a:cubicBezTo>
                    <a:pt x="3778" y="5040"/>
                    <a:pt x="3557" y="5085"/>
                    <a:pt x="3345" y="5159"/>
                  </a:cubicBezTo>
                  <a:cubicBezTo>
                    <a:pt x="3132" y="5231"/>
                    <a:pt x="2926" y="5331"/>
                    <a:pt x="2782" y="5442"/>
                  </a:cubicBezTo>
                  <a:lnTo>
                    <a:pt x="217" y="7398"/>
                  </a:lnTo>
                  <a:cubicBezTo>
                    <a:pt x="72" y="7508"/>
                    <a:pt x="0" y="7654"/>
                    <a:pt x="0" y="7800"/>
                  </a:cubicBezTo>
                  <a:cubicBezTo>
                    <a:pt x="0" y="7946"/>
                    <a:pt x="72" y="8091"/>
                    <a:pt x="217" y="8202"/>
                  </a:cubicBezTo>
                  <a:lnTo>
                    <a:pt x="2782" y="10158"/>
                  </a:lnTo>
                  <a:cubicBezTo>
                    <a:pt x="2926" y="10268"/>
                    <a:pt x="3132" y="10369"/>
                    <a:pt x="3345" y="10442"/>
                  </a:cubicBezTo>
                  <a:cubicBezTo>
                    <a:pt x="3557" y="10515"/>
                    <a:pt x="3778" y="10560"/>
                    <a:pt x="3956" y="10560"/>
                  </a:cubicBezTo>
                  <a:lnTo>
                    <a:pt x="7776" y="10560"/>
                  </a:lnTo>
                  <a:lnTo>
                    <a:pt x="7776" y="21120"/>
                  </a:lnTo>
                  <a:cubicBezTo>
                    <a:pt x="7776" y="21384"/>
                    <a:pt x="7969" y="21600"/>
                    <a:pt x="8207" y="21600"/>
                  </a:cubicBezTo>
                  <a:lnTo>
                    <a:pt x="9179" y="21600"/>
                  </a:lnTo>
                  <a:cubicBezTo>
                    <a:pt x="9417" y="21600"/>
                    <a:pt x="9612" y="21384"/>
                    <a:pt x="9612" y="21120"/>
                  </a:cubicBezTo>
                  <a:lnTo>
                    <a:pt x="9612" y="480"/>
                  </a:lnTo>
                  <a:cubicBezTo>
                    <a:pt x="9612" y="216"/>
                    <a:pt x="9417" y="0"/>
                    <a:pt x="9179" y="0"/>
                  </a:cubicBezTo>
                  <a:close/>
                </a:path>
              </a:pathLst>
            </a:custGeom>
            <a:solidFill>
              <a:schemeClr val="bg1"/>
            </a:solidFill>
            <a:ln w="12700" cap="flat">
              <a:noFill/>
              <a:miter lim="400000"/>
            </a:ln>
            <a:effectLst/>
          </p:spPr>
          <p:txBody>
            <a:bodyPr wrap="square" lIns="28575" tIns="28575" rIns="28575" bIns="28575" numCol="1" anchor="ctr">
              <a:noAutofit/>
            </a:bodyPr>
            <a:lstStyle/>
            <a:p>
              <a:pPr lvl="0" algn="ctr">
                <a:defRPr sz="3200">
                  <a:solidFill>
                    <a:srgbClr val="FFFFFF"/>
                  </a:solidFill>
                  <a:latin typeface="Helvetica Light"/>
                  <a:ea typeface="Helvetica Light"/>
                  <a:cs typeface="Helvetica Light"/>
                  <a:sym typeface="Helvetica Light"/>
                </a:defRPr>
              </a:pPr>
              <a:endParaRPr sz="3000"/>
            </a:p>
          </p:txBody>
        </p:sp>
      </p:grpSp>
      <p:grpSp>
        <p:nvGrpSpPr>
          <p:cNvPr id="33" name="Group 32"/>
          <p:cNvGrpSpPr/>
          <p:nvPr/>
        </p:nvGrpSpPr>
        <p:grpSpPr>
          <a:xfrm>
            <a:off x="4421498" y="2654477"/>
            <a:ext cx="301488" cy="301487"/>
            <a:chOff x="5895330" y="3844095"/>
            <a:chExt cx="401984" cy="401982"/>
          </a:xfrm>
        </p:grpSpPr>
        <p:sp>
          <p:nvSpPr>
            <p:cNvPr id="34" name="Teardrop 33"/>
            <p:cNvSpPr/>
            <p:nvPr/>
          </p:nvSpPr>
          <p:spPr>
            <a:xfrm rot="8100000">
              <a:off x="5895330" y="3844095"/>
              <a:ext cx="401984" cy="401982"/>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5" name="Shape 1687"/>
            <p:cNvSpPr/>
            <p:nvPr/>
          </p:nvSpPr>
          <p:spPr>
            <a:xfrm>
              <a:off x="5969221" y="3909913"/>
              <a:ext cx="258873" cy="258893"/>
            </a:xfrm>
            <a:custGeom>
              <a:avLst/>
              <a:gdLst/>
              <a:ahLst/>
              <a:cxnLst>
                <a:cxn ang="0">
                  <a:pos x="wd2" y="hd2"/>
                </a:cxn>
                <a:cxn ang="5400000">
                  <a:pos x="wd2" y="hd2"/>
                </a:cxn>
                <a:cxn ang="10800000">
                  <a:pos x="wd2" y="hd2"/>
                </a:cxn>
                <a:cxn ang="16200000">
                  <a:pos x="wd2" y="hd2"/>
                </a:cxn>
              </a:cxnLst>
              <a:rect l="0" t="0" r="r" b="b"/>
              <a:pathLst>
                <a:path w="21600" h="21600" extrusionOk="0">
                  <a:moveTo>
                    <a:pt x="11679" y="19547"/>
                  </a:moveTo>
                  <a:lnTo>
                    <a:pt x="11679" y="14693"/>
                  </a:lnTo>
                  <a:lnTo>
                    <a:pt x="9921" y="14693"/>
                  </a:lnTo>
                  <a:lnTo>
                    <a:pt x="9921" y="19547"/>
                  </a:lnTo>
                  <a:cubicBezTo>
                    <a:pt x="5768" y="19134"/>
                    <a:pt x="2465" y="15832"/>
                    <a:pt x="2052" y="11679"/>
                  </a:cubicBezTo>
                  <a:lnTo>
                    <a:pt x="6907" y="11679"/>
                  </a:lnTo>
                  <a:lnTo>
                    <a:pt x="6907" y="9921"/>
                  </a:lnTo>
                  <a:lnTo>
                    <a:pt x="2052" y="9921"/>
                  </a:lnTo>
                  <a:cubicBezTo>
                    <a:pt x="2465" y="5768"/>
                    <a:pt x="5768" y="2466"/>
                    <a:pt x="9921" y="2054"/>
                  </a:cubicBezTo>
                  <a:lnTo>
                    <a:pt x="9921" y="6907"/>
                  </a:lnTo>
                  <a:lnTo>
                    <a:pt x="11679" y="6907"/>
                  </a:lnTo>
                  <a:lnTo>
                    <a:pt x="11679" y="2054"/>
                  </a:lnTo>
                  <a:cubicBezTo>
                    <a:pt x="15832" y="2466"/>
                    <a:pt x="19135" y="5768"/>
                    <a:pt x="19548" y="9921"/>
                  </a:cubicBezTo>
                  <a:lnTo>
                    <a:pt x="14693" y="9921"/>
                  </a:lnTo>
                  <a:lnTo>
                    <a:pt x="14693" y="11679"/>
                  </a:lnTo>
                  <a:lnTo>
                    <a:pt x="19548" y="11679"/>
                  </a:lnTo>
                  <a:cubicBezTo>
                    <a:pt x="19135" y="15832"/>
                    <a:pt x="15832" y="19134"/>
                    <a:pt x="11679" y="19547"/>
                  </a:cubicBezTo>
                  <a:close/>
                  <a:moveTo>
                    <a:pt x="10799" y="0"/>
                  </a:moveTo>
                  <a:cubicBezTo>
                    <a:pt x="4835" y="0"/>
                    <a:pt x="0" y="4836"/>
                    <a:pt x="0" y="10800"/>
                  </a:cubicBezTo>
                  <a:cubicBezTo>
                    <a:pt x="0" y="16765"/>
                    <a:pt x="4835" y="21600"/>
                    <a:pt x="10799" y="21600"/>
                  </a:cubicBezTo>
                  <a:cubicBezTo>
                    <a:pt x="16765" y="21600"/>
                    <a:pt x="21600" y="16765"/>
                    <a:pt x="21600" y="10800"/>
                  </a:cubicBezTo>
                  <a:cubicBezTo>
                    <a:pt x="21600" y="4836"/>
                    <a:pt x="16765" y="0"/>
                    <a:pt x="10799" y="0"/>
                  </a:cubicBezTo>
                  <a:close/>
                </a:path>
              </a:pathLst>
            </a:custGeom>
            <a:solidFill>
              <a:srgbClr val="FFFFFF"/>
            </a:solidFill>
            <a:ln w="12700" cap="flat">
              <a:noFill/>
              <a:miter lim="400000"/>
            </a:ln>
            <a:effectLst/>
          </p:spPr>
          <p:txBody>
            <a:bodyPr wrap="square" lIns="28575" tIns="28575" rIns="28575" bIns="28575" numCol="1" anchor="ctr">
              <a:noAutofit/>
            </a:bodyPr>
            <a:lstStyle/>
            <a:p>
              <a:pPr lvl="0" algn="ctr">
                <a:defRPr sz="3100" b="1">
                  <a:latin typeface="Kontrapunkt Bob Bold"/>
                  <a:ea typeface="Kontrapunkt Bob Bold"/>
                  <a:cs typeface="Kontrapunkt Bob Bold"/>
                  <a:sym typeface="Kontrapunkt Bob Bold"/>
                </a:defRPr>
              </a:pPr>
              <a:endParaRPr sz="2700"/>
            </a:p>
          </p:txBody>
        </p:sp>
      </p:grpSp>
      <p:grpSp>
        <p:nvGrpSpPr>
          <p:cNvPr id="36" name="Group 35"/>
          <p:cNvGrpSpPr/>
          <p:nvPr/>
        </p:nvGrpSpPr>
        <p:grpSpPr>
          <a:xfrm>
            <a:off x="5658840" y="2654480"/>
            <a:ext cx="301487" cy="301487"/>
            <a:chOff x="7545118" y="3844098"/>
            <a:chExt cx="401983" cy="401983"/>
          </a:xfrm>
        </p:grpSpPr>
        <p:sp>
          <p:nvSpPr>
            <p:cNvPr id="37" name="Teardrop 36"/>
            <p:cNvSpPr/>
            <p:nvPr/>
          </p:nvSpPr>
          <p:spPr>
            <a:xfrm rot="8100000">
              <a:off x="7545118" y="3844098"/>
              <a:ext cx="401983" cy="401983"/>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8" name="Freeform 39"/>
            <p:cNvSpPr>
              <a:spLocks noChangeAspect="1" noEditPoints="1"/>
            </p:cNvSpPr>
            <p:nvPr/>
          </p:nvSpPr>
          <p:spPr bwMode="auto">
            <a:xfrm>
              <a:off x="7677150" y="3951101"/>
              <a:ext cx="192465" cy="253849"/>
            </a:xfrm>
            <a:custGeom>
              <a:avLst/>
              <a:gdLst>
                <a:gd name="T0" fmla="*/ 256 w 256"/>
                <a:gd name="T1" fmla="*/ 48 h 336"/>
                <a:gd name="T2" fmla="*/ 208 w 256"/>
                <a:gd name="T3" fmla="*/ 0 h 336"/>
                <a:gd name="T4" fmla="*/ 160 w 256"/>
                <a:gd name="T5" fmla="*/ 48 h 336"/>
                <a:gd name="T6" fmla="*/ 188 w 256"/>
                <a:gd name="T7" fmla="*/ 92 h 336"/>
                <a:gd name="T8" fmla="*/ 122 w 256"/>
                <a:gd name="T9" fmla="*/ 150 h 336"/>
                <a:gd name="T10" fmla="*/ 67 w 256"/>
                <a:gd name="T11" fmla="*/ 174 h 336"/>
                <a:gd name="T12" fmla="*/ 67 w 256"/>
                <a:gd name="T13" fmla="*/ 92 h 336"/>
                <a:gd name="T14" fmla="*/ 96 w 256"/>
                <a:gd name="T15" fmla="*/ 48 h 336"/>
                <a:gd name="T16" fmla="*/ 48 w 256"/>
                <a:gd name="T17" fmla="*/ 0 h 336"/>
                <a:gd name="T18" fmla="*/ 0 w 256"/>
                <a:gd name="T19" fmla="*/ 48 h 336"/>
                <a:gd name="T20" fmla="*/ 29 w 256"/>
                <a:gd name="T21" fmla="*/ 92 h 336"/>
                <a:gd name="T22" fmla="*/ 29 w 256"/>
                <a:gd name="T23" fmla="*/ 244 h 336"/>
                <a:gd name="T24" fmla="*/ 0 w 256"/>
                <a:gd name="T25" fmla="*/ 288 h 336"/>
                <a:gd name="T26" fmla="*/ 48 w 256"/>
                <a:gd name="T27" fmla="*/ 336 h 336"/>
                <a:gd name="T28" fmla="*/ 96 w 256"/>
                <a:gd name="T29" fmla="*/ 288 h 336"/>
                <a:gd name="T30" fmla="*/ 68 w 256"/>
                <a:gd name="T31" fmla="*/ 244 h 336"/>
                <a:gd name="T32" fmla="*/ 133 w 256"/>
                <a:gd name="T33" fmla="*/ 186 h 336"/>
                <a:gd name="T34" fmla="*/ 226 w 256"/>
                <a:gd name="T35" fmla="*/ 92 h 336"/>
                <a:gd name="T36" fmla="*/ 256 w 256"/>
                <a:gd name="T37" fmla="*/ 48 h 336"/>
                <a:gd name="T38" fmla="*/ 20 w 256"/>
                <a:gd name="T39" fmla="*/ 48 h 336"/>
                <a:gd name="T40" fmla="*/ 48 w 256"/>
                <a:gd name="T41" fmla="*/ 20 h 336"/>
                <a:gd name="T42" fmla="*/ 75 w 256"/>
                <a:gd name="T43" fmla="*/ 48 h 336"/>
                <a:gd name="T44" fmla="*/ 48 w 256"/>
                <a:gd name="T45" fmla="*/ 76 h 336"/>
                <a:gd name="T46" fmla="*/ 20 w 256"/>
                <a:gd name="T47" fmla="*/ 48 h 336"/>
                <a:gd name="T48" fmla="*/ 48 w 256"/>
                <a:gd name="T49" fmla="*/ 316 h 336"/>
                <a:gd name="T50" fmla="*/ 20 w 256"/>
                <a:gd name="T51" fmla="*/ 288 h 336"/>
                <a:gd name="T52" fmla="*/ 48 w 256"/>
                <a:gd name="T53" fmla="*/ 260 h 336"/>
                <a:gd name="T54" fmla="*/ 75 w 256"/>
                <a:gd name="T55" fmla="*/ 288 h 336"/>
                <a:gd name="T56" fmla="*/ 48 w 256"/>
                <a:gd name="T57" fmla="*/ 316 h 336"/>
                <a:gd name="T58" fmla="*/ 208 w 256"/>
                <a:gd name="T59" fmla="*/ 76 h 336"/>
                <a:gd name="T60" fmla="*/ 180 w 256"/>
                <a:gd name="T61" fmla="*/ 48 h 336"/>
                <a:gd name="T62" fmla="*/ 208 w 256"/>
                <a:gd name="T63" fmla="*/ 20 h 336"/>
                <a:gd name="T64" fmla="*/ 235 w 256"/>
                <a:gd name="T65" fmla="*/ 48 h 336"/>
                <a:gd name="T66" fmla="*/ 208 w 256"/>
                <a:gd name="T67" fmla="*/ 7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56" h="336">
                  <a:moveTo>
                    <a:pt x="256" y="48"/>
                  </a:moveTo>
                  <a:cubicBezTo>
                    <a:pt x="256" y="21"/>
                    <a:pt x="234" y="0"/>
                    <a:pt x="208" y="0"/>
                  </a:cubicBezTo>
                  <a:cubicBezTo>
                    <a:pt x="181" y="0"/>
                    <a:pt x="160" y="21"/>
                    <a:pt x="160" y="48"/>
                  </a:cubicBezTo>
                  <a:cubicBezTo>
                    <a:pt x="160" y="67"/>
                    <a:pt x="171" y="84"/>
                    <a:pt x="188" y="92"/>
                  </a:cubicBezTo>
                  <a:cubicBezTo>
                    <a:pt x="183" y="131"/>
                    <a:pt x="158" y="138"/>
                    <a:pt x="122" y="150"/>
                  </a:cubicBezTo>
                  <a:cubicBezTo>
                    <a:pt x="105" y="155"/>
                    <a:pt x="84" y="162"/>
                    <a:pt x="67" y="174"/>
                  </a:cubicBezTo>
                  <a:cubicBezTo>
                    <a:pt x="67" y="92"/>
                    <a:pt x="67" y="92"/>
                    <a:pt x="67" y="92"/>
                  </a:cubicBezTo>
                  <a:cubicBezTo>
                    <a:pt x="84" y="85"/>
                    <a:pt x="96" y="68"/>
                    <a:pt x="96" y="48"/>
                  </a:cubicBezTo>
                  <a:cubicBezTo>
                    <a:pt x="96" y="21"/>
                    <a:pt x="74" y="0"/>
                    <a:pt x="48" y="0"/>
                  </a:cubicBezTo>
                  <a:cubicBezTo>
                    <a:pt x="21" y="0"/>
                    <a:pt x="0" y="21"/>
                    <a:pt x="0" y="48"/>
                  </a:cubicBezTo>
                  <a:cubicBezTo>
                    <a:pt x="0" y="68"/>
                    <a:pt x="12" y="85"/>
                    <a:pt x="29" y="92"/>
                  </a:cubicBezTo>
                  <a:cubicBezTo>
                    <a:pt x="29" y="244"/>
                    <a:pt x="29" y="244"/>
                    <a:pt x="29" y="244"/>
                  </a:cubicBezTo>
                  <a:cubicBezTo>
                    <a:pt x="12" y="251"/>
                    <a:pt x="0" y="268"/>
                    <a:pt x="0" y="288"/>
                  </a:cubicBezTo>
                  <a:cubicBezTo>
                    <a:pt x="0" y="314"/>
                    <a:pt x="21" y="336"/>
                    <a:pt x="48" y="336"/>
                  </a:cubicBezTo>
                  <a:cubicBezTo>
                    <a:pt x="74" y="336"/>
                    <a:pt x="96" y="314"/>
                    <a:pt x="96" y="288"/>
                  </a:cubicBezTo>
                  <a:cubicBezTo>
                    <a:pt x="96" y="268"/>
                    <a:pt x="84" y="252"/>
                    <a:pt x="68" y="244"/>
                  </a:cubicBezTo>
                  <a:cubicBezTo>
                    <a:pt x="72" y="205"/>
                    <a:pt x="97" y="197"/>
                    <a:pt x="133" y="186"/>
                  </a:cubicBezTo>
                  <a:cubicBezTo>
                    <a:pt x="170" y="175"/>
                    <a:pt x="220" y="159"/>
                    <a:pt x="226" y="92"/>
                  </a:cubicBezTo>
                  <a:cubicBezTo>
                    <a:pt x="244" y="85"/>
                    <a:pt x="256" y="68"/>
                    <a:pt x="256" y="48"/>
                  </a:cubicBezTo>
                  <a:close/>
                  <a:moveTo>
                    <a:pt x="20" y="48"/>
                  </a:moveTo>
                  <a:cubicBezTo>
                    <a:pt x="20" y="33"/>
                    <a:pt x="32" y="20"/>
                    <a:pt x="48" y="20"/>
                  </a:cubicBezTo>
                  <a:cubicBezTo>
                    <a:pt x="63" y="20"/>
                    <a:pt x="75" y="33"/>
                    <a:pt x="75" y="48"/>
                  </a:cubicBezTo>
                  <a:cubicBezTo>
                    <a:pt x="75" y="63"/>
                    <a:pt x="63" y="76"/>
                    <a:pt x="48" y="76"/>
                  </a:cubicBezTo>
                  <a:cubicBezTo>
                    <a:pt x="32" y="76"/>
                    <a:pt x="20" y="63"/>
                    <a:pt x="20" y="48"/>
                  </a:cubicBezTo>
                  <a:close/>
                  <a:moveTo>
                    <a:pt x="48" y="316"/>
                  </a:moveTo>
                  <a:cubicBezTo>
                    <a:pt x="32" y="316"/>
                    <a:pt x="20" y="303"/>
                    <a:pt x="20" y="288"/>
                  </a:cubicBezTo>
                  <a:cubicBezTo>
                    <a:pt x="20" y="273"/>
                    <a:pt x="32" y="260"/>
                    <a:pt x="48" y="260"/>
                  </a:cubicBezTo>
                  <a:cubicBezTo>
                    <a:pt x="63" y="260"/>
                    <a:pt x="75" y="273"/>
                    <a:pt x="75" y="288"/>
                  </a:cubicBezTo>
                  <a:cubicBezTo>
                    <a:pt x="75" y="303"/>
                    <a:pt x="63" y="316"/>
                    <a:pt x="48" y="316"/>
                  </a:cubicBezTo>
                  <a:close/>
                  <a:moveTo>
                    <a:pt x="208" y="76"/>
                  </a:moveTo>
                  <a:cubicBezTo>
                    <a:pt x="192" y="76"/>
                    <a:pt x="180" y="63"/>
                    <a:pt x="180" y="48"/>
                  </a:cubicBezTo>
                  <a:cubicBezTo>
                    <a:pt x="180" y="33"/>
                    <a:pt x="192" y="20"/>
                    <a:pt x="208" y="20"/>
                  </a:cubicBezTo>
                  <a:cubicBezTo>
                    <a:pt x="223" y="20"/>
                    <a:pt x="235" y="33"/>
                    <a:pt x="235" y="48"/>
                  </a:cubicBezTo>
                  <a:cubicBezTo>
                    <a:pt x="235" y="63"/>
                    <a:pt x="223" y="76"/>
                    <a:pt x="208" y="76"/>
                  </a:cubicBezTo>
                  <a:close/>
                </a:path>
              </a:pathLst>
            </a:custGeom>
            <a:solidFill>
              <a:schemeClr val="bg1"/>
            </a:solidFill>
            <a:ln>
              <a:noFill/>
            </a:ln>
          </p:spPr>
          <p:txBody>
            <a:bodyPr vert="horz" wrap="square" lIns="68580" tIns="34290" rIns="68580" bIns="34290" numCol="1" anchor="t" anchorCtr="0" compatLnSpc="1"/>
            <a:lstStyle/>
            <a:p>
              <a:pPr algn="ctr"/>
              <a:endParaRPr lang="en-US" sz="1350" dirty="0"/>
            </a:p>
          </p:txBody>
        </p:sp>
      </p:grpSp>
      <p:grpSp>
        <p:nvGrpSpPr>
          <p:cNvPr id="39" name="Group 38"/>
          <p:cNvGrpSpPr/>
          <p:nvPr/>
        </p:nvGrpSpPr>
        <p:grpSpPr>
          <a:xfrm>
            <a:off x="6929344" y="2654480"/>
            <a:ext cx="301487" cy="301487"/>
            <a:chOff x="9239123" y="3844098"/>
            <a:chExt cx="401983" cy="401983"/>
          </a:xfrm>
        </p:grpSpPr>
        <p:sp>
          <p:nvSpPr>
            <p:cNvPr id="40" name="Teardrop 39"/>
            <p:cNvSpPr/>
            <p:nvPr/>
          </p:nvSpPr>
          <p:spPr>
            <a:xfrm rot="8100000">
              <a:off x="9239123" y="3844098"/>
              <a:ext cx="401983" cy="401983"/>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1" name="Shape 1804"/>
            <p:cNvSpPr/>
            <p:nvPr/>
          </p:nvSpPr>
          <p:spPr>
            <a:xfrm>
              <a:off x="9348773" y="3950920"/>
              <a:ext cx="213768" cy="213782"/>
            </a:xfrm>
            <a:custGeom>
              <a:avLst/>
              <a:gdLst/>
              <a:ahLst/>
              <a:cxnLst>
                <a:cxn ang="0">
                  <a:pos x="wd2" y="hd2"/>
                </a:cxn>
                <a:cxn ang="5400000">
                  <a:pos x="wd2" y="hd2"/>
                </a:cxn>
                <a:cxn ang="10800000">
                  <a:pos x="wd2" y="hd2"/>
                </a:cxn>
                <a:cxn ang="16200000">
                  <a:pos x="wd2" y="hd2"/>
                </a:cxn>
              </a:cxnLst>
              <a:rect l="0" t="0" r="r" b="b"/>
              <a:pathLst>
                <a:path w="21318" h="21320" extrusionOk="0">
                  <a:moveTo>
                    <a:pt x="6122" y="19157"/>
                  </a:moveTo>
                  <a:lnTo>
                    <a:pt x="3902" y="19634"/>
                  </a:lnTo>
                  <a:cubicBezTo>
                    <a:pt x="3688" y="19233"/>
                    <a:pt x="3431" y="18833"/>
                    <a:pt x="2957" y="18361"/>
                  </a:cubicBezTo>
                  <a:cubicBezTo>
                    <a:pt x="2486" y="17889"/>
                    <a:pt x="2085" y="17631"/>
                    <a:pt x="1685" y="17417"/>
                  </a:cubicBezTo>
                  <a:lnTo>
                    <a:pt x="2162" y="15198"/>
                  </a:lnTo>
                  <a:lnTo>
                    <a:pt x="2804" y="14556"/>
                  </a:lnTo>
                  <a:cubicBezTo>
                    <a:pt x="2804" y="14556"/>
                    <a:pt x="4012" y="14580"/>
                    <a:pt x="5374" y="15944"/>
                  </a:cubicBezTo>
                  <a:cubicBezTo>
                    <a:pt x="6737" y="17307"/>
                    <a:pt x="6762" y="18516"/>
                    <a:pt x="6762" y="18516"/>
                  </a:cubicBezTo>
                  <a:cubicBezTo>
                    <a:pt x="6762" y="18516"/>
                    <a:pt x="6122" y="19157"/>
                    <a:pt x="6122" y="19157"/>
                  </a:cubicBezTo>
                  <a:close/>
                  <a:moveTo>
                    <a:pt x="19625" y="1692"/>
                  </a:moveTo>
                  <a:cubicBezTo>
                    <a:pt x="17654" y="-280"/>
                    <a:pt x="16174" y="15"/>
                    <a:pt x="16174" y="15"/>
                  </a:cubicBezTo>
                  <a:lnTo>
                    <a:pt x="9270" y="6920"/>
                  </a:lnTo>
                  <a:lnTo>
                    <a:pt x="1379" y="14810"/>
                  </a:lnTo>
                  <a:lnTo>
                    <a:pt x="0" y="21320"/>
                  </a:lnTo>
                  <a:lnTo>
                    <a:pt x="6508" y="19939"/>
                  </a:lnTo>
                  <a:lnTo>
                    <a:pt x="14399" y="12048"/>
                  </a:lnTo>
                  <a:lnTo>
                    <a:pt x="21302" y="5145"/>
                  </a:lnTo>
                  <a:cubicBezTo>
                    <a:pt x="21302" y="5145"/>
                    <a:pt x="21600" y="3665"/>
                    <a:pt x="19625" y="1692"/>
                  </a:cubicBezTo>
                  <a:close/>
                </a:path>
              </a:pathLst>
            </a:custGeom>
            <a:solidFill>
              <a:schemeClr val="bg1"/>
            </a:solidFill>
            <a:ln w="12700" cap="flat">
              <a:noFill/>
              <a:miter lim="400000"/>
            </a:ln>
            <a:effectLst/>
          </p:spPr>
          <p:txBody>
            <a:bodyPr wrap="square" lIns="28575" tIns="28575" rIns="28575" bIns="28575" numCol="1" anchor="ctr">
              <a:noAutofit/>
            </a:bodyPr>
            <a:lstStyle/>
            <a:p>
              <a:pPr lvl="0" algn="ctr">
                <a:defRPr sz="3200">
                  <a:solidFill>
                    <a:srgbClr val="FFFFFF"/>
                  </a:solidFill>
                  <a:latin typeface="Helvetica Light"/>
                  <a:ea typeface="Helvetica Light"/>
                  <a:cs typeface="Helvetica Light"/>
                  <a:sym typeface="Helvetica Light"/>
                </a:defRPr>
              </a:pPr>
              <a:endParaRPr sz="3000"/>
            </a:p>
          </p:txBody>
        </p:sp>
      </p:grpSp>
    </p:spTree>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left)">
                                      <p:cBhvr>
                                        <p:cTn id="19" dur="500"/>
                                        <p:tgtEl>
                                          <p:spTgt spid="10"/>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500"/>
                                        <p:tgtEl>
                                          <p:spTgt spid="11"/>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right)">
                                      <p:cBhvr>
                                        <p:cTn id="27" dur="500"/>
                                        <p:tgtEl>
                                          <p:spTgt spid="2"/>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fade">
                                      <p:cBhvr>
                                        <p:cTn id="31" dur="500"/>
                                        <p:tgtEl>
                                          <p:spTgt spid="39"/>
                                        </p:tgtEl>
                                      </p:cBhvr>
                                    </p:animEffect>
                                  </p:childTnLst>
                                </p:cTn>
                              </p:par>
                            </p:childTnLst>
                          </p:cTn>
                        </p:par>
                        <p:par>
                          <p:cTn id="32" fill="hold">
                            <p:stCondLst>
                              <p:cond delay="3500"/>
                            </p:stCondLst>
                            <p:childTnLst>
                              <p:par>
                                <p:cTn id="33" presetID="22" presetClass="entr" presetSubtype="2" fill="hold" grpId="0" nodeType="after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right)">
                                      <p:cBhvr>
                                        <p:cTn id="35" dur="500"/>
                                        <p:tgtEl>
                                          <p:spTgt spid="3"/>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fade">
                                      <p:cBhvr>
                                        <p:cTn id="39" dur="500"/>
                                        <p:tgtEl>
                                          <p:spTgt spid="36"/>
                                        </p:tgtEl>
                                      </p:cBhvr>
                                    </p:animEffect>
                                  </p:childTnLst>
                                </p:cTn>
                              </p:par>
                            </p:childTnLst>
                          </p:cTn>
                        </p:par>
                        <p:par>
                          <p:cTn id="40" fill="hold">
                            <p:stCondLst>
                              <p:cond delay="4500"/>
                            </p:stCondLst>
                            <p:childTnLst>
                              <p:par>
                                <p:cTn id="41" presetID="22" presetClass="entr" presetSubtype="2" fill="hold" grpId="0" nodeType="after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wipe(right)">
                                      <p:cBhvr>
                                        <p:cTn id="43" dur="500"/>
                                        <p:tgtEl>
                                          <p:spTgt spid="4"/>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fade">
                                      <p:cBhvr>
                                        <p:cTn id="47" dur="500"/>
                                        <p:tgtEl>
                                          <p:spTgt spid="33"/>
                                        </p:tgtEl>
                                      </p:cBhvr>
                                    </p:animEffect>
                                  </p:childTnLst>
                                </p:cTn>
                              </p:par>
                            </p:childTnLst>
                          </p:cTn>
                        </p:par>
                        <p:par>
                          <p:cTn id="48" fill="hold">
                            <p:stCondLst>
                              <p:cond delay="5500"/>
                            </p:stCondLst>
                            <p:childTnLst>
                              <p:par>
                                <p:cTn id="49" presetID="22" presetClass="entr" presetSubtype="2" fill="hold" grpId="0" nodeType="after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wipe(right)">
                                      <p:cBhvr>
                                        <p:cTn id="51" dur="500"/>
                                        <p:tgtEl>
                                          <p:spTgt spid="5"/>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500"/>
                                        <p:tgtEl>
                                          <p:spTgt spid="27"/>
                                        </p:tgtEl>
                                      </p:cBhvr>
                                    </p:animEffect>
                                  </p:childTnLst>
                                </p:cTn>
                              </p:par>
                            </p:childTnLst>
                          </p:cTn>
                        </p:par>
                        <p:par>
                          <p:cTn id="56" fill="hold">
                            <p:stCondLst>
                              <p:cond delay="6500"/>
                            </p:stCondLst>
                            <p:childTnLst>
                              <p:par>
                                <p:cTn id="57" presetID="22" presetClass="entr" presetSubtype="2" fill="hold" grpId="0" nodeType="after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wipe(right)">
                                      <p:cBhvr>
                                        <p:cTn id="59" dur="500"/>
                                        <p:tgtEl>
                                          <p:spTgt spid="7"/>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fade">
                                      <p:cBhvr>
                                        <p:cTn id="63" dur="500"/>
                                        <p:tgtEl>
                                          <p:spTgt spid="30"/>
                                        </p:tgtEl>
                                      </p:cBhvr>
                                    </p:animEffect>
                                  </p:childTnLst>
                                </p:cTn>
                              </p:par>
                            </p:childTnLst>
                          </p:cTn>
                        </p:par>
                        <p:par>
                          <p:cTn id="64" fill="hold">
                            <p:stCondLst>
                              <p:cond delay="7500"/>
                            </p:stCondLst>
                            <p:childTnLst>
                              <p:par>
                                <p:cTn id="65" presetID="22" presetClass="entr" presetSubtype="1" fill="hold" nodeType="after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wipe(up)">
                                      <p:cBhvr>
                                        <p:cTn id="67" dur="500"/>
                                        <p:tgtEl>
                                          <p:spTgt spid="12"/>
                                        </p:tgtEl>
                                      </p:cBhvr>
                                    </p:animEffect>
                                  </p:childTnLst>
                                </p:cTn>
                              </p:par>
                            </p:childTnLst>
                          </p:cTn>
                        </p:par>
                        <p:par>
                          <p:cTn id="68" fill="hold">
                            <p:stCondLst>
                              <p:cond delay="8000"/>
                            </p:stCondLst>
                            <p:childTnLst>
                              <p:par>
                                <p:cTn id="69" presetID="22" presetClass="entr" presetSubtype="1" fill="hold" nodeType="afterEffect">
                                  <p:stCondLst>
                                    <p:cond delay="0"/>
                                  </p:stCondLst>
                                  <p:childTnLst>
                                    <p:set>
                                      <p:cBhvr>
                                        <p:cTn id="70" dur="1" fill="hold">
                                          <p:stCondLst>
                                            <p:cond delay="0"/>
                                          </p:stCondLst>
                                        </p:cTn>
                                        <p:tgtEl>
                                          <p:spTgt spid="15"/>
                                        </p:tgtEl>
                                        <p:attrNameLst>
                                          <p:attrName>style.visibility</p:attrName>
                                        </p:attrNameLst>
                                      </p:cBhvr>
                                      <p:to>
                                        <p:strVal val="visible"/>
                                      </p:to>
                                    </p:set>
                                    <p:animEffect transition="in" filter="wipe(up)">
                                      <p:cBhvr>
                                        <p:cTn id="71" dur="500"/>
                                        <p:tgtEl>
                                          <p:spTgt spid="15"/>
                                        </p:tgtEl>
                                      </p:cBhvr>
                                    </p:animEffect>
                                  </p:childTnLst>
                                </p:cTn>
                              </p:par>
                            </p:childTnLst>
                          </p:cTn>
                        </p:par>
                        <p:par>
                          <p:cTn id="72" fill="hold">
                            <p:stCondLst>
                              <p:cond delay="8500"/>
                            </p:stCondLst>
                            <p:childTnLst>
                              <p:par>
                                <p:cTn id="73" presetID="22" presetClass="entr" presetSubtype="1" fill="hold" nodeType="afterEffect">
                                  <p:stCondLst>
                                    <p:cond delay="0"/>
                                  </p:stCondLst>
                                  <p:childTnLst>
                                    <p:set>
                                      <p:cBhvr>
                                        <p:cTn id="74" dur="1" fill="hold">
                                          <p:stCondLst>
                                            <p:cond delay="0"/>
                                          </p:stCondLst>
                                        </p:cTn>
                                        <p:tgtEl>
                                          <p:spTgt spid="18"/>
                                        </p:tgtEl>
                                        <p:attrNameLst>
                                          <p:attrName>style.visibility</p:attrName>
                                        </p:attrNameLst>
                                      </p:cBhvr>
                                      <p:to>
                                        <p:strVal val="visible"/>
                                      </p:to>
                                    </p:set>
                                    <p:animEffect transition="in" filter="wipe(up)">
                                      <p:cBhvr>
                                        <p:cTn id="75" dur="500"/>
                                        <p:tgtEl>
                                          <p:spTgt spid="18"/>
                                        </p:tgtEl>
                                      </p:cBhvr>
                                    </p:animEffect>
                                  </p:childTnLst>
                                </p:cTn>
                              </p:par>
                            </p:childTnLst>
                          </p:cTn>
                        </p:par>
                        <p:par>
                          <p:cTn id="76" fill="hold">
                            <p:stCondLst>
                              <p:cond delay="9000"/>
                            </p:stCondLst>
                            <p:childTnLst>
                              <p:par>
                                <p:cTn id="77" presetID="22" presetClass="entr" presetSubtype="1" fill="hold" nodeType="after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wipe(up)">
                                      <p:cBhvr>
                                        <p:cTn id="79" dur="500"/>
                                        <p:tgtEl>
                                          <p:spTgt spid="21"/>
                                        </p:tgtEl>
                                      </p:cBhvr>
                                    </p:animEffect>
                                  </p:childTnLst>
                                </p:cTn>
                              </p:par>
                            </p:childTnLst>
                          </p:cTn>
                        </p:par>
                        <p:par>
                          <p:cTn id="80" fill="hold">
                            <p:stCondLst>
                              <p:cond delay="9500"/>
                            </p:stCondLst>
                            <p:childTnLst>
                              <p:par>
                                <p:cTn id="81" presetID="22" presetClass="entr" presetSubtype="1" fill="hold" nodeType="afterEffect">
                                  <p:stCondLst>
                                    <p:cond delay="0"/>
                                  </p:stCondLst>
                                  <p:childTnLst>
                                    <p:set>
                                      <p:cBhvr>
                                        <p:cTn id="82" dur="1" fill="hold">
                                          <p:stCondLst>
                                            <p:cond delay="0"/>
                                          </p:stCondLst>
                                        </p:cTn>
                                        <p:tgtEl>
                                          <p:spTgt spid="24"/>
                                        </p:tgtEl>
                                        <p:attrNameLst>
                                          <p:attrName>style.visibility</p:attrName>
                                        </p:attrNameLst>
                                      </p:cBhvr>
                                      <p:to>
                                        <p:strVal val="visible"/>
                                      </p:to>
                                    </p:set>
                                    <p:animEffect transition="in" filter="wipe(up)">
                                      <p:cBhvr>
                                        <p:cTn id="8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3"/>
          <p:cNvSpPr/>
          <p:nvPr/>
        </p:nvSpPr>
        <p:spPr>
          <a:xfrm>
            <a:off x="2909078" y="3194678"/>
            <a:ext cx="1541744" cy="1329090"/>
          </a:xfrm>
          <a:custGeom>
            <a:avLst/>
            <a:gdLst>
              <a:gd name="connsiteX0" fmla="*/ 1028067 w 2056135"/>
              <a:gd name="connsiteY0" fmla="*/ 684476 h 1772530"/>
              <a:gd name="connsiteX1" fmla="*/ 520306 w 2056135"/>
              <a:gd name="connsiteY1" fmla="*/ 1192237 h 1772530"/>
              <a:gd name="connsiteX2" fmla="*/ 1028067 w 2056135"/>
              <a:gd name="connsiteY2" fmla="*/ 1699998 h 1772530"/>
              <a:gd name="connsiteX3" fmla="*/ 1535828 w 2056135"/>
              <a:gd name="connsiteY3" fmla="*/ 1192237 h 1772530"/>
              <a:gd name="connsiteX4" fmla="*/ 1028067 w 2056135"/>
              <a:gd name="connsiteY4" fmla="*/ 684476 h 1772530"/>
              <a:gd name="connsiteX5" fmla="*/ 1028068 w 2056135"/>
              <a:gd name="connsiteY5" fmla="*/ 0 h 1772530"/>
              <a:gd name="connsiteX6" fmla="*/ 2056135 w 2056135"/>
              <a:gd name="connsiteY6" fmla="*/ 1772530 h 1772530"/>
              <a:gd name="connsiteX7" fmla="*/ 0 w 2056135"/>
              <a:gd name="connsiteY7" fmla="*/ 1772530 h 177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6135" h="1772530">
                <a:moveTo>
                  <a:pt x="1028067" y="684476"/>
                </a:moveTo>
                <a:cubicBezTo>
                  <a:pt x="747638" y="684476"/>
                  <a:pt x="520306" y="911808"/>
                  <a:pt x="520306" y="1192237"/>
                </a:cubicBezTo>
                <a:cubicBezTo>
                  <a:pt x="520306" y="1472666"/>
                  <a:pt x="747638" y="1699998"/>
                  <a:pt x="1028067" y="1699998"/>
                </a:cubicBezTo>
                <a:cubicBezTo>
                  <a:pt x="1308496" y="1699998"/>
                  <a:pt x="1535828" y="1472666"/>
                  <a:pt x="1535828" y="1192237"/>
                </a:cubicBezTo>
                <a:cubicBezTo>
                  <a:pt x="1535828" y="911808"/>
                  <a:pt x="1308496" y="684476"/>
                  <a:pt x="1028067" y="684476"/>
                </a:cubicBezTo>
                <a:close/>
                <a:moveTo>
                  <a:pt x="1028068" y="0"/>
                </a:moveTo>
                <a:lnTo>
                  <a:pt x="2056135" y="1772530"/>
                </a:lnTo>
                <a:lnTo>
                  <a:pt x="0" y="1772530"/>
                </a:lnTo>
                <a:close/>
              </a:path>
            </a:pathLst>
          </a:custGeom>
          <a:solidFill>
            <a:schemeClr val="accent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350"/>
          </a:p>
        </p:txBody>
      </p:sp>
      <p:sp>
        <p:nvSpPr>
          <p:cNvPr id="7" name="任意多边形 4"/>
          <p:cNvSpPr/>
          <p:nvPr/>
        </p:nvSpPr>
        <p:spPr>
          <a:xfrm>
            <a:off x="6158503" y="3194678"/>
            <a:ext cx="1541744" cy="1329090"/>
          </a:xfrm>
          <a:custGeom>
            <a:avLst/>
            <a:gdLst>
              <a:gd name="connsiteX0" fmla="*/ 1028067 w 2056135"/>
              <a:gd name="connsiteY0" fmla="*/ 684476 h 1772530"/>
              <a:gd name="connsiteX1" fmla="*/ 520306 w 2056135"/>
              <a:gd name="connsiteY1" fmla="*/ 1192237 h 1772530"/>
              <a:gd name="connsiteX2" fmla="*/ 1028067 w 2056135"/>
              <a:gd name="connsiteY2" fmla="*/ 1699998 h 1772530"/>
              <a:gd name="connsiteX3" fmla="*/ 1535828 w 2056135"/>
              <a:gd name="connsiteY3" fmla="*/ 1192237 h 1772530"/>
              <a:gd name="connsiteX4" fmla="*/ 1028067 w 2056135"/>
              <a:gd name="connsiteY4" fmla="*/ 684476 h 1772530"/>
              <a:gd name="connsiteX5" fmla="*/ 1028068 w 2056135"/>
              <a:gd name="connsiteY5" fmla="*/ 0 h 1772530"/>
              <a:gd name="connsiteX6" fmla="*/ 2056135 w 2056135"/>
              <a:gd name="connsiteY6" fmla="*/ 1772530 h 1772530"/>
              <a:gd name="connsiteX7" fmla="*/ 0 w 2056135"/>
              <a:gd name="connsiteY7" fmla="*/ 1772530 h 177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6135" h="1772530">
                <a:moveTo>
                  <a:pt x="1028067" y="684476"/>
                </a:moveTo>
                <a:cubicBezTo>
                  <a:pt x="747638" y="684476"/>
                  <a:pt x="520306" y="911808"/>
                  <a:pt x="520306" y="1192237"/>
                </a:cubicBezTo>
                <a:cubicBezTo>
                  <a:pt x="520306" y="1472666"/>
                  <a:pt x="747638" y="1699998"/>
                  <a:pt x="1028067" y="1699998"/>
                </a:cubicBezTo>
                <a:cubicBezTo>
                  <a:pt x="1308496" y="1699998"/>
                  <a:pt x="1535828" y="1472666"/>
                  <a:pt x="1535828" y="1192237"/>
                </a:cubicBezTo>
                <a:cubicBezTo>
                  <a:pt x="1535828" y="911808"/>
                  <a:pt x="1308496" y="684476"/>
                  <a:pt x="1028067" y="684476"/>
                </a:cubicBezTo>
                <a:close/>
                <a:moveTo>
                  <a:pt x="1028068" y="0"/>
                </a:moveTo>
                <a:lnTo>
                  <a:pt x="2056135" y="1772530"/>
                </a:lnTo>
                <a:lnTo>
                  <a:pt x="0" y="1772530"/>
                </a:lnTo>
                <a:close/>
              </a:path>
            </a:pathLst>
          </a:custGeom>
          <a:solidFill>
            <a:schemeClr val="accent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350"/>
          </a:p>
        </p:txBody>
      </p:sp>
      <p:sp>
        <p:nvSpPr>
          <p:cNvPr id="8" name="任意多边形 5"/>
          <p:cNvSpPr/>
          <p:nvPr/>
        </p:nvSpPr>
        <p:spPr>
          <a:xfrm flipV="1">
            <a:off x="1298248" y="1505616"/>
            <a:ext cx="1541744" cy="1329090"/>
          </a:xfrm>
          <a:custGeom>
            <a:avLst/>
            <a:gdLst>
              <a:gd name="connsiteX0" fmla="*/ 1028067 w 2056135"/>
              <a:gd name="connsiteY0" fmla="*/ 1688122 h 1772530"/>
              <a:gd name="connsiteX1" fmla="*/ 520306 w 2056135"/>
              <a:gd name="connsiteY1" fmla="*/ 1180361 h 1772530"/>
              <a:gd name="connsiteX2" fmla="*/ 1028067 w 2056135"/>
              <a:gd name="connsiteY2" fmla="*/ 672600 h 1772530"/>
              <a:gd name="connsiteX3" fmla="*/ 1535828 w 2056135"/>
              <a:gd name="connsiteY3" fmla="*/ 1180361 h 1772530"/>
              <a:gd name="connsiteX4" fmla="*/ 1028067 w 2056135"/>
              <a:gd name="connsiteY4" fmla="*/ 1688122 h 1772530"/>
              <a:gd name="connsiteX5" fmla="*/ 0 w 2056135"/>
              <a:gd name="connsiteY5" fmla="*/ 1772530 h 1772530"/>
              <a:gd name="connsiteX6" fmla="*/ 2056135 w 2056135"/>
              <a:gd name="connsiteY6" fmla="*/ 1772530 h 1772530"/>
              <a:gd name="connsiteX7" fmla="*/ 1028068 w 2056135"/>
              <a:gd name="connsiteY7" fmla="*/ 0 h 177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6135" h="1772530">
                <a:moveTo>
                  <a:pt x="1028067" y="1688122"/>
                </a:moveTo>
                <a:cubicBezTo>
                  <a:pt x="747638" y="1688122"/>
                  <a:pt x="520306" y="1460790"/>
                  <a:pt x="520306" y="1180361"/>
                </a:cubicBezTo>
                <a:cubicBezTo>
                  <a:pt x="520306" y="899932"/>
                  <a:pt x="747638" y="672600"/>
                  <a:pt x="1028067" y="672600"/>
                </a:cubicBezTo>
                <a:cubicBezTo>
                  <a:pt x="1308496" y="672600"/>
                  <a:pt x="1535828" y="899932"/>
                  <a:pt x="1535828" y="1180361"/>
                </a:cubicBezTo>
                <a:cubicBezTo>
                  <a:pt x="1535828" y="1460790"/>
                  <a:pt x="1308496" y="1688122"/>
                  <a:pt x="1028067" y="1688122"/>
                </a:cubicBezTo>
                <a:close/>
                <a:moveTo>
                  <a:pt x="0" y="1772530"/>
                </a:moveTo>
                <a:lnTo>
                  <a:pt x="2056135" y="1772530"/>
                </a:lnTo>
                <a:lnTo>
                  <a:pt x="1028068" y="0"/>
                </a:lnTo>
                <a:close/>
              </a:path>
            </a:pathLst>
          </a:custGeom>
          <a:solidFill>
            <a:schemeClr val="accent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350"/>
          </a:p>
        </p:txBody>
      </p:sp>
      <p:sp>
        <p:nvSpPr>
          <p:cNvPr id="9" name="任意多边形 6"/>
          <p:cNvSpPr/>
          <p:nvPr/>
        </p:nvSpPr>
        <p:spPr>
          <a:xfrm flipV="1">
            <a:off x="4547672" y="1462763"/>
            <a:ext cx="1541744" cy="1329090"/>
          </a:xfrm>
          <a:custGeom>
            <a:avLst/>
            <a:gdLst>
              <a:gd name="connsiteX0" fmla="*/ 1021614 w 2056135"/>
              <a:gd name="connsiteY0" fmla="*/ 1688122 h 1772530"/>
              <a:gd name="connsiteX1" fmla="*/ 513853 w 2056135"/>
              <a:gd name="connsiteY1" fmla="*/ 1180361 h 1772530"/>
              <a:gd name="connsiteX2" fmla="*/ 1021614 w 2056135"/>
              <a:gd name="connsiteY2" fmla="*/ 672600 h 1772530"/>
              <a:gd name="connsiteX3" fmla="*/ 1529375 w 2056135"/>
              <a:gd name="connsiteY3" fmla="*/ 1180361 h 1772530"/>
              <a:gd name="connsiteX4" fmla="*/ 1021614 w 2056135"/>
              <a:gd name="connsiteY4" fmla="*/ 1688122 h 1772530"/>
              <a:gd name="connsiteX5" fmla="*/ 0 w 2056135"/>
              <a:gd name="connsiteY5" fmla="*/ 1772530 h 1772530"/>
              <a:gd name="connsiteX6" fmla="*/ 2056135 w 2056135"/>
              <a:gd name="connsiteY6" fmla="*/ 1772530 h 1772530"/>
              <a:gd name="connsiteX7" fmla="*/ 1028068 w 2056135"/>
              <a:gd name="connsiteY7" fmla="*/ 0 h 177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6135" h="1772530">
                <a:moveTo>
                  <a:pt x="1021614" y="1688122"/>
                </a:moveTo>
                <a:cubicBezTo>
                  <a:pt x="741185" y="1688122"/>
                  <a:pt x="513853" y="1460790"/>
                  <a:pt x="513853" y="1180361"/>
                </a:cubicBezTo>
                <a:cubicBezTo>
                  <a:pt x="513853" y="899932"/>
                  <a:pt x="741185" y="672600"/>
                  <a:pt x="1021614" y="672600"/>
                </a:cubicBezTo>
                <a:cubicBezTo>
                  <a:pt x="1302043" y="672600"/>
                  <a:pt x="1529375" y="899932"/>
                  <a:pt x="1529375" y="1180361"/>
                </a:cubicBezTo>
                <a:cubicBezTo>
                  <a:pt x="1529375" y="1460790"/>
                  <a:pt x="1302043" y="1688122"/>
                  <a:pt x="1021614" y="1688122"/>
                </a:cubicBezTo>
                <a:close/>
                <a:moveTo>
                  <a:pt x="0" y="1772530"/>
                </a:moveTo>
                <a:lnTo>
                  <a:pt x="2056135" y="1772530"/>
                </a:lnTo>
                <a:lnTo>
                  <a:pt x="1028068" y="0"/>
                </a:lnTo>
                <a:close/>
              </a:path>
            </a:pathLst>
          </a:custGeom>
          <a:solidFill>
            <a:schemeClr val="accent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350"/>
          </a:p>
        </p:txBody>
      </p:sp>
      <p:grpSp>
        <p:nvGrpSpPr>
          <p:cNvPr id="10" name="组合 9"/>
          <p:cNvGrpSpPr/>
          <p:nvPr/>
        </p:nvGrpSpPr>
        <p:grpSpPr>
          <a:xfrm>
            <a:off x="6808105" y="3878387"/>
            <a:ext cx="320642" cy="336136"/>
            <a:chOff x="7002627" y="828237"/>
            <a:chExt cx="444697" cy="466185"/>
          </a:xfrm>
          <a:solidFill>
            <a:schemeClr val="accent2"/>
          </a:solidFill>
          <a:effectLst/>
        </p:grpSpPr>
        <p:sp>
          <p:nvSpPr>
            <p:cNvPr id="11" name="Freeform 11"/>
            <p:cNvSpPr/>
            <p:nvPr/>
          </p:nvSpPr>
          <p:spPr bwMode="auto">
            <a:xfrm>
              <a:off x="7133420" y="1073942"/>
              <a:ext cx="88753" cy="87818"/>
            </a:xfrm>
            <a:custGeom>
              <a:avLst/>
              <a:gdLst>
                <a:gd name="T0" fmla="*/ 24 w 40"/>
                <a:gd name="T1" fmla="*/ 1 h 40"/>
                <a:gd name="T2" fmla="*/ 20 w 40"/>
                <a:gd name="T3" fmla="*/ 0 h 40"/>
                <a:gd name="T4" fmla="*/ 0 w 40"/>
                <a:gd name="T5" fmla="*/ 20 h 40"/>
                <a:gd name="T6" fmla="*/ 20 w 40"/>
                <a:gd name="T7" fmla="*/ 40 h 40"/>
                <a:gd name="T8" fmla="*/ 40 w 40"/>
                <a:gd name="T9" fmla="*/ 20 h 40"/>
                <a:gd name="T10" fmla="*/ 39 w 40"/>
                <a:gd name="T11" fmla="*/ 15 h 40"/>
                <a:gd name="T12" fmla="*/ 15 w 40"/>
                <a:gd name="T13" fmla="*/ 26 h 40"/>
                <a:gd name="T14" fmla="*/ 24 w 40"/>
                <a:gd name="T15" fmla="*/ 1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24" y="1"/>
                  </a:moveTo>
                  <a:cubicBezTo>
                    <a:pt x="23" y="1"/>
                    <a:pt x="21" y="0"/>
                    <a:pt x="20" y="0"/>
                  </a:cubicBezTo>
                  <a:cubicBezTo>
                    <a:pt x="9" y="0"/>
                    <a:pt x="0" y="9"/>
                    <a:pt x="0" y="20"/>
                  </a:cubicBezTo>
                  <a:cubicBezTo>
                    <a:pt x="0" y="31"/>
                    <a:pt x="9" y="40"/>
                    <a:pt x="20" y="40"/>
                  </a:cubicBezTo>
                  <a:cubicBezTo>
                    <a:pt x="31" y="40"/>
                    <a:pt x="40" y="31"/>
                    <a:pt x="40" y="20"/>
                  </a:cubicBezTo>
                  <a:cubicBezTo>
                    <a:pt x="40" y="18"/>
                    <a:pt x="40" y="17"/>
                    <a:pt x="39" y="15"/>
                  </a:cubicBezTo>
                  <a:cubicBezTo>
                    <a:pt x="15" y="26"/>
                    <a:pt x="15" y="26"/>
                    <a:pt x="15" y="26"/>
                  </a:cubicBezTo>
                  <a:lnTo>
                    <a:pt x="24" y="1"/>
                  </a:lnTo>
                  <a:close/>
                </a:path>
              </a:pathLst>
            </a:custGeom>
            <a:grpFill/>
            <a:ln w="9525">
              <a:noFill/>
              <a:round/>
            </a:ln>
          </p:spPr>
          <p:txBody>
            <a:bodyPr vert="horz" wrap="square" lIns="68564" tIns="34282" rIns="68564" bIns="34282" numCol="1" anchor="t" anchorCtr="0" compatLnSpc="1"/>
            <a:lstStyle/>
            <a:p>
              <a:endParaRPr lang="zh-CN" altLang="en-US" sz="1350">
                <a:solidFill>
                  <a:prstClr val="black"/>
                </a:solidFill>
              </a:endParaRPr>
            </a:p>
          </p:txBody>
        </p:sp>
        <p:sp>
          <p:nvSpPr>
            <p:cNvPr id="12" name="Freeform 12"/>
            <p:cNvSpPr/>
            <p:nvPr/>
          </p:nvSpPr>
          <p:spPr bwMode="auto">
            <a:xfrm>
              <a:off x="7002627" y="943149"/>
              <a:ext cx="351273" cy="351273"/>
            </a:xfrm>
            <a:custGeom>
              <a:avLst/>
              <a:gdLst>
                <a:gd name="T0" fmla="*/ 131 w 159"/>
                <a:gd name="T1" fmla="*/ 41 h 159"/>
                <a:gd name="T2" fmla="*/ 144 w 159"/>
                <a:gd name="T3" fmla="*/ 79 h 159"/>
                <a:gd name="T4" fmla="*/ 79 w 159"/>
                <a:gd name="T5" fmla="*/ 144 h 159"/>
                <a:gd name="T6" fmla="*/ 15 w 159"/>
                <a:gd name="T7" fmla="*/ 79 h 159"/>
                <a:gd name="T8" fmla="*/ 79 w 159"/>
                <a:gd name="T9" fmla="*/ 15 h 159"/>
                <a:gd name="T10" fmla="*/ 112 w 159"/>
                <a:gd name="T11" fmla="*/ 24 h 159"/>
                <a:gd name="T12" fmla="*/ 122 w 159"/>
                <a:gd name="T13" fmla="*/ 13 h 159"/>
                <a:gd name="T14" fmla="*/ 79 w 159"/>
                <a:gd name="T15" fmla="*/ 0 h 159"/>
                <a:gd name="T16" fmla="*/ 0 w 159"/>
                <a:gd name="T17" fmla="*/ 79 h 159"/>
                <a:gd name="T18" fmla="*/ 79 w 159"/>
                <a:gd name="T19" fmla="*/ 159 h 159"/>
                <a:gd name="T20" fmla="*/ 159 w 159"/>
                <a:gd name="T21" fmla="*/ 79 h 159"/>
                <a:gd name="T22" fmla="*/ 141 w 159"/>
                <a:gd name="T23" fmla="*/ 30 h 159"/>
                <a:gd name="T24" fmla="*/ 131 w 159"/>
                <a:gd name="T25" fmla="*/ 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159">
                  <a:moveTo>
                    <a:pt x="131" y="41"/>
                  </a:moveTo>
                  <a:cubicBezTo>
                    <a:pt x="139" y="52"/>
                    <a:pt x="144" y="65"/>
                    <a:pt x="144" y="79"/>
                  </a:cubicBezTo>
                  <a:cubicBezTo>
                    <a:pt x="144" y="115"/>
                    <a:pt x="115" y="144"/>
                    <a:pt x="79" y="144"/>
                  </a:cubicBezTo>
                  <a:cubicBezTo>
                    <a:pt x="44" y="144"/>
                    <a:pt x="15" y="115"/>
                    <a:pt x="15" y="79"/>
                  </a:cubicBezTo>
                  <a:cubicBezTo>
                    <a:pt x="15" y="44"/>
                    <a:pt x="44" y="15"/>
                    <a:pt x="79" y="15"/>
                  </a:cubicBezTo>
                  <a:cubicBezTo>
                    <a:pt x="91" y="15"/>
                    <a:pt x="103" y="18"/>
                    <a:pt x="112" y="24"/>
                  </a:cubicBezTo>
                  <a:cubicBezTo>
                    <a:pt x="122" y="13"/>
                    <a:pt x="122" y="13"/>
                    <a:pt x="122" y="13"/>
                  </a:cubicBezTo>
                  <a:cubicBezTo>
                    <a:pt x="110" y="5"/>
                    <a:pt x="95" y="0"/>
                    <a:pt x="79" y="0"/>
                  </a:cubicBezTo>
                  <a:cubicBezTo>
                    <a:pt x="35" y="0"/>
                    <a:pt x="0" y="35"/>
                    <a:pt x="0" y="79"/>
                  </a:cubicBezTo>
                  <a:cubicBezTo>
                    <a:pt x="0" y="123"/>
                    <a:pt x="35" y="159"/>
                    <a:pt x="79" y="159"/>
                  </a:cubicBezTo>
                  <a:cubicBezTo>
                    <a:pt x="123" y="159"/>
                    <a:pt x="159" y="123"/>
                    <a:pt x="159" y="79"/>
                  </a:cubicBezTo>
                  <a:cubicBezTo>
                    <a:pt x="159" y="61"/>
                    <a:pt x="152" y="43"/>
                    <a:pt x="141" y="30"/>
                  </a:cubicBezTo>
                  <a:lnTo>
                    <a:pt x="131" y="41"/>
                  </a:lnTo>
                  <a:close/>
                </a:path>
              </a:pathLst>
            </a:custGeom>
            <a:grpFill/>
            <a:ln w="9525">
              <a:noFill/>
              <a:round/>
            </a:ln>
          </p:spPr>
          <p:txBody>
            <a:bodyPr vert="horz" wrap="square" lIns="68564" tIns="34282" rIns="68564" bIns="34282" numCol="1" anchor="t" anchorCtr="0" compatLnSpc="1"/>
            <a:lstStyle/>
            <a:p>
              <a:endParaRPr lang="zh-CN" altLang="en-US" sz="1350">
                <a:solidFill>
                  <a:prstClr val="black"/>
                </a:solidFill>
              </a:endParaRPr>
            </a:p>
          </p:txBody>
        </p:sp>
        <p:sp>
          <p:nvSpPr>
            <p:cNvPr id="13" name="Freeform 13"/>
            <p:cNvSpPr/>
            <p:nvPr/>
          </p:nvSpPr>
          <p:spPr bwMode="auto">
            <a:xfrm>
              <a:off x="7177329" y="1049652"/>
              <a:ext cx="66331" cy="68199"/>
            </a:xfrm>
            <a:custGeom>
              <a:avLst/>
              <a:gdLst>
                <a:gd name="T0" fmla="*/ 71 w 71"/>
                <a:gd name="T1" fmla="*/ 30 h 73"/>
                <a:gd name="T2" fmla="*/ 38 w 71"/>
                <a:gd name="T3" fmla="*/ 0 h 73"/>
                <a:gd name="T4" fmla="*/ 19 w 71"/>
                <a:gd name="T5" fmla="*/ 19 h 73"/>
                <a:gd name="T6" fmla="*/ 0 w 71"/>
                <a:gd name="T7" fmla="*/ 73 h 73"/>
                <a:gd name="T8" fmla="*/ 55 w 71"/>
                <a:gd name="T9" fmla="*/ 49 h 73"/>
                <a:gd name="T10" fmla="*/ 71 w 71"/>
                <a:gd name="T11" fmla="*/ 30 h 73"/>
              </a:gdLst>
              <a:ahLst/>
              <a:cxnLst>
                <a:cxn ang="0">
                  <a:pos x="T0" y="T1"/>
                </a:cxn>
                <a:cxn ang="0">
                  <a:pos x="T2" y="T3"/>
                </a:cxn>
                <a:cxn ang="0">
                  <a:pos x="T4" y="T5"/>
                </a:cxn>
                <a:cxn ang="0">
                  <a:pos x="T6" y="T7"/>
                </a:cxn>
                <a:cxn ang="0">
                  <a:pos x="T8" y="T9"/>
                </a:cxn>
                <a:cxn ang="0">
                  <a:pos x="T10" y="T11"/>
                </a:cxn>
              </a:cxnLst>
              <a:rect l="0" t="0" r="r" b="b"/>
              <a:pathLst>
                <a:path w="71" h="73">
                  <a:moveTo>
                    <a:pt x="71" y="30"/>
                  </a:moveTo>
                  <a:lnTo>
                    <a:pt x="38" y="0"/>
                  </a:lnTo>
                  <a:lnTo>
                    <a:pt x="19" y="19"/>
                  </a:lnTo>
                  <a:lnTo>
                    <a:pt x="0" y="73"/>
                  </a:lnTo>
                  <a:lnTo>
                    <a:pt x="55" y="49"/>
                  </a:lnTo>
                  <a:lnTo>
                    <a:pt x="71" y="30"/>
                  </a:lnTo>
                  <a:close/>
                </a:path>
              </a:pathLst>
            </a:custGeom>
            <a:grpFill/>
            <a:ln w="9525">
              <a:noFill/>
              <a:round/>
            </a:ln>
          </p:spPr>
          <p:txBody>
            <a:bodyPr vert="horz" wrap="square" lIns="68564" tIns="34282" rIns="68564" bIns="34282" numCol="1" anchor="t" anchorCtr="0" compatLnSpc="1"/>
            <a:lstStyle/>
            <a:p>
              <a:endParaRPr lang="zh-CN" altLang="en-US" sz="1350">
                <a:solidFill>
                  <a:prstClr val="black"/>
                </a:solidFill>
              </a:endParaRPr>
            </a:p>
          </p:txBody>
        </p:sp>
        <p:sp>
          <p:nvSpPr>
            <p:cNvPr id="14" name="Freeform 14"/>
            <p:cNvSpPr/>
            <p:nvPr/>
          </p:nvSpPr>
          <p:spPr bwMode="auto">
            <a:xfrm>
              <a:off x="7219370" y="916990"/>
              <a:ext cx="143873" cy="152281"/>
            </a:xfrm>
            <a:custGeom>
              <a:avLst/>
              <a:gdLst>
                <a:gd name="T0" fmla="*/ 121 w 154"/>
                <a:gd name="T1" fmla="*/ 0 h 163"/>
                <a:gd name="T2" fmla="*/ 0 w 154"/>
                <a:gd name="T3" fmla="*/ 132 h 163"/>
                <a:gd name="T4" fmla="*/ 33 w 154"/>
                <a:gd name="T5" fmla="*/ 163 h 163"/>
                <a:gd name="T6" fmla="*/ 154 w 154"/>
                <a:gd name="T7" fmla="*/ 31 h 163"/>
                <a:gd name="T8" fmla="*/ 121 w 154"/>
                <a:gd name="T9" fmla="*/ 35 h 163"/>
                <a:gd name="T10" fmla="*/ 121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121" y="0"/>
                  </a:moveTo>
                  <a:lnTo>
                    <a:pt x="0" y="132"/>
                  </a:lnTo>
                  <a:lnTo>
                    <a:pt x="33" y="163"/>
                  </a:lnTo>
                  <a:lnTo>
                    <a:pt x="154" y="31"/>
                  </a:lnTo>
                  <a:lnTo>
                    <a:pt x="121" y="35"/>
                  </a:lnTo>
                  <a:lnTo>
                    <a:pt x="121" y="0"/>
                  </a:lnTo>
                  <a:close/>
                </a:path>
              </a:pathLst>
            </a:custGeom>
            <a:grpFill/>
            <a:ln w="9525">
              <a:noFill/>
              <a:round/>
            </a:ln>
          </p:spPr>
          <p:txBody>
            <a:bodyPr vert="horz" wrap="square" lIns="68564" tIns="34282" rIns="68564" bIns="34282" numCol="1" anchor="t" anchorCtr="0" compatLnSpc="1"/>
            <a:lstStyle/>
            <a:p>
              <a:endParaRPr lang="zh-CN" altLang="en-US" sz="1350">
                <a:solidFill>
                  <a:prstClr val="black"/>
                </a:solidFill>
              </a:endParaRPr>
            </a:p>
          </p:txBody>
        </p:sp>
        <p:sp>
          <p:nvSpPr>
            <p:cNvPr id="15" name="Freeform 15"/>
            <p:cNvSpPr/>
            <p:nvPr/>
          </p:nvSpPr>
          <p:spPr bwMode="auto">
            <a:xfrm>
              <a:off x="7338952" y="883357"/>
              <a:ext cx="56988" cy="59791"/>
            </a:xfrm>
            <a:custGeom>
              <a:avLst/>
              <a:gdLst>
                <a:gd name="T0" fmla="*/ 14 w 61"/>
                <a:gd name="T1" fmla="*/ 48 h 64"/>
                <a:gd name="T2" fmla="*/ 14 w 61"/>
                <a:gd name="T3" fmla="*/ 12 h 64"/>
                <a:gd name="T4" fmla="*/ 0 w 61"/>
                <a:gd name="T5" fmla="*/ 0 h 64"/>
                <a:gd name="T6" fmla="*/ 0 w 61"/>
                <a:gd name="T7" fmla="*/ 0 h 64"/>
                <a:gd name="T8" fmla="*/ 0 w 61"/>
                <a:gd name="T9" fmla="*/ 64 h 64"/>
                <a:gd name="T10" fmla="*/ 61 w 61"/>
                <a:gd name="T11" fmla="*/ 55 h 64"/>
                <a:gd name="T12" fmla="*/ 61 w 61"/>
                <a:gd name="T13" fmla="*/ 55 h 64"/>
                <a:gd name="T14" fmla="*/ 50 w 61"/>
                <a:gd name="T15" fmla="*/ 43 h 64"/>
                <a:gd name="T16" fmla="*/ 14 w 61"/>
                <a:gd name="T17"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4">
                  <a:moveTo>
                    <a:pt x="14" y="48"/>
                  </a:moveTo>
                  <a:lnTo>
                    <a:pt x="14" y="12"/>
                  </a:lnTo>
                  <a:lnTo>
                    <a:pt x="0" y="0"/>
                  </a:lnTo>
                  <a:lnTo>
                    <a:pt x="0" y="0"/>
                  </a:lnTo>
                  <a:lnTo>
                    <a:pt x="0" y="64"/>
                  </a:lnTo>
                  <a:lnTo>
                    <a:pt x="61" y="55"/>
                  </a:lnTo>
                  <a:lnTo>
                    <a:pt x="61" y="55"/>
                  </a:lnTo>
                  <a:lnTo>
                    <a:pt x="50" y="43"/>
                  </a:lnTo>
                  <a:lnTo>
                    <a:pt x="14" y="48"/>
                  </a:lnTo>
                  <a:close/>
                </a:path>
              </a:pathLst>
            </a:custGeom>
            <a:grpFill/>
            <a:ln w="9525">
              <a:noFill/>
              <a:round/>
            </a:ln>
          </p:spPr>
          <p:txBody>
            <a:bodyPr vert="horz" wrap="square" lIns="68564" tIns="34282" rIns="68564" bIns="34282" numCol="1" anchor="t" anchorCtr="0" compatLnSpc="1"/>
            <a:lstStyle/>
            <a:p>
              <a:endParaRPr lang="zh-CN" altLang="en-US" sz="1350">
                <a:solidFill>
                  <a:prstClr val="black"/>
                </a:solidFill>
              </a:endParaRPr>
            </a:p>
          </p:txBody>
        </p:sp>
        <p:sp>
          <p:nvSpPr>
            <p:cNvPr id="16" name="Freeform 16"/>
            <p:cNvSpPr/>
            <p:nvPr/>
          </p:nvSpPr>
          <p:spPr bwMode="auto">
            <a:xfrm>
              <a:off x="7363242" y="855330"/>
              <a:ext cx="59791" cy="61660"/>
            </a:xfrm>
            <a:custGeom>
              <a:avLst/>
              <a:gdLst>
                <a:gd name="T0" fmla="*/ 14 w 64"/>
                <a:gd name="T1" fmla="*/ 49 h 66"/>
                <a:gd name="T2" fmla="*/ 14 w 64"/>
                <a:gd name="T3" fmla="*/ 11 h 66"/>
                <a:gd name="T4" fmla="*/ 2 w 64"/>
                <a:gd name="T5" fmla="*/ 0 h 66"/>
                <a:gd name="T6" fmla="*/ 2 w 64"/>
                <a:gd name="T7" fmla="*/ 0 h 66"/>
                <a:gd name="T8" fmla="*/ 0 w 64"/>
                <a:gd name="T9" fmla="*/ 66 h 66"/>
                <a:gd name="T10" fmla="*/ 64 w 64"/>
                <a:gd name="T11" fmla="*/ 56 h 66"/>
                <a:gd name="T12" fmla="*/ 64 w 64"/>
                <a:gd name="T13" fmla="*/ 56 h 66"/>
                <a:gd name="T14" fmla="*/ 50 w 64"/>
                <a:gd name="T15" fmla="*/ 44 h 66"/>
                <a:gd name="T16" fmla="*/ 14 w 64"/>
                <a:gd name="T17" fmla="*/ 4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6">
                  <a:moveTo>
                    <a:pt x="14" y="49"/>
                  </a:moveTo>
                  <a:lnTo>
                    <a:pt x="14" y="11"/>
                  </a:lnTo>
                  <a:lnTo>
                    <a:pt x="2" y="0"/>
                  </a:lnTo>
                  <a:lnTo>
                    <a:pt x="2" y="0"/>
                  </a:lnTo>
                  <a:lnTo>
                    <a:pt x="0" y="66"/>
                  </a:lnTo>
                  <a:lnTo>
                    <a:pt x="64" y="56"/>
                  </a:lnTo>
                  <a:lnTo>
                    <a:pt x="64" y="56"/>
                  </a:lnTo>
                  <a:lnTo>
                    <a:pt x="50" y="44"/>
                  </a:lnTo>
                  <a:lnTo>
                    <a:pt x="14" y="49"/>
                  </a:lnTo>
                  <a:close/>
                </a:path>
              </a:pathLst>
            </a:custGeom>
            <a:grpFill/>
            <a:ln w="9525">
              <a:noFill/>
              <a:round/>
            </a:ln>
          </p:spPr>
          <p:txBody>
            <a:bodyPr vert="horz" wrap="square" lIns="68564" tIns="34282" rIns="68564" bIns="34282" numCol="1" anchor="t" anchorCtr="0" compatLnSpc="1"/>
            <a:lstStyle/>
            <a:p>
              <a:endParaRPr lang="zh-CN" altLang="en-US" sz="1350">
                <a:solidFill>
                  <a:prstClr val="black"/>
                </a:solidFill>
              </a:endParaRPr>
            </a:p>
          </p:txBody>
        </p:sp>
        <p:sp>
          <p:nvSpPr>
            <p:cNvPr id="17" name="Freeform 17"/>
            <p:cNvSpPr/>
            <p:nvPr/>
          </p:nvSpPr>
          <p:spPr bwMode="auto">
            <a:xfrm>
              <a:off x="7067089" y="1009479"/>
              <a:ext cx="220480" cy="218612"/>
            </a:xfrm>
            <a:custGeom>
              <a:avLst/>
              <a:gdLst>
                <a:gd name="T0" fmla="*/ 50 w 100"/>
                <a:gd name="T1" fmla="*/ 0 h 99"/>
                <a:gd name="T2" fmla="*/ 0 w 100"/>
                <a:gd name="T3" fmla="*/ 49 h 99"/>
                <a:gd name="T4" fmla="*/ 50 w 100"/>
                <a:gd name="T5" fmla="*/ 99 h 99"/>
                <a:gd name="T6" fmla="*/ 100 w 100"/>
                <a:gd name="T7" fmla="*/ 49 h 99"/>
                <a:gd name="T8" fmla="*/ 92 w 100"/>
                <a:gd name="T9" fmla="*/ 22 h 99"/>
                <a:gd name="T10" fmla="*/ 83 w 100"/>
                <a:gd name="T11" fmla="*/ 32 h 99"/>
                <a:gd name="T12" fmla="*/ 81 w 100"/>
                <a:gd name="T13" fmla="*/ 34 h 99"/>
                <a:gd name="T14" fmla="*/ 85 w 100"/>
                <a:gd name="T15" fmla="*/ 49 h 99"/>
                <a:gd name="T16" fmla="*/ 50 w 100"/>
                <a:gd name="T17" fmla="*/ 84 h 99"/>
                <a:gd name="T18" fmla="*/ 15 w 100"/>
                <a:gd name="T19" fmla="*/ 49 h 99"/>
                <a:gd name="T20" fmla="*/ 50 w 100"/>
                <a:gd name="T21" fmla="*/ 15 h 99"/>
                <a:gd name="T22" fmla="*/ 62 w 100"/>
                <a:gd name="T23" fmla="*/ 17 h 99"/>
                <a:gd name="T24" fmla="*/ 64 w 100"/>
                <a:gd name="T25" fmla="*/ 14 h 99"/>
                <a:gd name="T26" fmla="*/ 73 w 100"/>
                <a:gd name="T27" fmla="*/ 5 h 99"/>
                <a:gd name="T28" fmla="*/ 50 w 100"/>
                <a:gd name="T2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99">
                  <a:moveTo>
                    <a:pt x="50" y="0"/>
                  </a:moveTo>
                  <a:cubicBezTo>
                    <a:pt x="23" y="0"/>
                    <a:pt x="0" y="22"/>
                    <a:pt x="0" y="49"/>
                  </a:cubicBezTo>
                  <a:cubicBezTo>
                    <a:pt x="0" y="77"/>
                    <a:pt x="23" y="99"/>
                    <a:pt x="50" y="99"/>
                  </a:cubicBezTo>
                  <a:cubicBezTo>
                    <a:pt x="78" y="99"/>
                    <a:pt x="100" y="77"/>
                    <a:pt x="100" y="49"/>
                  </a:cubicBezTo>
                  <a:cubicBezTo>
                    <a:pt x="100" y="39"/>
                    <a:pt x="97" y="30"/>
                    <a:pt x="92" y="22"/>
                  </a:cubicBezTo>
                  <a:cubicBezTo>
                    <a:pt x="83" y="32"/>
                    <a:pt x="83" y="32"/>
                    <a:pt x="83" y="32"/>
                  </a:cubicBezTo>
                  <a:cubicBezTo>
                    <a:pt x="81" y="34"/>
                    <a:pt x="81" y="34"/>
                    <a:pt x="81" y="34"/>
                  </a:cubicBezTo>
                  <a:cubicBezTo>
                    <a:pt x="84" y="39"/>
                    <a:pt x="85" y="44"/>
                    <a:pt x="85" y="49"/>
                  </a:cubicBezTo>
                  <a:cubicBezTo>
                    <a:pt x="85" y="69"/>
                    <a:pt x="69" y="84"/>
                    <a:pt x="50" y="84"/>
                  </a:cubicBezTo>
                  <a:cubicBezTo>
                    <a:pt x="31" y="84"/>
                    <a:pt x="15" y="69"/>
                    <a:pt x="15" y="49"/>
                  </a:cubicBezTo>
                  <a:cubicBezTo>
                    <a:pt x="15" y="30"/>
                    <a:pt x="31" y="15"/>
                    <a:pt x="50" y="15"/>
                  </a:cubicBezTo>
                  <a:cubicBezTo>
                    <a:pt x="54" y="15"/>
                    <a:pt x="59" y="15"/>
                    <a:pt x="62" y="17"/>
                  </a:cubicBezTo>
                  <a:cubicBezTo>
                    <a:pt x="64" y="14"/>
                    <a:pt x="64" y="14"/>
                    <a:pt x="64" y="14"/>
                  </a:cubicBezTo>
                  <a:cubicBezTo>
                    <a:pt x="73" y="5"/>
                    <a:pt x="73" y="5"/>
                    <a:pt x="73" y="5"/>
                  </a:cubicBezTo>
                  <a:cubicBezTo>
                    <a:pt x="66" y="2"/>
                    <a:pt x="58" y="0"/>
                    <a:pt x="50" y="0"/>
                  </a:cubicBezTo>
                  <a:close/>
                </a:path>
              </a:pathLst>
            </a:custGeom>
            <a:grpFill/>
            <a:ln w="9525">
              <a:noFill/>
              <a:round/>
            </a:ln>
          </p:spPr>
          <p:txBody>
            <a:bodyPr vert="horz" wrap="square" lIns="68564" tIns="34282" rIns="68564" bIns="34282" numCol="1" anchor="t" anchorCtr="0" compatLnSpc="1"/>
            <a:lstStyle/>
            <a:p>
              <a:endParaRPr lang="zh-CN" altLang="en-US" sz="1350">
                <a:solidFill>
                  <a:prstClr val="black"/>
                </a:solidFill>
              </a:endParaRPr>
            </a:p>
          </p:txBody>
        </p:sp>
        <p:sp>
          <p:nvSpPr>
            <p:cNvPr id="18" name="Freeform 18"/>
            <p:cNvSpPr/>
            <p:nvPr/>
          </p:nvSpPr>
          <p:spPr bwMode="auto">
            <a:xfrm>
              <a:off x="7389401" y="828237"/>
              <a:ext cx="57923" cy="59791"/>
            </a:xfrm>
            <a:custGeom>
              <a:avLst/>
              <a:gdLst>
                <a:gd name="T0" fmla="*/ 50 w 62"/>
                <a:gd name="T1" fmla="*/ 43 h 64"/>
                <a:gd name="T2" fmla="*/ 15 w 62"/>
                <a:gd name="T3" fmla="*/ 47 h 64"/>
                <a:gd name="T4" fmla="*/ 15 w 62"/>
                <a:gd name="T5" fmla="*/ 12 h 64"/>
                <a:gd name="T6" fmla="*/ 0 w 62"/>
                <a:gd name="T7" fmla="*/ 0 h 64"/>
                <a:gd name="T8" fmla="*/ 0 w 62"/>
                <a:gd name="T9" fmla="*/ 0 h 64"/>
                <a:gd name="T10" fmla="*/ 0 w 62"/>
                <a:gd name="T11" fmla="*/ 64 h 64"/>
                <a:gd name="T12" fmla="*/ 62 w 62"/>
                <a:gd name="T13" fmla="*/ 55 h 64"/>
                <a:gd name="T14" fmla="*/ 62 w 62"/>
                <a:gd name="T15" fmla="*/ 55 h 64"/>
                <a:gd name="T16" fmla="*/ 50 w 62"/>
                <a:gd name="T17"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4">
                  <a:moveTo>
                    <a:pt x="50" y="43"/>
                  </a:moveTo>
                  <a:lnTo>
                    <a:pt x="15" y="47"/>
                  </a:lnTo>
                  <a:lnTo>
                    <a:pt x="15" y="12"/>
                  </a:lnTo>
                  <a:lnTo>
                    <a:pt x="0" y="0"/>
                  </a:lnTo>
                  <a:lnTo>
                    <a:pt x="0" y="0"/>
                  </a:lnTo>
                  <a:lnTo>
                    <a:pt x="0" y="64"/>
                  </a:lnTo>
                  <a:lnTo>
                    <a:pt x="62" y="55"/>
                  </a:lnTo>
                  <a:lnTo>
                    <a:pt x="62" y="55"/>
                  </a:lnTo>
                  <a:lnTo>
                    <a:pt x="50" y="43"/>
                  </a:lnTo>
                  <a:close/>
                </a:path>
              </a:pathLst>
            </a:custGeom>
            <a:grpFill/>
            <a:ln w="9525">
              <a:noFill/>
              <a:round/>
            </a:ln>
          </p:spPr>
          <p:txBody>
            <a:bodyPr vert="horz" wrap="square" lIns="68564" tIns="34282" rIns="68564" bIns="34282" numCol="1" anchor="t" anchorCtr="0" compatLnSpc="1"/>
            <a:lstStyle/>
            <a:p>
              <a:endParaRPr lang="zh-CN" altLang="en-US" sz="1350">
                <a:solidFill>
                  <a:prstClr val="black"/>
                </a:solidFill>
              </a:endParaRPr>
            </a:p>
          </p:txBody>
        </p:sp>
      </p:grpSp>
      <p:grpSp>
        <p:nvGrpSpPr>
          <p:cNvPr id="19" name="组合 18"/>
          <p:cNvGrpSpPr>
            <a:grpSpLocks noChangeAspect="1"/>
          </p:cNvGrpSpPr>
          <p:nvPr/>
        </p:nvGrpSpPr>
        <p:grpSpPr>
          <a:xfrm>
            <a:off x="1938014" y="1802062"/>
            <a:ext cx="263925" cy="295155"/>
            <a:chOff x="5999255" y="3275006"/>
            <a:chExt cx="402656" cy="450303"/>
          </a:xfrm>
          <a:solidFill>
            <a:schemeClr val="accent1"/>
          </a:solidFill>
          <a:effectLst/>
        </p:grpSpPr>
        <p:sp>
          <p:nvSpPr>
            <p:cNvPr id="20"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endParaRPr lang="zh-CN" altLang="en-US" sz="1350">
                <a:solidFill>
                  <a:prstClr val="black"/>
                </a:solidFill>
              </a:endParaRPr>
            </a:p>
          </p:txBody>
        </p:sp>
        <p:sp>
          <p:nvSpPr>
            <p:cNvPr id="21"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endParaRPr lang="zh-CN" altLang="en-US" sz="1350">
                <a:solidFill>
                  <a:prstClr val="black"/>
                </a:solidFill>
              </a:endParaRPr>
            </a:p>
          </p:txBody>
        </p:sp>
        <p:sp>
          <p:nvSpPr>
            <p:cNvPr id="22"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endParaRPr lang="zh-CN" altLang="en-US" sz="1350">
                <a:solidFill>
                  <a:prstClr val="black"/>
                </a:solidFill>
              </a:endParaRPr>
            </a:p>
          </p:txBody>
        </p:sp>
        <p:sp>
          <p:nvSpPr>
            <p:cNvPr id="23"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endParaRPr lang="zh-CN" altLang="en-US" sz="1350">
                <a:solidFill>
                  <a:prstClr val="black"/>
                </a:solidFill>
              </a:endParaRPr>
            </a:p>
          </p:txBody>
        </p:sp>
        <p:sp>
          <p:nvSpPr>
            <p:cNvPr id="24"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endParaRPr lang="zh-CN" altLang="en-US" sz="1350">
                <a:solidFill>
                  <a:prstClr val="black"/>
                </a:solidFill>
              </a:endParaRPr>
            </a:p>
          </p:txBody>
        </p:sp>
      </p:grpSp>
      <p:grpSp>
        <p:nvGrpSpPr>
          <p:cNvPr id="25" name="组合 24"/>
          <p:cNvGrpSpPr/>
          <p:nvPr/>
        </p:nvGrpSpPr>
        <p:grpSpPr>
          <a:xfrm>
            <a:off x="3558916" y="3968864"/>
            <a:ext cx="242064" cy="239567"/>
            <a:chOff x="6967126" y="4092464"/>
            <a:chExt cx="453105" cy="448433"/>
          </a:xfrm>
          <a:solidFill>
            <a:schemeClr val="accent2"/>
          </a:solidFill>
          <a:effectLst/>
        </p:grpSpPr>
        <p:sp>
          <p:nvSpPr>
            <p:cNvPr id="26" name="Freeform 136"/>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w="9525">
              <a:noFill/>
              <a:round/>
            </a:ln>
          </p:spPr>
          <p:txBody>
            <a:bodyPr vert="horz" wrap="square" lIns="68564" tIns="34282" rIns="68564" bIns="34282" numCol="1" anchor="t" anchorCtr="0" compatLnSpc="1"/>
            <a:lstStyle/>
            <a:p>
              <a:endParaRPr lang="zh-CN" altLang="en-US" sz="1350">
                <a:solidFill>
                  <a:prstClr val="black"/>
                </a:solidFill>
              </a:endParaRPr>
            </a:p>
          </p:txBody>
        </p:sp>
        <p:sp>
          <p:nvSpPr>
            <p:cNvPr id="27"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w="9525">
              <a:noFill/>
              <a:round/>
            </a:ln>
          </p:spPr>
          <p:txBody>
            <a:bodyPr vert="horz" wrap="square" lIns="68564" tIns="34282" rIns="68564" bIns="34282" numCol="1" anchor="t" anchorCtr="0" compatLnSpc="1"/>
            <a:lstStyle/>
            <a:p>
              <a:endParaRPr lang="zh-CN" altLang="en-US" sz="1350">
                <a:solidFill>
                  <a:prstClr val="black"/>
                </a:solidFill>
              </a:endParaRPr>
            </a:p>
          </p:txBody>
        </p:sp>
      </p:grpSp>
      <p:grpSp>
        <p:nvGrpSpPr>
          <p:cNvPr id="28" name="组合 27"/>
          <p:cNvGrpSpPr/>
          <p:nvPr/>
        </p:nvGrpSpPr>
        <p:grpSpPr>
          <a:xfrm>
            <a:off x="5203026" y="1794989"/>
            <a:ext cx="252131" cy="271332"/>
            <a:chOff x="7005429" y="4859473"/>
            <a:chExt cx="466184" cy="501686"/>
          </a:xfrm>
          <a:solidFill>
            <a:schemeClr val="accent1"/>
          </a:solidFill>
          <a:effectLst/>
        </p:grpSpPr>
        <p:sp>
          <p:nvSpPr>
            <p:cNvPr id="29" name="Freeform 154"/>
            <p:cNvSpPr/>
            <p:nvPr/>
          </p:nvSpPr>
          <p:spPr bwMode="auto">
            <a:xfrm>
              <a:off x="7146499" y="5285485"/>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endParaRPr lang="zh-CN" altLang="en-US" sz="1350">
                <a:solidFill>
                  <a:prstClr val="black"/>
                </a:solidFill>
              </a:endParaRPr>
            </a:p>
          </p:txBody>
        </p:sp>
        <p:sp>
          <p:nvSpPr>
            <p:cNvPr id="30" name="Rectangle 155"/>
            <p:cNvSpPr>
              <a:spLocks noChangeArrowheads="1"/>
            </p:cNvSpPr>
            <p:nvPr/>
          </p:nvSpPr>
          <p:spPr bwMode="auto">
            <a:xfrm>
              <a:off x="7166118" y="5278945"/>
              <a:ext cx="9342" cy="326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64" tIns="34282" rIns="68564" bIns="34282" numCol="1" anchor="t" anchorCtr="0" compatLnSpc="1"/>
            <a:lstStyle/>
            <a:p>
              <a:endParaRPr lang="zh-CN" altLang="en-US" sz="1350">
                <a:solidFill>
                  <a:prstClr val="black"/>
                </a:solidFill>
              </a:endParaRPr>
            </a:p>
          </p:txBody>
        </p:sp>
        <p:sp>
          <p:nvSpPr>
            <p:cNvPr id="31" name="Freeform 156"/>
            <p:cNvSpPr>
              <a:spLocks noEditPoints="1"/>
            </p:cNvSpPr>
            <p:nvPr/>
          </p:nvSpPr>
          <p:spPr bwMode="auto">
            <a:xfrm>
              <a:off x="7044667" y="4940751"/>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endParaRPr lang="zh-CN" altLang="en-US" sz="1350">
                <a:solidFill>
                  <a:prstClr val="black"/>
                </a:solidFill>
              </a:endParaRPr>
            </a:p>
          </p:txBody>
        </p:sp>
        <p:sp>
          <p:nvSpPr>
            <p:cNvPr id="32" name="Freeform 157"/>
            <p:cNvSpPr>
              <a:spLocks noEditPoints="1"/>
            </p:cNvSpPr>
            <p:nvPr/>
          </p:nvSpPr>
          <p:spPr bwMode="auto">
            <a:xfrm>
              <a:off x="7005429" y="4859473"/>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endParaRPr lang="zh-CN" altLang="en-US" sz="1350">
                <a:solidFill>
                  <a:prstClr val="black"/>
                </a:solidFill>
              </a:endParaRPr>
            </a:p>
          </p:txBody>
        </p:sp>
        <p:sp>
          <p:nvSpPr>
            <p:cNvPr id="33" name="Freeform 158"/>
            <p:cNvSpPr>
              <a:spLocks noEditPoints="1"/>
            </p:cNvSpPr>
            <p:nvPr/>
          </p:nvSpPr>
          <p:spPr bwMode="auto">
            <a:xfrm>
              <a:off x="7281029" y="5062202"/>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endParaRPr lang="zh-CN" altLang="en-US" sz="1350">
                <a:solidFill>
                  <a:prstClr val="black"/>
                </a:solidFill>
              </a:endParaRPr>
            </a:p>
          </p:txBody>
        </p:sp>
      </p:grpSp>
      <p:sp>
        <p:nvSpPr>
          <p:cNvPr id="34" name="文本框 85"/>
          <p:cNvSpPr txBox="1"/>
          <p:nvPr/>
        </p:nvSpPr>
        <p:spPr>
          <a:xfrm>
            <a:off x="1089737" y="3347053"/>
            <a:ext cx="2031325" cy="646331"/>
          </a:xfrm>
          <a:prstGeom prst="rect">
            <a:avLst/>
          </a:prstGeom>
          <a:noFill/>
          <a:effectLst/>
        </p:spPr>
        <p:txBody>
          <a:bodyPr wrap="none" rtlCol="0">
            <a:spAutoFit/>
          </a:bodyPr>
          <a:lstStyle/>
          <a:p>
            <a:pPr lvl="0" algn="ctr"/>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点击此处更换文本添加内容</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ctr"/>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点击此处更换文本添加内容</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ctr"/>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点击此处更换文本添加内容</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35" name="文本框 86"/>
          <p:cNvSpPr txBox="1"/>
          <p:nvPr/>
        </p:nvSpPr>
        <p:spPr>
          <a:xfrm>
            <a:off x="2740757" y="1938697"/>
            <a:ext cx="2031325" cy="646331"/>
          </a:xfrm>
          <a:prstGeom prst="rect">
            <a:avLst/>
          </a:prstGeom>
          <a:noFill/>
          <a:effectLst/>
        </p:spPr>
        <p:txBody>
          <a:bodyPr wrap="none" rtlCol="0">
            <a:spAutoFit/>
          </a:bodyPr>
          <a:lstStyle/>
          <a:p>
            <a:pPr lvl="0" algn="ctr"/>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点击此处更换文本添加内容</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ctr"/>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点击此处更换文本添加内容</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ctr"/>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点击此处更换文本添加内容</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36" name="文本框 87"/>
          <p:cNvSpPr txBox="1"/>
          <p:nvPr/>
        </p:nvSpPr>
        <p:spPr>
          <a:xfrm>
            <a:off x="4342955" y="3347053"/>
            <a:ext cx="2031325" cy="646331"/>
          </a:xfrm>
          <a:prstGeom prst="rect">
            <a:avLst/>
          </a:prstGeom>
          <a:noFill/>
          <a:effectLst/>
        </p:spPr>
        <p:txBody>
          <a:bodyPr wrap="none" rtlCol="0">
            <a:spAutoFit/>
          </a:bodyPr>
          <a:lstStyle/>
          <a:p>
            <a:pPr lvl="0" algn="ctr"/>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点击此处更换文本添加内容</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ctr"/>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点击此处更换文本添加内容</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ctr"/>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点击此处更换文本添加内容</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37" name="文本框 88"/>
          <p:cNvSpPr txBox="1"/>
          <p:nvPr/>
        </p:nvSpPr>
        <p:spPr>
          <a:xfrm>
            <a:off x="5901356" y="1947271"/>
            <a:ext cx="2031325" cy="646331"/>
          </a:xfrm>
          <a:prstGeom prst="rect">
            <a:avLst/>
          </a:prstGeom>
          <a:noFill/>
          <a:effectLst/>
        </p:spPr>
        <p:txBody>
          <a:bodyPr wrap="none" rtlCol="0">
            <a:spAutoFit/>
          </a:bodyPr>
          <a:lstStyle/>
          <a:p>
            <a:pPr lvl="0" algn="ctr"/>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点击此处更换文本添加内容</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ctr"/>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点击此处更换文本添加内容</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ctr"/>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点击此处更换文本添加内容</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cxnSp>
        <p:nvCxnSpPr>
          <p:cNvPr id="38" name="直接连接符 37"/>
          <p:cNvCxnSpPr/>
          <p:nvPr/>
        </p:nvCxnSpPr>
        <p:spPr>
          <a:xfrm>
            <a:off x="2059620" y="2876337"/>
            <a:ext cx="0" cy="417307"/>
          </a:xfrm>
          <a:prstGeom prst="line">
            <a:avLst/>
          </a:prstGeom>
          <a:ln>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sp>
        <p:nvSpPr>
          <p:cNvPr id="39" name="椭圆 38"/>
          <p:cNvSpPr>
            <a:spLocks noChangeAspect="1"/>
          </p:cNvSpPr>
          <p:nvPr/>
        </p:nvSpPr>
        <p:spPr>
          <a:xfrm>
            <a:off x="2023782" y="2835477"/>
            <a:ext cx="80981" cy="80981"/>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0" name="椭圆 39"/>
          <p:cNvSpPr>
            <a:spLocks noChangeAspect="1"/>
          </p:cNvSpPr>
          <p:nvPr/>
        </p:nvSpPr>
        <p:spPr>
          <a:xfrm>
            <a:off x="2023782" y="3184593"/>
            <a:ext cx="80981" cy="80981"/>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cxnSp>
        <p:nvCxnSpPr>
          <p:cNvPr id="41" name="直接连接符 40"/>
          <p:cNvCxnSpPr/>
          <p:nvPr/>
        </p:nvCxnSpPr>
        <p:spPr>
          <a:xfrm>
            <a:off x="5316158" y="2881537"/>
            <a:ext cx="0" cy="417307"/>
          </a:xfrm>
          <a:prstGeom prst="line">
            <a:avLst/>
          </a:prstGeom>
          <a:ln>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sp>
        <p:nvSpPr>
          <p:cNvPr id="42" name="椭圆 41"/>
          <p:cNvSpPr>
            <a:spLocks noChangeAspect="1"/>
          </p:cNvSpPr>
          <p:nvPr/>
        </p:nvSpPr>
        <p:spPr>
          <a:xfrm>
            <a:off x="5280320" y="2754972"/>
            <a:ext cx="80981" cy="80981"/>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3" name="椭圆 42"/>
          <p:cNvSpPr>
            <a:spLocks noChangeAspect="1"/>
          </p:cNvSpPr>
          <p:nvPr/>
        </p:nvSpPr>
        <p:spPr>
          <a:xfrm>
            <a:off x="5280320" y="3189793"/>
            <a:ext cx="80981" cy="80981"/>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cxnSp>
        <p:nvCxnSpPr>
          <p:cNvPr id="44" name="直接连接符 43"/>
          <p:cNvCxnSpPr/>
          <p:nvPr/>
        </p:nvCxnSpPr>
        <p:spPr>
          <a:xfrm>
            <a:off x="3686552" y="2672884"/>
            <a:ext cx="0" cy="417307"/>
          </a:xfrm>
          <a:prstGeom prst="line">
            <a:avLst/>
          </a:prstGeom>
          <a:ln>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sp>
        <p:nvSpPr>
          <p:cNvPr id="45" name="椭圆 44"/>
          <p:cNvSpPr>
            <a:spLocks noChangeAspect="1"/>
          </p:cNvSpPr>
          <p:nvPr/>
        </p:nvSpPr>
        <p:spPr>
          <a:xfrm>
            <a:off x="3650714" y="2689161"/>
            <a:ext cx="80981" cy="80981"/>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6" name="椭圆 45"/>
          <p:cNvSpPr>
            <a:spLocks noChangeAspect="1"/>
          </p:cNvSpPr>
          <p:nvPr/>
        </p:nvSpPr>
        <p:spPr>
          <a:xfrm>
            <a:off x="3650714" y="3052561"/>
            <a:ext cx="80981" cy="80981"/>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cxnSp>
        <p:nvCxnSpPr>
          <p:cNvPr id="47" name="直接连接符 46"/>
          <p:cNvCxnSpPr/>
          <p:nvPr/>
        </p:nvCxnSpPr>
        <p:spPr>
          <a:xfrm>
            <a:off x="6917917" y="2675642"/>
            <a:ext cx="0" cy="417307"/>
          </a:xfrm>
          <a:prstGeom prst="line">
            <a:avLst/>
          </a:prstGeom>
          <a:ln>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sp>
        <p:nvSpPr>
          <p:cNvPr id="48" name="椭圆 47"/>
          <p:cNvSpPr>
            <a:spLocks noChangeAspect="1"/>
          </p:cNvSpPr>
          <p:nvPr/>
        </p:nvSpPr>
        <p:spPr>
          <a:xfrm>
            <a:off x="6882079" y="2691919"/>
            <a:ext cx="80981" cy="80981"/>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9" name="椭圆 48"/>
          <p:cNvSpPr>
            <a:spLocks noChangeAspect="1"/>
          </p:cNvSpPr>
          <p:nvPr/>
        </p:nvSpPr>
        <p:spPr>
          <a:xfrm>
            <a:off x="6882079" y="3055319"/>
            <a:ext cx="80981" cy="80981"/>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Tree>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1000"/>
                                        <p:tgtEl>
                                          <p:spTgt spid="19"/>
                                        </p:tgtEl>
                                      </p:cBhvr>
                                    </p:animEffect>
                                    <p:anim calcmode="lin" valueType="num">
                                      <p:cBhvr>
                                        <p:cTn id="33" dur="1000" fill="hold"/>
                                        <p:tgtEl>
                                          <p:spTgt spid="19"/>
                                        </p:tgtEl>
                                        <p:attrNameLst>
                                          <p:attrName>ppt_x</p:attrName>
                                        </p:attrNameLst>
                                      </p:cBhvr>
                                      <p:tavLst>
                                        <p:tav tm="0">
                                          <p:val>
                                            <p:strVal val="#ppt_x"/>
                                          </p:val>
                                        </p:tav>
                                        <p:tav tm="100000">
                                          <p:val>
                                            <p:strVal val="#ppt_x"/>
                                          </p:val>
                                        </p:tav>
                                      </p:tavLst>
                                    </p:anim>
                                    <p:anim calcmode="lin" valueType="num">
                                      <p:cBhvr>
                                        <p:cTn id="34" dur="1000" fill="hold"/>
                                        <p:tgtEl>
                                          <p:spTgt spid="19"/>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1000"/>
                                        <p:tgtEl>
                                          <p:spTgt spid="25"/>
                                        </p:tgtEl>
                                      </p:cBhvr>
                                    </p:animEffect>
                                    <p:anim calcmode="lin" valueType="num">
                                      <p:cBhvr>
                                        <p:cTn id="38" dur="1000" fill="hold"/>
                                        <p:tgtEl>
                                          <p:spTgt spid="25"/>
                                        </p:tgtEl>
                                        <p:attrNameLst>
                                          <p:attrName>ppt_x</p:attrName>
                                        </p:attrNameLst>
                                      </p:cBhvr>
                                      <p:tavLst>
                                        <p:tav tm="0">
                                          <p:val>
                                            <p:strVal val="#ppt_x"/>
                                          </p:val>
                                        </p:tav>
                                        <p:tav tm="100000">
                                          <p:val>
                                            <p:strVal val="#ppt_x"/>
                                          </p:val>
                                        </p:tav>
                                      </p:tavLst>
                                    </p:anim>
                                    <p:anim calcmode="lin" valueType="num">
                                      <p:cBhvr>
                                        <p:cTn id="39" dur="1000" fill="hold"/>
                                        <p:tgtEl>
                                          <p:spTgt spid="25"/>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1000"/>
                                        <p:tgtEl>
                                          <p:spTgt spid="28"/>
                                        </p:tgtEl>
                                      </p:cBhvr>
                                    </p:animEffect>
                                    <p:anim calcmode="lin" valueType="num">
                                      <p:cBhvr>
                                        <p:cTn id="43" dur="1000" fill="hold"/>
                                        <p:tgtEl>
                                          <p:spTgt spid="28"/>
                                        </p:tgtEl>
                                        <p:attrNameLst>
                                          <p:attrName>ppt_x</p:attrName>
                                        </p:attrNameLst>
                                      </p:cBhvr>
                                      <p:tavLst>
                                        <p:tav tm="0">
                                          <p:val>
                                            <p:strVal val="#ppt_x"/>
                                          </p:val>
                                        </p:tav>
                                        <p:tav tm="100000">
                                          <p:val>
                                            <p:strVal val="#ppt_x"/>
                                          </p:val>
                                        </p:tav>
                                      </p:tavLst>
                                    </p:anim>
                                    <p:anim calcmode="lin" valueType="num">
                                      <p:cBhvr>
                                        <p:cTn id="44" dur="1000" fill="hold"/>
                                        <p:tgtEl>
                                          <p:spTgt spid="28"/>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fade">
                                      <p:cBhvr>
                                        <p:cTn id="47" dur="1000"/>
                                        <p:tgtEl>
                                          <p:spTgt spid="34"/>
                                        </p:tgtEl>
                                      </p:cBhvr>
                                    </p:animEffect>
                                    <p:anim calcmode="lin" valueType="num">
                                      <p:cBhvr>
                                        <p:cTn id="48" dur="1000" fill="hold"/>
                                        <p:tgtEl>
                                          <p:spTgt spid="34"/>
                                        </p:tgtEl>
                                        <p:attrNameLst>
                                          <p:attrName>ppt_x</p:attrName>
                                        </p:attrNameLst>
                                      </p:cBhvr>
                                      <p:tavLst>
                                        <p:tav tm="0">
                                          <p:val>
                                            <p:strVal val="#ppt_x"/>
                                          </p:val>
                                        </p:tav>
                                        <p:tav tm="100000">
                                          <p:val>
                                            <p:strVal val="#ppt_x"/>
                                          </p:val>
                                        </p:tav>
                                      </p:tavLst>
                                    </p:anim>
                                    <p:anim calcmode="lin" valueType="num">
                                      <p:cBhvr>
                                        <p:cTn id="49" dur="1000" fill="hold"/>
                                        <p:tgtEl>
                                          <p:spTgt spid="34"/>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fade">
                                      <p:cBhvr>
                                        <p:cTn id="52" dur="1000"/>
                                        <p:tgtEl>
                                          <p:spTgt spid="35"/>
                                        </p:tgtEl>
                                      </p:cBhvr>
                                    </p:animEffect>
                                    <p:anim calcmode="lin" valueType="num">
                                      <p:cBhvr>
                                        <p:cTn id="53" dur="1000" fill="hold"/>
                                        <p:tgtEl>
                                          <p:spTgt spid="35"/>
                                        </p:tgtEl>
                                        <p:attrNameLst>
                                          <p:attrName>ppt_x</p:attrName>
                                        </p:attrNameLst>
                                      </p:cBhvr>
                                      <p:tavLst>
                                        <p:tav tm="0">
                                          <p:val>
                                            <p:strVal val="#ppt_x"/>
                                          </p:val>
                                        </p:tav>
                                        <p:tav tm="100000">
                                          <p:val>
                                            <p:strVal val="#ppt_x"/>
                                          </p:val>
                                        </p:tav>
                                      </p:tavLst>
                                    </p:anim>
                                    <p:anim calcmode="lin" valueType="num">
                                      <p:cBhvr>
                                        <p:cTn id="54" dur="1000" fill="hold"/>
                                        <p:tgtEl>
                                          <p:spTgt spid="35"/>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36"/>
                                        </p:tgtEl>
                                        <p:attrNameLst>
                                          <p:attrName>style.visibility</p:attrName>
                                        </p:attrNameLst>
                                      </p:cBhvr>
                                      <p:to>
                                        <p:strVal val="visible"/>
                                      </p:to>
                                    </p:set>
                                    <p:animEffect transition="in" filter="fade">
                                      <p:cBhvr>
                                        <p:cTn id="57" dur="1000"/>
                                        <p:tgtEl>
                                          <p:spTgt spid="36"/>
                                        </p:tgtEl>
                                      </p:cBhvr>
                                    </p:animEffect>
                                    <p:anim calcmode="lin" valueType="num">
                                      <p:cBhvr>
                                        <p:cTn id="58" dur="1000" fill="hold"/>
                                        <p:tgtEl>
                                          <p:spTgt spid="36"/>
                                        </p:tgtEl>
                                        <p:attrNameLst>
                                          <p:attrName>ppt_x</p:attrName>
                                        </p:attrNameLst>
                                      </p:cBhvr>
                                      <p:tavLst>
                                        <p:tav tm="0">
                                          <p:val>
                                            <p:strVal val="#ppt_x"/>
                                          </p:val>
                                        </p:tav>
                                        <p:tav tm="100000">
                                          <p:val>
                                            <p:strVal val="#ppt_x"/>
                                          </p:val>
                                        </p:tav>
                                      </p:tavLst>
                                    </p:anim>
                                    <p:anim calcmode="lin" valueType="num">
                                      <p:cBhvr>
                                        <p:cTn id="59" dur="1000" fill="hold"/>
                                        <p:tgtEl>
                                          <p:spTgt spid="36"/>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37"/>
                                        </p:tgtEl>
                                        <p:attrNameLst>
                                          <p:attrName>style.visibility</p:attrName>
                                        </p:attrNameLst>
                                      </p:cBhvr>
                                      <p:to>
                                        <p:strVal val="visible"/>
                                      </p:to>
                                    </p:set>
                                    <p:animEffect transition="in" filter="fade">
                                      <p:cBhvr>
                                        <p:cTn id="62" dur="1000"/>
                                        <p:tgtEl>
                                          <p:spTgt spid="37"/>
                                        </p:tgtEl>
                                      </p:cBhvr>
                                    </p:animEffect>
                                    <p:anim calcmode="lin" valueType="num">
                                      <p:cBhvr>
                                        <p:cTn id="63" dur="1000" fill="hold"/>
                                        <p:tgtEl>
                                          <p:spTgt spid="37"/>
                                        </p:tgtEl>
                                        <p:attrNameLst>
                                          <p:attrName>ppt_x</p:attrName>
                                        </p:attrNameLst>
                                      </p:cBhvr>
                                      <p:tavLst>
                                        <p:tav tm="0">
                                          <p:val>
                                            <p:strVal val="#ppt_x"/>
                                          </p:val>
                                        </p:tav>
                                        <p:tav tm="100000">
                                          <p:val>
                                            <p:strVal val="#ppt_x"/>
                                          </p:val>
                                        </p:tav>
                                      </p:tavLst>
                                    </p:anim>
                                    <p:anim calcmode="lin" valueType="num">
                                      <p:cBhvr>
                                        <p:cTn id="64" dur="1000" fill="hold"/>
                                        <p:tgtEl>
                                          <p:spTgt spid="37"/>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38"/>
                                        </p:tgtEl>
                                        <p:attrNameLst>
                                          <p:attrName>style.visibility</p:attrName>
                                        </p:attrNameLst>
                                      </p:cBhvr>
                                      <p:to>
                                        <p:strVal val="visible"/>
                                      </p:to>
                                    </p:set>
                                    <p:animEffect transition="in" filter="fade">
                                      <p:cBhvr>
                                        <p:cTn id="67" dur="1000"/>
                                        <p:tgtEl>
                                          <p:spTgt spid="38"/>
                                        </p:tgtEl>
                                      </p:cBhvr>
                                    </p:animEffect>
                                    <p:anim calcmode="lin" valueType="num">
                                      <p:cBhvr>
                                        <p:cTn id="68" dur="1000" fill="hold"/>
                                        <p:tgtEl>
                                          <p:spTgt spid="38"/>
                                        </p:tgtEl>
                                        <p:attrNameLst>
                                          <p:attrName>ppt_x</p:attrName>
                                        </p:attrNameLst>
                                      </p:cBhvr>
                                      <p:tavLst>
                                        <p:tav tm="0">
                                          <p:val>
                                            <p:strVal val="#ppt_x"/>
                                          </p:val>
                                        </p:tav>
                                        <p:tav tm="100000">
                                          <p:val>
                                            <p:strVal val="#ppt_x"/>
                                          </p:val>
                                        </p:tav>
                                      </p:tavLst>
                                    </p:anim>
                                    <p:anim calcmode="lin" valueType="num">
                                      <p:cBhvr>
                                        <p:cTn id="69" dur="1000" fill="hold"/>
                                        <p:tgtEl>
                                          <p:spTgt spid="38"/>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39"/>
                                        </p:tgtEl>
                                        <p:attrNameLst>
                                          <p:attrName>style.visibility</p:attrName>
                                        </p:attrNameLst>
                                      </p:cBhvr>
                                      <p:to>
                                        <p:strVal val="visible"/>
                                      </p:to>
                                    </p:set>
                                    <p:animEffect transition="in" filter="fade">
                                      <p:cBhvr>
                                        <p:cTn id="72" dur="1000"/>
                                        <p:tgtEl>
                                          <p:spTgt spid="39"/>
                                        </p:tgtEl>
                                      </p:cBhvr>
                                    </p:animEffect>
                                    <p:anim calcmode="lin" valueType="num">
                                      <p:cBhvr>
                                        <p:cTn id="73" dur="1000" fill="hold"/>
                                        <p:tgtEl>
                                          <p:spTgt spid="39"/>
                                        </p:tgtEl>
                                        <p:attrNameLst>
                                          <p:attrName>ppt_x</p:attrName>
                                        </p:attrNameLst>
                                      </p:cBhvr>
                                      <p:tavLst>
                                        <p:tav tm="0">
                                          <p:val>
                                            <p:strVal val="#ppt_x"/>
                                          </p:val>
                                        </p:tav>
                                        <p:tav tm="100000">
                                          <p:val>
                                            <p:strVal val="#ppt_x"/>
                                          </p:val>
                                        </p:tav>
                                      </p:tavLst>
                                    </p:anim>
                                    <p:anim calcmode="lin" valueType="num">
                                      <p:cBhvr>
                                        <p:cTn id="74" dur="1000" fill="hold"/>
                                        <p:tgtEl>
                                          <p:spTgt spid="39"/>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40"/>
                                        </p:tgtEl>
                                        <p:attrNameLst>
                                          <p:attrName>style.visibility</p:attrName>
                                        </p:attrNameLst>
                                      </p:cBhvr>
                                      <p:to>
                                        <p:strVal val="visible"/>
                                      </p:to>
                                    </p:set>
                                    <p:animEffect transition="in" filter="fade">
                                      <p:cBhvr>
                                        <p:cTn id="77" dur="1000"/>
                                        <p:tgtEl>
                                          <p:spTgt spid="40"/>
                                        </p:tgtEl>
                                      </p:cBhvr>
                                    </p:animEffect>
                                    <p:anim calcmode="lin" valueType="num">
                                      <p:cBhvr>
                                        <p:cTn id="78" dur="1000" fill="hold"/>
                                        <p:tgtEl>
                                          <p:spTgt spid="40"/>
                                        </p:tgtEl>
                                        <p:attrNameLst>
                                          <p:attrName>ppt_x</p:attrName>
                                        </p:attrNameLst>
                                      </p:cBhvr>
                                      <p:tavLst>
                                        <p:tav tm="0">
                                          <p:val>
                                            <p:strVal val="#ppt_x"/>
                                          </p:val>
                                        </p:tav>
                                        <p:tav tm="100000">
                                          <p:val>
                                            <p:strVal val="#ppt_x"/>
                                          </p:val>
                                        </p:tav>
                                      </p:tavLst>
                                    </p:anim>
                                    <p:anim calcmode="lin" valueType="num">
                                      <p:cBhvr>
                                        <p:cTn id="79" dur="1000" fill="hold"/>
                                        <p:tgtEl>
                                          <p:spTgt spid="40"/>
                                        </p:tgtEl>
                                        <p:attrNameLst>
                                          <p:attrName>ppt_y</p:attrName>
                                        </p:attrNameLst>
                                      </p:cBhvr>
                                      <p:tavLst>
                                        <p:tav tm="0">
                                          <p:val>
                                            <p:strVal val="#ppt_y+.1"/>
                                          </p:val>
                                        </p:tav>
                                        <p:tav tm="100000">
                                          <p:val>
                                            <p:strVal val="#ppt_y"/>
                                          </p:val>
                                        </p:tav>
                                      </p:tavLst>
                                    </p:anim>
                                  </p:childTnLst>
                                </p:cTn>
                              </p:par>
                              <p:par>
                                <p:cTn id="80" presetID="42" presetClass="entr" presetSubtype="0" fill="hold" nodeType="withEffect">
                                  <p:stCondLst>
                                    <p:cond delay="0"/>
                                  </p:stCondLst>
                                  <p:childTnLst>
                                    <p:set>
                                      <p:cBhvr>
                                        <p:cTn id="81" dur="1" fill="hold">
                                          <p:stCondLst>
                                            <p:cond delay="0"/>
                                          </p:stCondLst>
                                        </p:cTn>
                                        <p:tgtEl>
                                          <p:spTgt spid="41"/>
                                        </p:tgtEl>
                                        <p:attrNameLst>
                                          <p:attrName>style.visibility</p:attrName>
                                        </p:attrNameLst>
                                      </p:cBhvr>
                                      <p:to>
                                        <p:strVal val="visible"/>
                                      </p:to>
                                    </p:set>
                                    <p:animEffect transition="in" filter="fade">
                                      <p:cBhvr>
                                        <p:cTn id="82" dur="1000"/>
                                        <p:tgtEl>
                                          <p:spTgt spid="41"/>
                                        </p:tgtEl>
                                      </p:cBhvr>
                                    </p:animEffect>
                                    <p:anim calcmode="lin" valueType="num">
                                      <p:cBhvr>
                                        <p:cTn id="83" dur="1000" fill="hold"/>
                                        <p:tgtEl>
                                          <p:spTgt spid="41"/>
                                        </p:tgtEl>
                                        <p:attrNameLst>
                                          <p:attrName>ppt_x</p:attrName>
                                        </p:attrNameLst>
                                      </p:cBhvr>
                                      <p:tavLst>
                                        <p:tav tm="0">
                                          <p:val>
                                            <p:strVal val="#ppt_x"/>
                                          </p:val>
                                        </p:tav>
                                        <p:tav tm="100000">
                                          <p:val>
                                            <p:strVal val="#ppt_x"/>
                                          </p:val>
                                        </p:tav>
                                      </p:tavLst>
                                    </p:anim>
                                    <p:anim calcmode="lin" valueType="num">
                                      <p:cBhvr>
                                        <p:cTn id="84" dur="1000" fill="hold"/>
                                        <p:tgtEl>
                                          <p:spTgt spid="41"/>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42"/>
                                        </p:tgtEl>
                                        <p:attrNameLst>
                                          <p:attrName>style.visibility</p:attrName>
                                        </p:attrNameLst>
                                      </p:cBhvr>
                                      <p:to>
                                        <p:strVal val="visible"/>
                                      </p:to>
                                    </p:set>
                                    <p:animEffect transition="in" filter="fade">
                                      <p:cBhvr>
                                        <p:cTn id="87" dur="1000"/>
                                        <p:tgtEl>
                                          <p:spTgt spid="42"/>
                                        </p:tgtEl>
                                      </p:cBhvr>
                                    </p:animEffect>
                                    <p:anim calcmode="lin" valueType="num">
                                      <p:cBhvr>
                                        <p:cTn id="88" dur="1000" fill="hold"/>
                                        <p:tgtEl>
                                          <p:spTgt spid="42"/>
                                        </p:tgtEl>
                                        <p:attrNameLst>
                                          <p:attrName>ppt_x</p:attrName>
                                        </p:attrNameLst>
                                      </p:cBhvr>
                                      <p:tavLst>
                                        <p:tav tm="0">
                                          <p:val>
                                            <p:strVal val="#ppt_x"/>
                                          </p:val>
                                        </p:tav>
                                        <p:tav tm="100000">
                                          <p:val>
                                            <p:strVal val="#ppt_x"/>
                                          </p:val>
                                        </p:tav>
                                      </p:tavLst>
                                    </p:anim>
                                    <p:anim calcmode="lin" valueType="num">
                                      <p:cBhvr>
                                        <p:cTn id="89" dur="1000" fill="hold"/>
                                        <p:tgtEl>
                                          <p:spTgt spid="42"/>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43"/>
                                        </p:tgtEl>
                                        <p:attrNameLst>
                                          <p:attrName>style.visibility</p:attrName>
                                        </p:attrNameLst>
                                      </p:cBhvr>
                                      <p:to>
                                        <p:strVal val="visible"/>
                                      </p:to>
                                    </p:set>
                                    <p:animEffect transition="in" filter="fade">
                                      <p:cBhvr>
                                        <p:cTn id="92" dur="1000"/>
                                        <p:tgtEl>
                                          <p:spTgt spid="43"/>
                                        </p:tgtEl>
                                      </p:cBhvr>
                                    </p:animEffect>
                                    <p:anim calcmode="lin" valueType="num">
                                      <p:cBhvr>
                                        <p:cTn id="93" dur="1000" fill="hold"/>
                                        <p:tgtEl>
                                          <p:spTgt spid="43"/>
                                        </p:tgtEl>
                                        <p:attrNameLst>
                                          <p:attrName>ppt_x</p:attrName>
                                        </p:attrNameLst>
                                      </p:cBhvr>
                                      <p:tavLst>
                                        <p:tav tm="0">
                                          <p:val>
                                            <p:strVal val="#ppt_x"/>
                                          </p:val>
                                        </p:tav>
                                        <p:tav tm="100000">
                                          <p:val>
                                            <p:strVal val="#ppt_x"/>
                                          </p:val>
                                        </p:tav>
                                      </p:tavLst>
                                    </p:anim>
                                    <p:anim calcmode="lin" valueType="num">
                                      <p:cBhvr>
                                        <p:cTn id="94" dur="1000" fill="hold"/>
                                        <p:tgtEl>
                                          <p:spTgt spid="43"/>
                                        </p:tgtEl>
                                        <p:attrNameLst>
                                          <p:attrName>ppt_y</p:attrName>
                                        </p:attrNameLst>
                                      </p:cBhvr>
                                      <p:tavLst>
                                        <p:tav tm="0">
                                          <p:val>
                                            <p:strVal val="#ppt_y+.1"/>
                                          </p:val>
                                        </p:tav>
                                        <p:tav tm="100000">
                                          <p:val>
                                            <p:strVal val="#ppt_y"/>
                                          </p:val>
                                        </p:tav>
                                      </p:tavLst>
                                    </p:anim>
                                  </p:childTnLst>
                                </p:cTn>
                              </p:par>
                              <p:par>
                                <p:cTn id="95" presetID="42" presetClass="entr" presetSubtype="0" fill="hold" nodeType="withEffect">
                                  <p:stCondLst>
                                    <p:cond delay="0"/>
                                  </p:stCondLst>
                                  <p:childTnLst>
                                    <p:set>
                                      <p:cBhvr>
                                        <p:cTn id="96" dur="1" fill="hold">
                                          <p:stCondLst>
                                            <p:cond delay="0"/>
                                          </p:stCondLst>
                                        </p:cTn>
                                        <p:tgtEl>
                                          <p:spTgt spid="44"/>
                                        </p:tgtEl>
                                        <p:attrNameLst>
                                          <p:attrName>style.visibility</p:attrName>
                                        </p:attrNameLst>
                                      </p:cBhvr>
                                      <p:to>
                                        <p:strVal val="visible"/>
                                      </p:to>
                                    </p:set>
                                    <p:animEffect transition="in" filter="fade">
                                      <p:cBhvr>
                                        <p:cTn id="97" dur="1000"/>
                                        <p:tgtEl>
                                          <p:spTgt spid="44"/>
                                        </p:tgtEl>
                                      </p:cBhvr>
                                    </p:animEffect>
                                    <p:anim calcmode="lin" valueType="num">
                                      <p:cBhvr>
                                        <p:cTn id="98" dur="1000" fill="hold"/>
                                        <p:tgtEl>
                                          <p:spTgt spid="44"/>
                                        </p:tgtEl>
                                        <p:attrNameLst>
                                          <p:attrName>ppt_x</p:attrName>
                                        </p:attrNameLst>
                                      </p:cBhvr>
                                      <p:tavLst>
                                        <p:tav tm="0">
                                          <p:val>
                                            <p:strVal val="#ppt_x"/>
                                          </p:val>
                                        </p:tav>
                                        <p:tav tm="100000">
                                          <p:val>
                                            <p:strVal val="#ppt_x"/>
                                          </p:val>
                                        </p:tav>
                                      </p:tavLst>
                                    </p:anim>
                                    <p:anim calcmode="lin" valueType="num">
                                      <p:cBhvr>
                                        <p:cTn id="99" dur="1000" fill="hold"/>
                                        <p:tgtEl>
                                          <p:spTgt spid="44"/>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45"/>
                                        </p:tgtEl>
                                        <p:attrNameLst>
                                          <p:attrName>style.visibility</p:attrName>
                                        </p:attrNameLst>
                                      </p:cBhvr>
                                      <p:to>
                                        <p:strVal val="visible"/>
                                      </p:to>
                                    </p:set>
                                    <p:animEffect transition="in" filter="fade">
                                      <p:cBhvr>
                                        <p:cTn id="102" dur="1000"/>
                                        <p:tgtEl>
                                          <p:spTgt spid="45"/>
                                        </p:tgtEl>
                                      </p:cBhvr>
                                    </p:animEffect>
                                    <p:anim calcmode="lin" valueType="num">
                                      <p:cBhvr>
                                        <p:cTn id="103" dur="1000" fill="hold"/>
                                        <p:tgtEl>
                                          <p:spTgt spid="45"/>
                                        </p:tgtEl>
                                        <p:attrNameLst>
                                          <p:attrName>ppt_x</p:attrName>
                                        </p:attrNameLst>
                                      </p:cBhvr>
                                      <p:tavLst>
                                        <p:tav tm="0">
                                          <p:val>
                                            <p:strVal val="#ppt_x"/>
                                          </p:val>
                                        </p:tav>
                                        <p:tav tm="100000">
                                          <p:val>
                                            <p:strVal val="#ppt_x"/>
                                          </p:val>
                                        </p:tav>
                                      </p:tavLst>
                                    </p:anim>
                                    <p:anim calcmode="lin" valueType="num">
                                      <p:cBhvr>
                                        <p:cTn id="104" dur="1000" fill="hold"/>
                                        <p:tgtEl>
                                          <p:spTgt spid="45"/>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46"/>
                                        </p:tgtEl>
                                        <p:attrNameLst>
                                          <p:attrName>style.visibility</p:attrName>
                                        </p:attrNameLst>
                                      </p:cBhvr>
                                      <p:to>
                                        <p:strVal val="visible"/>
                                      </p:to>
                                    </p:set>
                                    <p:animEffect transition="in" filter="fade">
                                      <p:cBhvr>
                                        <p:cTn id="107" dur="1000"/>
                                        <p:tgtEl>
                                          <p:spTgt spid="46"/>
                                        </p:tgtEl>
                                      </p:cBhvr>
                                    </p:animEffect>
                                    <p:anim calcmode="lin" valueType="num">
                                      <p:cBhvr>
                                        <p:cTn id="108" dur="1000" fill="hold"/>
                                        <p:tgtEl>
                                          <p:spTgt spid="46"/>
                                        </p:tgtEl>
                                        <p:attrNameLst>
                                          <p:attrName>ppt_x</p:attrName>
                                        </p:attrNameLst>
                                      </p:cBhvr>
                                      <p:tavLst>
                                        <p:tav tm="0">
                                          <p:val>
                                            <p:strVal val="#ppt_x"/>
                                          </p:val>
                                        </p:tav>
                                        <p:tav tm="100000">
                                          <p:val>
                                            <p:strVal val="#ppt_x"/>
                                          </p:val>
                                        </p:tav>
                                      </p:tavLst>
                                    </p:anim>
                                    <p:anim calcmode="lin" valueType="num">
                                      <p:cBhvr>
                                        <p:cTn id="109" dur="1000" fill="hold"/>
                                        <p:tgtEl>
                                          <p:spTgt spid="46"/>
                                        </p:tgtEl>
                                        <p:attrNameLst>
                                          <p:attrName>ppt_y</p:attrName>
                                        </p:attrNameLst>
                                      </p:cBhvr>
                                      <p:tavLst>
                                        <p:tav tm="0">
                                          <p:val>
                                            <p:strVal val="#ppt_y+.1"/>
                                          </p:val>
                                        </p:tav>
                                        <p:tav tm="100000">
                                          <p:val>
                                            <p:strVal val="#ppt_y"/>
                                          </p:val>
                                        </p:tav>
                                      </p:tavLst>
                                    </p:anim>
                                  </p:childTnLst>
                                </p:cTn>
                              </p:par>
                              <p:par>
                                <p:cTn id="110" presetID="42" presetClass="entr" presetSubtype="0" fill="hold" nodeType="withEffect">
                                  <p:stCondLst>
                                    <p:cond delay="0"/>
                                  </p:stCondLst>
                                  <p:childTnLst>
                                    <p:set>
                                      <p:cBhvr>
                                        <p:cTn id="111" dur="1" fill="hold">
                                          <p:stCondLst>
                                            <p:cond delay="0"/>
                                          </p:stCondLst>
                                        </p:cTn>
                                        <p:tgtEl>
                                          <p:spTgt spid="47"/>
                                        </p:tgtEl>
                                        <p:attrNameLst>
                                          <p:attrName>style.visibility</p:attrName>
                                        </p:attrNameLst>
                                      </p:cBhvr>
                                      <p:to>
                                        <p:strVal val="visible"/>
                                      </p:to>
                                    </p:set>
                                    <p:animEffect transition="in" filter="fade">
                                      <p:cBhvr>
                                        <p:cTn id="112" dur="1000"/>
                                        <p:tgtEl>
                                          <p:spTgt spid="47"/>
                                        </p:tgtEl>
                                      </p:cBhvr>
                                    </p:animEffect>
                                    <p:anim calcmode="lin" valueType="num">
                                      <p:cBhvr>
                                        <p:cTn id="113" dur="1000" fill="hold"/>
                                        <p:tgtEl>
                                          <p:spTgt spid="47"/>
                                        </p:tgtEl>
                                        <p:attrNameLst>
                                          <p:attrName>ppt_x</p:attrName>
                                        </p:attrNameLst>
                                      </p:cBhvr>
                                      <p:tavLst>
                                        <p:tav tm="0">
                                          <p:val>
                                            <p:strVal val="#ppt_x"/>
                                          </p:val>
                                        </p:tav>
                                        <p:tav tm="100000">
                                          <p:val>
                                            <p:strVal val="#ppt_x"/>
                                          </p:val>
                                        </p:tav>
                                      </p:tavLst>
                                    </p:anim>
                                    <p:anim calcmode="lin" valueType="num">
                                      <p:cBhvr>
                                        <p:cTn id="114" dur="1000" fill="hold"/>
                                        <p:tgtEl>
                                          <p:spTgt spid="47"/>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48"/>
                                        </p:tgtEl>
                                        <p:attrNameLst>
                                          <p:attrName>style.visibility</p:attrName>
                                        </p:attrNameLst>
                                      </p:cBhvr>
                                      <p:to>
                                        <p:strVal val="visible"/>
                                      </p:to>
                                    </p:set>
                                    <p:animEffect transition="in" filter="fade">
                                      <p:cBhvr>
                                        <p:cTn id="117" dur="1000"/>
                                        <p:tgtEl>
                                          <p:spTgt spid="48"/>
                                        </p:tgtEl>
                                      </p:cBhvr>
                                    </p:animEffect>
                                    <p:anim calcmode="lin" valueType="num">
                                      <p:cBhvr>
                                        <p:cTn id="118" dur="1000" fill="hold"/>
                                        <p:tgtEl>
                                          <p:spTgt spid="48"/>
                                        </p:tgtEl>
                                        <p:attrNameLst>
                                          <p:attrName>ppt_x</p:attrName>
                                        </p:attrNameLst>
                                      </p:cBhvr>
                                      <p:tavLst>
                                        <p:tav tm="0">
                                          <p:val>
                                            <p:strVal val="#ppt_x"/>
                                          </p:val>
                                        </p:tav>
                                        <p:tav tm="100000">
                                          <p:val>
                                            <p:strVal val="#ppt_x"/>
                                          </p:val>
                                        </p:tav>
                                      </p:tavLst>
                                    </p:anim>
                                    <p:anim calcmode="lin" valueType="num">
                                      <p:cBhvr>
                                        <p:cTn id="119" dur="1000" fill="hold"/>
                                        <p:tgtEl>
                                          <p:spTgt spid="48"/>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49"/>
                                        </p:tgtEl>
                                        <p:attrNameLst>
                                          <p:attrName>style.visibility</p:attrName>
                                        </p:attrNameLst>
                                      </p:cBhvr>
                                      <p:to>
                                        <p:strVal val="visible"/>
                                      </p:to>
                                    </p:set>
                                    <p:animEffect transition="in" filter="fade">
                                      <p:cBhvr>
                                        <p:cTn id="122" dur="1000"/>
                                        <p:tgtEl>
                                          <p:spTgt spid="49"/>
                                        </p:tgtEl>
                                      </p:cBhvr>
                                    </p:animEffect>
                                    <p:anim calcmode="lin" valueType="num">
                                      <p:cBhvr>
                                        <p:cTn id="123" dur="1000" fill="hold"/>
                                        <p:tgtEl>
                                          <p:spTgt spid="49"/>
                                        </p:tgtEl>
                                        <p:attrNameLst>
                                          <p:attrName>ppt_x</p:attrName>
                                        </p:attrNameLst>
                                      </p:cBhvr>
                                      <p:tavLst>
                                        <p:tav tm="0">
                                          <p:val>
                                            <p:strVal val="#ppt_x"/>
                                          </p:val>
                                        </p:tav>
                                        <p:tav tm="100000">
                                          <p:val>
                                            <p:strVal val="#ppt_x"/>
                                          </p:val>
                                        </p:tav>
                                      </p:tavLst>
                                    </p:anim>
                                    <p:anim calcmode="lin" valueType="num">
                                      <p:cBhvr>
                                        <p:cTn id="124"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34" grpId="0"/>
      <p:bldP spid="35" grpId="0"/>
      <p:bldP spid="36" grpId="0"/>
      <p:bldP spid="37" grpId="0"/>
      <p:bldP spid="39" grpId="0" animBg="1"/>
      <p:bldP spid="40" grpId="0" animBg="1"/>
      <p:bldP spid="42" grpId="0" animBg="1"/>
      <p:bldP spid="43" grpId="0" animBg="1"/>
      <p:bldP spid="45" grpId="0" animBg="1"/>
      <p:bldP spid="46" grpId="0" animBg="1"/>
      <p:bldP spid="48" grpId="0" animBg="1"/>
      <p:bldP spid="4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4517140" y="1946534"/>
            <a:ext cx="2527391" cy="2173221"/>
            <a:chOff x="6022853" y="2595378"/>
            <a:chExt cx="3369854" cy="2897628"/>
          </a:xfrm>
        </p:grpSpPr>
        <p:grpSp>
          <p:nvGrpSpPr>
            <p:cNvPr id="3" name="组合 2"/>
            <p:cNvGrpSpPr/>
            <p:nvPr/>
          </p:nvGrpSpPr>
          <p:grpSpPr>
            <a:xfrm rot="18900000">
              <a:off x="6022853" y="3463722"/>
              <a:ext cx="1739387" cy="2029284"/>
              <a:chOff x="2333767" y="2374711"/>
              <a:chExt cx="1965278" cy="2292824"/>
            </a:xfrm>
            <a:solidFill>
              <a:schemeClr val="accent1"/>
            </a:solidFill>
            <a:effectLst/>
          </p:grpSpPr>
          <p:sp>
            <p:nvSpPr>
              <p:cNvPr id="4" name="矩形 3"/>
              <p:cNvSpPr/>
              <p:nvPr/>
            </p:nvSpPr>
            <p:spPr>
              <a:xfrm>
                <a:off x="2333767" y="2702257"/>
                <a:ext cx="1965278" cy="19652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000" dirty="0">
                    <a:latin typeface="微软雅黑" panose="020B0503020204020204" pitchFamily="34" charset="-122"/>
                    <a:ea typeface="微软雅黑" panose="020B0503020204020204" pitchFamily="34" charset="-122"/>
                    <a:cs typeface="+mn-ea"/>
                    <a:sym typeface="+mn-lt"/>
                  </a:rPr>
                  <a:t>01</a:t>
                </a:r>
                <a:endParaRPr lang="zh-CN" altLang="en-US" sz="3000" dirty="0">
                  <a:latin typeface="微软雅黑" panose="020B0503020204020204" pitchFamily="34" charset="-122"/>
                  <a:ea typeface="微软雅黑" panose="020B0503020204020204" pitchFamily="34" charset="-122"/>
                  <a:cs typeface="+mn-ea"/>
                  <a:sym typeface="+mn-lt"/>
                </a:endParaRPr>
              </a:p>
            </p:txBody>
          </p:sp>
          <p:sp>
            <p:nvSpPr>
              <p:cNvPr id="5" name="等腰三角形 4"/>
              <p:cNvSpPr/>
              <p:nvPr/>
            </p:nvSpPr>
            <p:spPr>
              <a:xfrm>
                <a:off x="3070746" y="2374711"/>
                <a:ext cx="411617" cy="35484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000">
                  <a:latin typeface="微软雅黑" panose="020B0503020204020204" pitchFamily="34" charset="-122"/>
                  <a:ea typeface="微软雅黑" panose="020B0503020204020204" pitchFamily="34" charset="-122"/>
                  <a:cs typeface="+mn-ea"/>
                  <a:sym typeface="+mn-lt"/>
                </a:endParaRPr>
              </a:p>
            </p:txBody>
          </p:sp>
        </p:grpSp>
        <p:grpSp>
          <p:nvGrpSpPr>
            <p:cNvPr id="6" name="组合 5"/>
            <p:cNvGrpSpPr/>
            <p:nvPr/>
          </p:nvGrpSpPr>
          <p:grpSpPr>
            <a:xfrm rot="2700000">
              <a:off x="7401089" y="2480800"/>
              <a:ext cx="1374935" cy="1604091"/>
              <a:chOff x="2333767" y="2374711"/>
              <a:chExt cx="1965278" cy="2292824"/>
            </a:xfrm>
            <a:solidFill>
              <a:schemeClr val="accent2"/>
            </a:solidFill>
            <a:effectLst/>
          </p:grpSpPr>
          <p:sp>
            <p:nvSpPr>
              <p:cNvPr id="7" name="矩形 6"/>
              <p:cNvSpPr/>
              <p:nvPr/>
            </p:nvSpPr>
            <p:spPr>
              <a:xfrm>
                <a:off x="2333767" y="2702257"/>
                <a:ext cx="1965278" cy="19652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000" dirty="0">
                    <a:latin typeface="微软雅黑" panose="020B0503020204020204" pitchFamily="34" charset="-122"/>
                    <a:ea typeface="微软雅黑" panose="020B0503020204020204" pitchFamily="34" charset="-122"/>
                    <a:cs typeface="+mn-ea"/>
                    <a:sym typeface="+mn-lt"/>
                  </a:rPr>
                  <a:t>02</a:t>
                </a:r>
                <a:endParaRPr lang="zh-CN" altLang="en-US" sz="3000" dirty="0">
                  <a:latin typeface="微软雅黑" panose="020B0503020204020204" pitchFamily="34" charset="-122"/>
                  <a:ea typeface="微软雅黑" panose="020B0503020204020204" pitchFamily="34" charset="-122"/>
                  <a:cs typeface="+mn-ea"/>
                  <a:sym typeface="+mn-lt"/>
                </a:endParaRPr>
              </a:p>
            </p:txBody>
          </p:sp>
          <p:sp>
            <p:nvSpPr>
              <p:cNvPr id="8" name="等腰三角形 7"/>
              <p:cNvSpPr/>
              <p:nvPr/>
            </p:nvSpPr>
            <p:spPr>
              <a:xfrm>
                <a:off x="3070746" y="2374711"/>
                <a:ext cx="411617" cy="35484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000">
                  <a:latin typeface="微软雅黑" panose="020B0503020204020204" pitchFamily="34" charset="-122"/>
                  <a:ea typeface="微软雅黑" panose="020B0503020204020204" pitchFamily="34" charset="-122"/>
                  <a:cs typeface="+mn-ea"/>
                  <a:sym typeface="+mn-lt"/>
                </a:endParaRPr>
              </a:p>
            </p:txBody>
          </p:sp>
        </p:grpSp>
        <p:grpSp>
          <p:nvGrpSpPr>
            <p:cNvPr id="9" name="组合 8"/>
            <p:cNvGrpSpPr/>
            <p:nvPr/>
          </p:nvGrpSpPr>
          <p:grpSpPr>
            <a:xfrm rot="8100000">
              <a:off x="8309384" y="3778312"/>
              <a:ext cx="1083323" cy="1263877"/>
              <a:chOff x="2333766" y="2374711"/>
              <a:chExt cx="1965278" cy="2292824"/>
            </a:xfrm>
            <a:solidFill>
              <a:schemeClr val="accent3"/>
            </a:solidFill>
            <a:effectLst/>
          </p:grpSpPr>
          <p:sp>
            <p:nvSpPr>
              <p:cNvPr id="10" name="矩形 9"/>
              <p:cNvSpPr/>
              <p:nvPr/>
            </p:nvSpPr>
            <p:spPr>
              <a:xfrm rot="10800000">
                <a:off x="2333766" y="2702258"/>
                <a:ext cx="1965278" cy="196527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000" dirty="0">
                    <a:latin typeface="微软雅黑" panose="020B0503020204020204" pitchFamily="34" charset="-122"/>
                    <a:ea typeface="微软雅黑" panose="020B0503020204020204" pitchFamily="34" charset="-122"/>
                    <a:cs typeface="+mn-ea"/>
                    <a:sym typeface="+mn-lt"/>
                  </a:rPr>
                  <a:t>03</a:t>
                </a:r>
                <a:endParaRPr lang="zh-CN" altLang="en-US" sz="3000" dirty="0">
                  <a:latin typeface="微软雅黑" panose="020B0503020204020204" pitchFamily="34" charset="-122"/>
                  <a:ea typeface="微软雅黑" panose="020B0503020204020204" pitchFamily="34" charset="-122"/>
                  <a:cs typeface="+mn-ea"/>
                  <a:sym typeface="+mn-lt"/>
                </a:endParaRPr>
              </a:p>
            </p:txBody>
          </p:sp>
          <p:sp>
            <p:nvSpPr>
              <p:cNvPr id="11" name="等腰三角形 10"/>
              <p:cNvSpPr/>
              <p:nvPr/>
            </p:nvSpPr>
            <p:spPr>
              <a:xfrm>
                <a:off x="3070746" y="2374711"/>
                <a:ext cx="411617" cy="35484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000">
                  <a:latin typeface="微软雅黑" panose="020B0503020204020204" pitchFamily="34" charset="-122"/>
                  <a:ea typeface="微软雅黑" panose="020B0503020204020204" pitchFamily="34" charset="-122"/>
                  <a:cs typeface="+mn-ea"/>
                  <a:sym typeface="+mn-lt"/>
                </a:endParaRPr>
              </a:p>
            </p:txBody>
          </p:sp>
        </p:grpSp>
      </p:grpSp>
      <p:sp>
        <p:nvSpPr>
          <p:cNvPr id="12" name="文本框 11"/>
          <p:cNvSpPr txBox="1"/>
          <p:nvPr/>
        </p:nvSpPr>
        <p:spPr>
          <a:xfrm rot="18900000">
            <a:off x="3404879" y="1696160"/>
            <a:ext cx="1750815" cy="1234953"/>
          </a:xfrm>
          <a:prstGeom prst="rect">
            <a:avLst/>
          </a:prstGeom>
          <a:noFill/>
          <a:effectLst/>
        </p:spPr>
        <p:txBody>
          <a:bodyPr wrap="square" rtlCol="0">
            <a:spAutoFit/>
          </a:bodyPr>
          <a:lstStyle/>
          <a:p>
            <a:pPr>
              <a:lnSpc>
                <a:spcPct val="150000"/>
              </a:lnSpc>
            </a:pPr>
            <a:r>
              <a:rPr lang="zh-CN" altLang="en-US" sz="1350" b="1" dirty="0">
                <a:cs typeface="+mn-ea"/>
                <a:sym typeface="+mn-lt"/>
              </a:rPr>
              <a:t>添加内容</a:t>
            </a:r>
            <a:endParaRPr lang="en-US" altLang="zh-CN" sz="1350" b="1" dirty="0">
              <a:cs typeface="+mn-ea"/>
              <a:sym typeface="+mn-lt"/>
            </a:endParaRPr>
          </a:p>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点击添加主要内容点击添加主要内容点击添加主要内容点击添加主要</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文本框 12"/>
          <p:cNvSpPr txBox="1"/>
          <p:nvPr/>
        </p:nvSpPr>
        <p:spPr>
          <a:xfrm rot="2700000">
            <a:off x="6142040" y="1206335"/>
            <a:ext cx="1750815" cy="1234953"/>
          </a:xfrm>
          <a:prstGeom prst="rect">
            <a:avLst/>
          </a:prstGeom>
          <a:noFill/>
          <a:effectLst/>
        </p:spPr>
        <p:txBody>
          <a:bodyPr wrap="square" rtlCol="0">
            <a:spAutoFit/>
          </a:bodyPr>
          <a:lstStyle/>
          <a:p>
            <a:pPr lvl="0">
              <a:lnSpc>
                <a:spcPct val="150000"/>
              </a:lnSpc>
            </a:pPr>
            <a:r>
              <a:rPr lang="zh-CN" altLang="en-US" sz="1350" b="1" dirty="0">
                <a:solidFill>
                  <a:prstClr val="black"/>
                </a:solidFill>
                <a:cs typeface="+mn-ea"/>
                <a:sym typeface="+mn-lt"/>
              </a:rPr>
              <a:t>添加内容</a:t>
            </a:r>
            <a:endParaRPr lang="en-US" altLang="zh-CN" sz="1350" b="1" dirty="0">
              <a:solidFill>
                <a:prstClr val="black"/>
              </a:solidFill>
              <a:cs typeface="+mn-ea"/>
              <a:sym typeface="+mn-lt"/>
            </a:endParaRPr>
          </a:p>
          <a:p>
            <a:pPr lvl="0">
              <a:lnSpc>
                <a:spcPct val="150000"/>
              </a:lnSpc>
            </a:pP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点击添加主要内容点击添加主要内容点击添加主要内容点击添加主要</a:t>
            </a:r>
            <a:endParaRPr lang="en-US" altLang="zh-CN" sz="12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4" name="文本框 13"/>
          <p:cNvSpPr txBox="1"/>
          <p:nvPr/>
        </p:nvSpPr>
        <p:spPr>
          <a:xfrm rot="18900000">
            <a:off x="6707305" y="3243615"/>
            <a:ext cx="1750815" cy="1234953"/>
          </a:xfrm>
          <a:prstGeom prst="rect">
            <a:avLst/>
          </a:prstGeom>
          <a:noFill/>
          <a:effectLst/>
        </p:spPr>
        <p:txBody>
          <a:bodyPr wrap="square" rtlCol="0">
            <a:spAutoFit/>
          </a:bodyPr>
          <a:lstStyle/>
          <a:p>
            <a:pPr lvl="0">
              <a:lnSpc>
                <a:spcPct val="150000"/>
              </a:lnSpc>
            </a:pPr>
            <a:r>
              <a:rPr lang="zh-CN" altLang="en-US" sz="1350" b="1" dirty="0">
                <a:solidFill>
                  <a:prstClr val="black"/>
                </a:solidFill>
                <a:cs typeface="+mn-ea"/>
                <a:sym typeface="+mn-lt"/>
              </a:rPr>
              <a:t>添加内容</a:t>
            </a:r>
            <a:endParaRPr lang="en-US" altLang="zh-CN" sz="1350" b="1" dirty="0">
              <a:solidFill>
                <a:prstClr val="black"/>
              </a:solidFill>
              <a:cs typeface="+mn-ea"/>
              <a:sym typeface="+mn-lt"/>
            </a:endParaRPr>
          </a:p>
          <a:p>
            <a:pPr lvl="0">
              <a:lnSpc>
                <a:spcPct val="150000"/>
              </a:lnSpc>
            </a:pP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点击添加主要内容点击添加主要内容点击添加主要内容点击添加主要</a:t>
            </a:r>
            <a:endParaRPr lang="en-US" altLang="zh-CN" sz="12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440084" y="1823811"/>
            <a:ext cx="1882285" cy="415498"/>
          </a:xfrm>
          <a:prstGeom prst="rect">
            <a:avLst/>
          </a:prstGeom>
          <a:noFill/>
        </p:spPr>
        <p:txBody>
          <a:bodyPr wrap="square" rtlCol="0">
            <a:spAutoFit/>
          </a:bodyPr>
          <a:lstStyle/>
          <a:p>
            <a:r>
              <a:rPr lang="zh-CN" altLang="en-US" sz="2100" b="1" dirty="0">
                <a:solidFill>
                  <a:schemeClr val="accent1"/>
                </a:solidFill>
                <a:cs typeface="+mn-ea"/>
                <a:sym typeface="+mn-lt"/>
              </a:rPr>
              <a:t>点击添加内容</a:t>
            </a:r>
          </a:p>
        </p:txBody>
      </p:sp>
      <p:sp>
        <p:nvSpPr>
          <p:cNvPr id="16" name="文本框 15"/>
          <p:cNvSpPr txBox="1"/>
          <p:nvPr/>
        </p:nvSpPr>
        <p:spPr>
          <a:xfrm>
            <a:off x="440083" y="2165649"/>
            <a:ext cx="2792737" cy="1962076"/>
          </a:xfrm>
          <a:prstGeom prst="rect">
            <a:avLst/>
          </a:prstGeom>
          <a:noFill/>
        </p:spPr>
        <p:txBody>
          <a:bodyPr wrap="square" rtlCol="0">
            <a:spAutoFit/>
          </a:bodyPr>
          <a:lstStyle/>
          <a:p>
            <a:pPr>
              <a:lnSpc>
                <a:spcPct val="150000"/>
              </a:lnSpc>
            </a:pPr>
            <a:r>
              <a:rPr lang="zh-CN" altLang="en-US" sz="1350" dirty="0">
                <a:solidFill>
                  <a:schemeClr val="tx1">
                    <a:lumMod val="75000"/>
                    <a:lumOff val="25000"/>
                  </a:schemeClr>
                </a:solidFill>
                <a:latin typeface="微软雅黑" panose="020B0503020204020204" pitchFamily="34" charset="-122"/>
                <a:ea typeface="微软雅黑" panose="020B0503020204020204" pitchFamily="34" charset="-122"/>
              </a:rPr>
              <a:t>点击添加主要内容点击添加主要内容点击添加主要内容点击添加主要内容点击添加主要内容点击添加主要内容点击添加主要内容点击添加主要内容点击添加主要内容点击添加主要内容</a:t>
            </a:r>
            <a:endParaRPr lang="en-US" altLang="zh-CN" sz="13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750"/>
                            </p:stCondLst>
                            <p:childTnLst>
                              <p:par>
                                <p:cTn id="9" presetID="22" presetClass="entr" presetSubtype="1"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up)">
                                      <p:cBhvr>
                                        <p:cTn id="11" dur="500"/>
                                        <p:tgtEl>
                                          <p:spTgt spid="16"/>
                                        </p:tgtEl>
                                      </p:cBhvr>
                                    </p:animEffect>
                                  </p:childTnLst>
                                </p:cTn>
                              </p:par>
                            </p:childTnLst>
                          </p:cTn>
                        </p:par>
                        <p:par>
                          <p:cTn id="12" fill="hold">
                            <p:stCondLst>
                              <p:cond delay="1250"/>
                            </p:stCondLst>
                            <p:childTnLst>
                              <p:par>
                                <p:cTn id="13" presetID="53" presetClass="entr" presetSubtype="16"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750"/>
                            </p:stCondLst>
                            <p:childTnLst>
                              <p:par>
                                <p:cTn id="19" presetID="2" presetClass="entr" presetSubtype="9"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0-#ppt_w/2"/>
                                          </p:val>
                                        </p:tav>
                                        <p:tav tm="100000">
                                          <p:val>
                                            <p:strVal val="#ppt_x"/>
                                          </p:val>
                                        </p:tav>
                                      </p:tavLst>
                                    </p:anim>
                                    <p:anim calcmode="lin" valueType="num">
                                      <p:cBhvr additive="base">
                                        <p:cTn id="22" dur="500" fill="hold"/>
                                        <p:tgtEl>
                                          <p:spTgt spid="12"/>
                                        </p:tgtEl>
                                        <p:attrNameLst>
                                          <p:attrName>ppt_y</p:attrName>
                                        </p:attrNameLst>
                                      </p:cBhvr>
                                      <p:tavLst>
                                        <p:tav tm="0">
                                          <p:val>
                                            <p:strVal val="0-#ppt_h/2"/>
                                          </p:val>
                                        </p:tav>
                                        <p:tav tm="100000">
                                          <p:val>
                                            <p:strVal val="#ppt_y"/>
                                          </p:val>
                                        </p:tav>
                                      </p:tavLst>
                                    </p:anim>
                                  </p:childTnLst>
                                </p:cTn>
                              </p:par>
                              <p:par>
                                <p:cTn id="23" presetID="2" presetClass="entr" presetSubtype="3"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1+#ppt_w/2"/>
                                          </p:val>
                                        </p:tav>
                                        <p:tav tm="100000">
                                          <p:val>
                                            <p:strVal val="#ppt_x"/>
                                          </p:val>
                                        </p:tav>
                                      </p:tavLst>
                                    </p:anim>
                                    <p:anim calcmode="lin" valueType="num">
                                      <p:cBhvr additive="base">
                                        <p:cTn id="26" dur="500" fill="hold"/>
                                        <p:tgtEl>
                                          <p:spTgt spid="13"/>
                                        </p:tgtEl>
                                        <p:attrNameLst>
                                          <p:attrName>ppt_y</p:attrName>
                                        </p:attrNameLst>
                                      </p:cBhvr>
                                      <p:tavLst>
                                        <p:tav tm="0">
                                          <p:val>
                                            <p:strVal val="0-#ppt_h/2"/>
                                          </p:val>
                                        </p:tav>
                                        <p:tav tm="100000">
                                          <p:val>
                                            <p:strVal val="#ppt_y"/>
                                          </p:val>
                                        </p:tav>
                                      </p:tavLst>
                                    </p:anim>
                                  </p:childTnLst>
                                </p:cTn>
                              </p:par>
                              <p:par>
                                <p:cTn id="27" presetID="2" presetClass="entr" presetSubtype="6"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500" fill="hold"/>
                                        <p:tgtEl>
                                          <p:spTgt spid="14"/>
                                        </p:tgtEl>
                                        <p:attrNameLst>
                                          <p:attrName>ppt_x</p:attrName>
                                        </p:attrNameLst>
                                      </p:cBhvr>
                                      <p:tavLst>
                                        <p:tav tm="0">
                                          <p:val>
                                            <p:strVal val="1+#ppt_w/2"/>
                                          </p:val>
                                        </p:tav>
                                        <p:tav tm="100000">
                                          <p:val>
                                            <p:strVal val="#ppt_x"/>
                                          </p:val>
                                        </p:tav>
                                      </p:tavLst>
                                    </p:anim>
                                    <p:anim calcmode="lin" valueType="num">
                                      <p:cBhvr additive="base">
                                        <p:cTn id="3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3"/>
          <p:cNvSpPr txBox="1">
            <a:spLocks noChangeArrowheads="1"/>
          </p:cNvSpPr>
          <p:nvPr/>
        </p:nvSpPr>
        <p:spPr bwMode="auto">
          <a:xfrm>
            <a:off x="596898" y="2006217"/>
            <a:ext cx="1423432" cy="843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6600" b="1" dirty="0">
                <a:solidFill>
                  <a:schemeClr val="accent1"/>
                </a:solidFill>
                <a:latin typeface="微软雅黑" panose="020B0503020204020204" pitchFamily="34" charset="-122"/>
                <a:ea typeface="微软雅黑" panose="020B0503020204020204" pitchFamily="34" charset="-122"/>
              </a:rPr>
              <a:t>02</a:t>
            </a:r>
            <a:endParaRPr lang="zh-CN" altLang="en-US" sz="6600" b="1" dirty="0">
              <a:solidFill>
                <a:schemeClr val="accent1"/>
              </a:solidFill>
              <a:latin typeface="微软雅黑" panose="020B0503020204020204" pitchFamily="34" charset="-122"/>
              <a:ea typeface="微软雅黑" panose="020B0503020204020204" pitchFamily="34" charset="-122"/>
            </a:endParaRPr>
          </a:p>
        </p:txBody>
      </p:sp>
      <p:grpSp>
        <p:nvGrpSpPr>
          <p:cNvPr id="26" name="Group 7"/>
          <p:cNvGrpSpPr/>
          <p:nvPr/>
        </p:nvGrpSpPr>
        <p:grpSpPr bwMode="auto">
          <a:xfrm>
            <a:off x="1738289" y="1962150"/>
            <a:ext cx="4205311" cy="1233525"/>
            <a:chOff x="46" y="-905"/>
            <a:chExt cx="8833" cy="2590"/>
          </a:xfrm>
        </p:grpSpPr>
        <p:sp>
          <p:nvSpPr>
            <p:cNvPr id="29" name="TextBox 6"/>
            <p:cNvSpPr txBox="1">
              <a:spLocks noChangeArrowheads="1"/>
            </p:cNvSpPr>
            <p:nvPr/>
          </p:nvSpPr>
          <p:spPr bwMode="auto">
            <a:xfrm>
              <a:off x="46" y="-905"/>
              <a:ext cx="8192" cy="1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4800" b="1" dirty="0">
                  <a:solidFill>
                    <a:schemeClr val="accent1"/>
                  </a:solidFill>
                  <a:latin typeface="微软雅黑" panose="020B0503020204020204" pitchFamily="34" charset="-122"/>
                  <a:ea typeface="微软雅黑" panose="020B0503020204020204" pitchFamily="34" charset="-122"/>
                </a:rPr>
                <a:t>主要工作汇报</a:t>
              </a:r>
            </a:p>
          </p:txBody>
        </p:sp>
        <p:sp>
          <p:nvSpPr>
            <p:cNvPr id="41" name="TextBox 7"/>
            <p:cNvSpPr txBox="1">
              <a:spLocks noChangeArrowheads="1"/>
            </p:cNvSpPr>
            <p:nvPr/>
          </p:nvSpPr>
          <p:spPr bwMode="auto">
            <a:xfrm>
              <a:off x="46" y="619"/>
              <a:ext cx="8833" cy="1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350" dirty="0">
                  <a:solidFill>
                    <a:schemeClr val="accent1"/>
                  </a:solidFill>
                  <a:latin typeface="微软雅黑" panose="020B0503020204020204" pitchFamily="34" charset="-122"/>
                  <a:ea typeface="微软雅黑" panose="020B0503020204020204" pitchFamily="34" charset="-122"/>
                </a:rPr>
                <a:t>点击添加主要文字内容点击添加主要文字内容点</a:t>
              </a:r>
            </a:p>
            <a:p>
              <a:pPr eaLnBrk="1" hangingPunct="1"/>
              <a:endParaRPr lang="zh-CN" altLang="en-US" sz="1350" dirty="0">
                <a:solidFill>
                  <a:schemeClr val="accent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childTnLst>
                          </p:cTn>
                        </p:par>
                        <p:par>
                          <p:cTn id="10" fill="hold">
                            <p:stCondLst>
                              <p:cond delay="500"/>
                            </p:stCondLst>
                            <p:childTnLst>
                              <p:par>
                                <p:cTn id="11" presetID="16" presetClass="entr" presetSubtype="42"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barn(outHorizontal)">
                                      <p:cBhvr>
                                        <p:cTn id="13"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35"/>
          <p:cNvGrpSpPr/>
          <p:nvPr/>
        </p:nvGrpSpPr>
        <p:grpSpPr bwMode="auto">
          <a:xfrm>
            <a:off x="1472376" y="1669385"/>
            <a:ext cx="1485763" cy="1489757"/>
            <a:chOff x="6516746" y="1863304"/>
            <a:chExt cx="2001660" cy="2006869"/>
          </a:xfrm>
          <a:solidFill>
            <a:srgbClr val="69C1CD"/>
          </a:solidFill>
        </p:grpSpPr>
        <p:sp>
          <p:nvSpPr>
            <p:cNvPr id="17" name="Teardrop 3"/>
            <p:cNvSpPr/>
            <p:nvPr/>
          </p:nvSpPr>
          <p:spPr>
            <a:xfrm flipV="1">
              <a:off x="6516746" y="1868068"/>
              <a:ext cx="2001660" cy="2002105"/>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90000"/>
                </a:lnSpc>
                <a:spcBef>
                  <a:spcPct val="20000"/>
                </a:spcBef>
                <a:defRPr/>
              </a:pPr>
              <a:endParaRPr lang="en-US" dirty="0">
                <a:solidFill>
                  <a:schemeClr val="bg1"/>
                </a:solidFill>
                <a:latin typeface="Roboto Condensed" panose="02000000000000000000" pitchFamily="2" charset="0"/>
                <a:cs typeface="Arial" panose="020B0604020202020204"/>
              </a:endParaRPr>
            </a:p>
          </p:txBody>
        </p:sp>
        <p:sp>
          <p:nvSpPr>
            <p:cNvPr id="18" name="Oval 7"/>
            <p:cNvSpPr/>
            <p:nvPr/>
          </p:nvSpPr>
          <p:spPr>
            <a:xfrm>
              <a:off x="6516746" y="1863304"/>
              <a:ext cx="588910" cy="589042"/>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90000"/>
                </a:lnSpc>
                <a:spcBef>
                  <a:spcPct val="20000"/>
                </a:spcBef>
              </a:pPr>
              <a:r>
                <a:rPr lang="en-AU" altLang="zh-CN">
                  <a:solidFill>
                    <a:schemeClr val="bg1"/>
                  </a:solidFill>
                  <a:latin typeface="Roboto Condensed" panose="02000000000000000000" pitchFamily="2" charset="0"/>
                  <a:cs typeface="Arial" panose="020B0604020202020204" pitchFamily="34" charset="0"/>
                </a:rPr>
                <a:t>S</a:t>
              </a:r>
              <a:endParaRPr lang="en-US" altLang="zh-CN">
                <a:solidFill>
                  <a:schemeClr val="bg1"/>
                </a:solidFill>
                <a:latin typeface="Roboto Condensed" panose="02000000000000000000" pitchFamily="2" charset="0"/>
                <a:cs typeface="Arial" panose="020B0604020202020204" pitchFamily="34" charset="0"/>
              </a:endParaRPr>
            </a:p>
          </p:txBody>
        </p:sp>
        <p:sp>
          <p:nvSpPr>
            <p:cNvPr id="19" name="Text Placeholder 33"/>
            <p:cNvSpPr txBox="1"/>
            <p:nvPr/>
          </p:nvSpPr>
          <p:spPr bwMode="auto">
            <a:xfrm>
              <a:off x="6516746" y="2869344"/>
              <a:ext cx="1999897" cy="29693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913130">
                <a:defRPr>
                  <a:solidFill>
                    <a:schemeClr val="tx1"/>
                  </a:solidFill>
                  <a:latin typeface="Calibri" panose="020F0502020204030204" pitchFamily="34" charset="0"/>
                  <a:ea typeface="MS PGothic" panose="020B0600070205080204" pitchFamily="34" charset="-128"/>
                </a:defRPr>
              </a:lvl1pPr>
              <a:lvl2pPr marL="742950" indent="-285750" defTabSz="913130">
                <a:defRPr>
                  <a:solidFill>
                    <a:schemeClr val="tx1"/>
                  </a:solidFill>
                  <a:latin typeface="Calibri" panose="020F0502020204030204" pitchFamily="34" charset="0"/>
                  <a:ea typeface="MS PGothic" panose="020B0600070205080204" pitchFamily="34" charset="-128"/>
                </a:defRPr>
              </a:lvl2pPr>
              <a:lvl3pPr marL="1143000" indent="-228600" defTabSz="913130">
                <a:defRPr>
                  <a:solidFill>
                    <a:schemeClr val="tx1"/>
                  </a:solidFill>
                  <a:latin typeface="Calibri" panose="020F0502020204030204" pitchFamily="34" charset="0"/>
                  <a:ea typeface="MS PGothic" panose="020B0600070205080204" pitchFamily="34" charset="-128"/>
                </a:defRPr>
              </a:lvl3pPr>
              <a:lvl4pPr marL="1600200" indent="-228600" defTabSz="913130">
                <a:defRPr>
                  <a:solidFill>
                    <a:schemeClr val="tx1"/>
                  </a:solidFill>
                  <a:latin typeface="Calibri" panose="020F0502020204030204" pitchFamily="34" charset="0"/>
                  <a:ea typeface="MS PGothic" panose="020B0600070205080204" pitchFamily="34" charset="-128"/>
                </a:defRPr>
              </a:lvl4pPr>
              <a:lvl5pPr marL="2057400" indent="-228600" defTabSz="913130">
                <a:defRPr>
                  <a:solidFill>
                    <a:schemeClr val="tx1"/>
                  </a:solidFill>
                  <a:latin typeface="Calibri" panose="020F0502020204030204" pitchFamily="34" charset="0"/>
                  <a:ea typeface="MS PGothic" panose="020B0600070205080204" pitchFamily="34" charset="-128"/>
                </a:defRPr>
              </a:lvl5pPr>
              <a:lvl6pPr marL="2514600" indent="-228600" defTabSz="91313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91313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91313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91313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90000"/>
                </a:lnSpc>
                <a:spcBef>
                  <a:spcPct val="20000"/>
                </a:spcBef>
                <a:buFont typeface="Arial" panose="020B0604020202020204" pitchFamily="34" charset="0"/>
                <a:buNone/>
              </a:pPr>
              <a:r>
                <a:rPr lang="zh-CN" altLang="en-US" dirty="0">
                  <a:solidFill>
                    <a:schemeClr val="bg1"/>
                  </a:solidFill>
                  <a:latin typeface="Roboto Condensed" panose="02000000000000000000" pitchFamily="2" charset="0"/>
                  <a:cs typeface="Arial" panose="020B0604020202020204" pitchFamily="34" charset="0"/>
                </a:rPr>
                <a:t>标题内容</a:t>
              </a:r>
              <a:endParaRPr lang="en-AU" altLang="zh-CN" dirty="0">
                <a:solidFill>
                  <a:schemeClr val="bg1"/>
                </a:solidFill>
                <a:latin typeface="Roboto Condensed" panose="02000000000000000000" pitchFamily="2" charset="0"/>
                <a:cs typeface="Arial" panose="020B0604020202020204" pitchFamily="34" charset="0"/>
              </a:endParaRPr>
            </a:p>
          </p:txBody>
        </p:sp>
      </p:grpSp>
      <p:grpSp>
        <p:nvGrpSpPr>
          <p:cNvPr id="20" name="Group 34"/>
          <p:cNvGrpSpPr/>
          <p:nvPr/>
        </p:nvGrpSpPr>
        <p:grpSpPr bwMode="auto">
          <a:xfrm>
            <a:off x="2782268" y="1669385"/>
            <a:ext cx="1485763" cy="1489757"/>
            <a:chOff x="8516644" y="1863304"/>
            <a:chExt cx="2001658" cy="2006870"/>
          </a:xfrm>
          <a:solidFill>
            <a:srgbClr val="C56928"/>
          </a:solidFill>
        </p:grpSpPr>
        <p:sp>
          <p:nvSpPr>
            <p:cNvPr id="21" name="Teardrop 4"/>
            <p:cNvSpPr/>
            <p:nvPr/>
          </p:nvSpPr>
          <p:spPr>
            <a:xfrm rot="16200000" flipH="1">
              <a:off x="8516420" y="1868292"/>
              <a:ext cx="2002106" cy="2001658"/>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90000"/>
                </a:lnSpc>
                <a:spcBef>
                  <a:spcPct val="20000"/>
                </a:spcBef>
                <a:defRPr/>
              </a:pPr>
              <a:endParaRPr lang="en-US" dirty="0">
                <a:solidFill>
                  <a:schemeClr val="bg1"/>
                </a:solidFill>
                <a:latin typeface="Roboto Condensed" panose="02000000000000000000" pitchFamily="2" charset="0"/>
                <a:cs typeface="Arial" panose="020B0604020202020204"/>
              </a:endParaRPr>
            </a:p>
          </p:txBody>
        </p:sp>
        <p:sp>
          <p:nvSpPr>
            <p:cNvPr id="22" name="Oval 8"/>
            <p:cNvSpPr/>
            <p:nvPr/>
          </p:nvSpPr>
          <p:spPr>
            <a:xfrm>
              <a:off x="9929393" y="1863304"/>
              <a:ext cx="588909" cy="589042"/>
            </a:xfrm>
            <a:prstGeom prst="ellipse">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90000"/>
                </a:lnSpc>
                <a:spcBef>
                  <a:spcPct val="20000"/>
                </a:spcBef>
              </a:pPr>
              <a:r>
                <a:rPr lang="en-AU" altLang="zh-CN">
                  <a:solidFill>
                    <a:schemeClr val="bg1"/>
                  </a:solidFill>
                  <a:latin typeface="Roboto Condensed" panose="02000000000000000000" pitchFamily="2" charset="0"/>
                  <a:cs typeface="Arial" panose="020B0604020202020204" pitchFamily="34" charset="0"/>
                </a:rPr>
                <a:t>W</a:t>
              </a:r>
              <a:endParaRPr lang="en-US" altLang="zh-CN">
                <a:solidFill>
                  <a:schemeClr val="bg1"/>
                </a:solidFill>
                <a:latin typeface="Roboto Condensed" panose="02000000000000000000" pitchFamily="2" charset="0"/>
                <a:cs typeface="Arial" panose="020B0604020202020204" pitchFamily="34" charset="0"/>
              </a:endParaRPr>
            </a:p>
          </p:txBody>
        </p:sp>
        <p:sp>
          <p:nvSpPr>
            <p:cNvPr id="23" name="Text Placeholder 33"/>
            <p:cNvSpPr txBox="1"/>
            <p:nvPr/>
          </p:nvSpPr>
          <p:spPr bwMode="auto">
            <a:xfrm>
              <a:off x="8517523" y="2869343"/>
              <a:ext cx="1999897" cy="29693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913130">
                <a:defRPr>
                  <a:solidFill>
                    <a:schemeClr val="tx1"/>
                  </a:solidFill>
                  <a:latin typeface="Calibri" panose="020F0502020204030204" pitchFamily="34" charset="0"/>
                  <a:ea typeface="MS PGothic" panose="020B0600070205080204" pitchFamily="34" charset="-128"/>
                </a:defRPr>
              </a:lvl1pPr>
              <a:lvl2pPr marL="742950" indent="-285750" defTabSz="913130">
                <a:defRPr>
                  <a:solidFill>
                    <a:schemeClr val="tx1"/>
                  </a:solidFill>
                  <a:latin typeface="Calibri" panose="020F0502020204030204" pitchFamily="34" charset="0"/>
                  <a:ea typeface="MS PGothic" panose="020B0600070205080204" pitchFamily="34" charset="-128"/>
                </a:defRPr>
              </a:lvl2pPr>
              <a:lvl3pPr marL="1143000" indent="-228600" defTabSz="913130">
                <a:defRPr>
                  <a:solidFill>
                    <a:schemeClr val="tx1"/>
                  </a:solidFill>
                  <a:latin typeface="Calibri" panose="020F0502020204030204" pitchFamily="34" charset="0"/>
                  <a:ea typeface="MS PGothic" panose="020B0600070205080204" pitchFamily="34" charset="-128"/>
                </a:defRPr>
              </a:lvl3pPr>
              <a:lvl4pPr marL="1600200" indent="-228600" defTabSz="913130">
                <a:defRPr>
                  <a:solidFill>
                    <a:schemeClr val="tx1"/>
                  </a:solidFill>
                  <a:latin typeface="Calibri" panose="020F0502020204030204" pitchFamily="34" charset="0"/>
                  <a:ea typeface="MS PGothic" panose="020B0600070205080204" pitchFamily="34" charset="-128"/>
                </a:defRPr>
              </a:lvl4pPr>
              <a:lvl5pPr marL="2057400" indent="-228600" defTabSz="913130">
                <a:defRPr>
                  <a:solidFill>
                    <a:schemeClr val="tx1"/>
                  </a:solidFill>
                  <a:latin typeface="Calibri" panose="020F0502020204030204" pitchFamily="34" charset="0"/>
                  <a:ea typeface="MS PGothic" panose="020B0600070205080204" pitchFamily="34" charset="-128"/>
                </a:defRPr>
              </a:lvl5pPr>
              <a:lvl6pPr marL="2514600" indent="-228600" defTabSz="91313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91313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91313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91313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90000"/>
                </a:lnSpc>
                <a:spcBef>
                  <a:spcPct val="20000"/>
                </a:spcBef>
              </a:pPr>
              <a:r>
                <a:rPr lang="zh-CN" altLang="en-US" dirty="0">
                  <a:solidFill>
                    <a:schemeClr val="bg1"/>
                  </a:solidFill>
                  <a:latin typeface="Roboto Condensed" panose="02000000000000000000" pitchFamily="2" charset="0"/>
                  <a:cs typeface="Arial" panose="020B0604020202020204" pitchFamily="34" charset="0"/>
                </a:rPr>
                <a:t>标题内容</a:t>
              </a:r>
              <a:endParaRPr lang="en-AU" altLang="zh-CN" dirty="0">
                <a:solidFill>
                  <a:schemeClr val="bg1"/>
                </a:solidFill>
                <a:latin typeface="Roboto Condensed" panose="02000000000000000000" pitchFamily="2" charset="0"/>
                <a:cs typeface="Arial" panose="020B0604020202020204" pitchFamily="34" charset="0"/>
              </a:endParaRPr>
            </a:p>
          </p:txBody>
        </p:sp>
      </p:grpSp>
      <p:grpSp>
        <p:nvGrpSpPr>
          <p:cNvPr id="24" name="Group 36"/>
          <p:cNvGrpSpPr/>
          <p:nvPr/>
        </p:nvGrpSpPr>
        <p:grpSpPr bwMode="auto">
          <a:xfrm>
            <a:off x="1472376" y="2950974"/>
            <a:ext cx="1485763" cy="1486222"/>
            <a:chOff x="6516746" y="3870173"/>
            <a:chExt cx="2001660" cy="2001657"/>
          </a:xfrm>
          <a:solidFill>
            <a:srgbClr val="C56928"/>
          </a:solidFill>
        </p:grpSpPr>
        <p:sp>
          <p:nvSpPr>
            <p:cNvPr id="25" name="Teardrop 5"/>
            <p:cNvSpPr/>
            <p:nvPr/>
          </p:nvSpPr>
          <p:spPr>
            <a:xfrm>
              <a:off x="6516746" y="3870173"/>
              <a:ext cx="2001660" cy="2001657"/>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90000"/>
                </a:lnSpc>
                <a:spcBef>
                  <a:spcPct val="20000"/>
                </a:spcBef>
                <a:defRPr/>
              </a:pPr>
              <a:endParaRPr lang="en-AU" dirty="0">
                <a:solidFill>
                  <a:schemeClr val="bg1"/>
                </a:solidFill>
                <a:latin typeface="Roboto Condensed" panose="02000000000000000000" pitchFamily="2" charset="0"/>
                <a:cs typeface="Arial" panose="020B0604020202020204"/>
              </a:endParaRPr>
            </a:p>
          </p:txBody>
        </p:sp>
        <p:sp>
          <p:nvSpPr>
            <p:cNvPr id="26" name="Oval 10"/>
            <p:cNvSpPr/>
            <p:nvPr/>
          </p:nvSpPr>
          <p:spPr>
            <a:xfrm>
              <a:off x="6516746" y="5282920"/>
              <a:ext cx="588910" cy="588910"/>
            </a:xfrm>
            <a:prstGeom prst="ellipse">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90000"/>
                </a:lnSpc>
                <a:spcBef>
                  <a:spcPct val="20000"/>
                </a:spcBef>
              </a:pPr>
              <a:r>
                <a:rPr lang="en-AU" altLang="zh-CN">
                  <a:solidFill>
                    <a:schemeClr val="bg1"/>
                  </a:solidFill>
                  <a:latin typeface="Roboto Condensed" panose="02000000000000000000" pitchFamily="2" charset="0"/>
                  <a:cs typeface="Arial" panose="020B0604020202020204" pitchFamily="34" charset="0"/>
                </a:rPr>
                <a:t>T</a:t>
              </a:r>
              <a:endParaRPr lang="en-US" altLang="zh-CN">
                <a:solidFill>
                  <a:schemeClr val="bg1"/>
                </a:solidFill>
                <a:latin typeface="Roboto Condensed" panose="02000000000000000000" pitchFamily="2" charset="0"/>
                <a:cs typeface="Arial" panose="020B0604020202020204" pitchFamily="34" charset="0"/>
              </a:endParaRPr>
            </a:p>
          </p:txBody>
        </p:sp>
        <p:sp>
          <p:nvSpPr>
            <p:cNvPr id="27" name="Text Placeholder 33"/>
            <p:cNvSpPr txBox="1"/>
            <p:nvPr/>
          </p:nvSpPr>
          <p:spPr bwMode="auto">
            <a:xfrm>
              <a:off x="6516746" y="4661014"/>
              <a:ext cx="1999897" cy="29693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913130">
                <a:defRPr>
                  <a:solidFill>
                    <a:schemeClr val="tx1"/>
                  </a:solidFill>
                  <a:latin typeface="Calibri" panose="020F0502020204030204" pitchFamily="34" charset="0"/>
                  <a:ea typeface="MS PGothic" panose="020B0600070205080204" pitchFamily="34" charset="-128"/>
                </a:defRPr>
              </a:lvl1pPr>
              <a:lvl2pPr marL="742950" indent="-285750" defTabSz="913130">
                <a:defRPr>
                  <a:solidFill>
                    <a:schemeClr val="tx1"/>
                  </a:solidFill>
                  <a:latin typeface="Calibri" panose="020F0502020204030204" pitchFamily="34" charset="0"/>
                  <a:ea typeface="MS PGothic" panose="020B0600070205080204" pitchFamily="34" charset="-128"/>
                </a:defRPr>
              </a:lvl2pPr>
              <a:lvl3pPr marL="1143000" indent="-228600" defTabSz="913130">
                <a:defRPr>
                  <a:solidFill>
                    <a:schemeClr val="tx1"/>
                  </a:solidFill>
                  <a:latin typeface="Calibri" panose="020F0502020204030204" pitchFamily="34" charset="0"/>
                  <a:ea typeface="MS PGothic" panose="020B0600070205080204" pitchFamily="34" charset="-128"/>
                </a:defRPr>
              </a:lvl3pPr>
              <a:lvl4pPr marL="1600200" indent="-228600" defTabSz="913130">
                <a:defRPr>
                  <a:solidFill>
                    <a:schemeClr val="tx1"/>
                  </a:solidFill>
                  <a:latin typeface="Calibri" panose="020F0502020204030204" pitchFamily="34" charset="0"/>
                  <a:ea typeface="MS PGothic" panose="020B0600070205080204" pitchFamily="34" charset="-128"/>
                </a:defRPr>
              </a:lvl4pPr>
              <a:lvl5pPr marL="2057400" indent="-228600" defTabSz="913130">
                <a:defRPr>
                  <a:solidFill>
                    <a:schemeClr val="tx1"/>
                  </a:solidFill>
                  <a:latin typeface="Calibri" panose="020F0502020204030204" pitchFamily="34" charset="0"/>
                  <a:ea typeface="MS PGothic" panose="020B0600070205080204" pitchFamily="34" charset="-128"/>
                </a:defRPr>
              </a:lvl5pPr>
              <a:lvl6pPr marL="2514600" indent="-228600" defTabSz="91313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91313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91313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91313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90000"/>
                </a:lnSpc>
                <a:spcBef>
                  <a:spcPct val="20000"/>
                </a:spcBef>
              </a:pPr>
              <a:r>
                <a:rPr lang="zh-CN" altLang="en-US" dirty="0">
                  <a:solidFill>
                    <a:schemeClr val="bg1"/>
                  </a:solidFill>
                  <a:latin typeface="Roboto Condensed" panose="02000000000000000000" pitchFamily="2" charset="0"/>
                  <a:cs typeface="Arial" panose="020B0604020202020204" pitchFamily="34" charset="0"/>
                </a:rPr>
                <a:t>标题内容</a:t>
              </a:r>
              <a:endParaRPr lang="en-AU" altLang="zh-CN" dirty="0">
                <a:solidFill>
                  <a:schemeClr val="bg1"/>
                </a:solidFill>
                <a:latin typeface="Roboto Condensed" panose="02000000000000000000" pitchFamily="2" charset="0"/>
                <a:cs typeface="Arial" panose="020B0604020202020204" pitchFamily="34" charset="0"/>
              </a:endParaRPr>
            </a:p>
          </p:txBody>
        </p:sp>
      </p:grpSp>
      <p:grpSp>
        <p:nvGrpSpPr>
          <p:cNvPr id="28" name="Group 37"/>
          <p:cNvGrpSpPr/>
          <p:nvPr/>
        </p:nvGrpSpPr>
        <p:grpSpPr bwMode="auto">
          <a:xfrm>
            <a:off x="2782268" y="2950974"/>
            <a:ext cx="1485763" cy="1486222"/>
            <a:chOff x="8516643" y="3870173"/>
            <a:chExt cx="2001659" cy="2001657"/>
          </a:xfrm>
          <a:solidFill>
            <a:srgbClr val="69C1CD"/>
          </a:solidFill>
        </p:grpSpPr>
        <p:sp>
          <p:nvSpPr>
            <p:cNvPr id="29" name="Teardrop 6"/>
            <p:cNvSpPr/>
            <p:nvPr/>
          </p:nvSpPr>
          <p:spPr>
            <a:xfrm flipH="1">
              <a:off x="8516643" y="3870173"/>
              <a:ext cx="2001659" cy="2001657"/>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90000"/>
                </a:lnSpc>
                <a:spcBef>
                  <a:spcPct val="20000"/>
                </a:spcBef>
                <a:defRPr/>
              </a:pPr>
              <a:endParaRPr lang="en-AU" dirty="0">
                <a:solidFill>
                  <a:schemeClr val="bg1"/>
                </a:solidFill>
                <a:latin typeface="Roboto Condensed" panose="02000000000000000000" pitchFamily="2" charset="0"/>
                <a:cs typeface="Arial" panose="020B0604020202020204"/>
              </a:endParaRPr>
            </a:p>
          </p:txBody>
        </p:sp>
        <p:sp>
          <p:nvSpPr>
            <p:cNvPr id="30" name="Oval 9"/>
            <p:cNvSpPr/>
            <p:nvPr/>
          </p:nvSpPr>
          <p:spPr>
            <a:xfrm>
              <a:off x="9929392" y="5282920"/>
              <a:ext cx="588910" cy="588910"/>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90000"/>
                </a:lnSpc>
                <a:spcBef>
                  <a:spcPct val="20000"/>
                </a:spcBef>
              </a:pPr>
              <a:r>
                <a:rPr lang="en-AU" altLang="zh-CN">
                  <a:solidFill>
                    <a:schemeClr val="bg1"/>
                  </a:solidFill>
                  <a:latin typeface="Roboto Condensed" panose="02000000000000000000" pitchFamily="2" charset="0"/>
                  <a:cs typeface="Arial" panose="020B0604020202020204" pitchFamily="34" charset="0"/>
                </a:rPr>
                <a:t>O</a:t>
              </a:r>
              <a:endParaRPr lang="en-US" altLang="zh-CN">
                <a:solidFill>
                  <a:schemeClr val="bg1"/>
                </a:solidFill>
                <a:latin typeface="Roboto Condensed" panose="02000000000000000000" pitchFamily="2" charset="0"/>
                <a:cs typeface="Arial" panose="020B0604020202020204" pitchFamily="34" charset="0"/>
              </a:endParaRPr>
            </a:p>
          </p:txBody>
        </p:sp>
        <p:sp>
          <p:nvSpPr>
            <p:cNvPr id="31" name="Text Placeholder 33"/>
            <p:cNvSpPr txBox="1"/>
            <p:nvPr/>
          </p:nvSpPr>
          <p:spPr bwMode="auto">
            <a:xfrm>
              <a:off x="8517523" y="4661013"/>
              <a:ext cx="1999897" cy="29693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913130">
                <a:defRPr>
                  <a:solidFill>
                    <a:schemeClr val="tx1"/>
                  </a:solidFill>
                  <a:latin typeface="Calibri" panose="020F0502020204030204" pitchFamily="34" charset="0"/>
                  <a:ea typeface="MS PGothic" panose="020B0600070205080204" pitchFamily="34" charset="-128"/>
                </a:defRPr>
              </a:lvl1pPr>
              <a:lvl2pPr marL="742950" indent="-285750" defTabSz="913130">
                <a:defRPr>
                  <a:solidFill>
                    <a:schemeClr val="tx1"/>
                  </a:solidFill>
                  <a:latin typeface="Calibri" panose="020F0502020204030204" pitchFamily="34" charset="0"/>
                  <a:ea typeface="MS PGothic" panose="020B0600070205080204" pitchFamily="34" charset="-128"/>
                </a:defRPr>
              </a:lvl2pPr>
              <a:lvl3pPr marL="1143000" indent="-228600" defTabSz="913130">
                <a:defRPr>
                  <a:solidFill>
                    <a:schemeClr val="tx1"/>
                  </a:solidFill>
                  <a:latin typeface="Calibri" panose="020F0502020204030204" pitchFamily="34" charset="0"/>
                  <a:ea typeface="MS PGothic" panose="020B0600070205080204" pitchFamily="34" charset="-128"/>
                </a:defRPr>
              </a:lvl3pPr>
              <a:lvl4pPr marL="1600200" indent="-228600" defTabSz="913130">
                <a:defRPr>
                  <a:solidFill>
                    <a:schemeClr val="tx1"/>
                  </a:solidFill>
                  <a:latin typeface="Calibri" panose="020F0502020204030204" pitchFamily="34" charset="0"/>
                  <a:ea typeface="MS PGothic" panose="020B0600070205080204" pitchFamily="34" charset="-128"/>
                </a:defRPr>
              </a:lvl4pPr>
              <a:lvl5pPr marL="2057400" indent="-228600" defTabSz="913130">
                <a:defRPr>
                  <a:solidFill>
                    <a:schemeClr val="tx1"/>
                  </a:solidFill>
                  <a:latin typeface="Calibri" panose="020F0502020204030204" pitchFamily="34" charset="0"/>
                  <a:ea typeface="MS PGothic" panose="020B0600070205080204" pitchFamily="34" charset="-128"/>
                </a:defRPr>
              </a:lvl5pPr>
              <a:lvl6pPr marL="2514600" indent="-228600" defTabSz="91313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91313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91313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91313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90000"/>
                </a:lnSpc>
                <a:spcBef>
                  <a:spcPct val="20000"/>
                </a:spcBef>
              </a:pPr>
              <a:r>
                <a:rPr lang="zh-CN" altLang="en-US" dirty="0">
                  <a:solidFill>
                    <a:schemeClr val="bg1"/>
                  </a:solidFill>
                  <a:latin typeface="Roboto Condensed" panose="02000000000000000000" pitchFamily="2" charset="0"/>
                  <a:cs typeface="Arial" panose="020B0604020202020204" pitchFamily="34" charset="0"/>
                </a:rPr>
                <a:t>标题内容</a:t>
              </a:r>
              <a:endParaRPr lang="en-AU" altLang="zh-CN" dirty="0">
                <a:solidFill>
                  <a:schemeClr val="bg1"/>
                </a:solidFill>
                <a:latin typeface="Roboto Condensed" panose="02000000000000000000" pitchFamily="2" charset="0"/>
                <a:cs typeface="Arial" panose="020B0604020202020204" pitchFamily="34" charset="0"/>
              </a:endParaRPr>
            </a:p>
          </p:txBody>
        </p:sp>
      </p:grpSp>
      <p:grpSp>
        <p:nvGrpSpPr>
          <p:cNvPr id="32" name="组合 31"/>
          <p:cNvGrpSpPr/>
          <p:nvPr/>
        </p:nvGrpSpPr>
        <p:grpSpPr>
          <a:xfrm>
            <a:off x="4996597" y="1770755"/>
            <a:ext cx="3699735" cy="2776773"/>
            <a:chOff x="6742480" y="2495455"/>
            <a:chExt cx="4433230" cy="3327283"/>
          </a:xfrm>
        </p:grpSpPr>
        <p:grpSp>
          <p:nvGrpSpPr>
            <p:cNvPr id="33" name="Group 11"/>
            <p:cNvGrpSpPr/>
            <p:nvPr/>
          </p:nvGrpSpPr>
          <p:grpSpPr bwMode="auto">
            <a:xfrm>
              <a:off x="6742481" y="4918551"/>
              <a:ext cx="4432790" cy="904187"/>
              <a:chOff x="6328128" y="5013371"/>
              <a:chExt cx="4478684" cy="911905"/>
            </a:xfrm>
          </p:grpSpPr>
          <p:sp>
            <p:nvSpPr>
              <p:cNvPr id="46" name="Text Placeholder 32"/>
              <p:cNvSpPr txBox="1"/>
              <p:nvPr/>
            </p:nvSpPr>
            <p:spPr bwMode="auto">
              <a:xfrm>
                <a:off x="6515467" y="5408690"/>
                <a:ext cx="4277125" cy="516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所有文字都可以随意更改成您的文字内容 鼠标点击</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7" name="Text Placeholder 33"/>
              <p:cNvSpPr txBox="1"/>
              <p:nvPr/>
            </p:nvSpPr>
            <p:spPr>
              <a:xfrm>
                <a:off x="6515467" y="5044369"/>
                <a:ext cx="4291345" cy="304368"/>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513715">
                  <a:spcBef>
                    <a:spcPct val="20000"/>
                  </a:spcBef>
                  <a:buNone/>
                  <a:defRPr/>
                </a:pPr>
                <a:r>
                  <a:rPr lang="zh-CN" altLang="en-US" dirty="0">
                    <a:solidFill>
                      <a:schemeClr val="bg1">
                        <a:lumMod val="50000"/>
                      </a:schemeClr>
                    </a:solidFill>
                    <a:latin typeface="微软雅黑" panose="020B0503020204020204" pitchFamily="34" charset="-122"/>
                    <a:ea typeface="微软雅黑" panose="020B0503020204020204" pitchFamily="34" charset="-122"/>
                    <a:cs typeface="Arial" panose="020B0604020202020204"/>
                  </a:rPr>
                  <a:t>加入标题</a:t>
                </a:r>
                <a:endParaRPr lang="en-AU" altLang="zh-CN" dirty="0">
                  <a:solidFill>
                    <a:schemeClr val="bg1">
                      <a:lumMod val="50000"/>
                    </a:schemeClr>
                  </a:solidFill>
                  <a:latin typeface="微软雅黑" panose="020B0503020204020204" pitchFamily="34" charset="-122"/>
                  <a:ea typeface="微软雅黑" panose="020B0503020204020204" pitchFamily="34" charset="-122"/>
                  <a:cs typeface="Arial" panose="020B0604020202020204"/>
                </a:endParaRPr>
              </a:p>
            </p:txBody>
          </p:sp>
          <p:cxnSp>
            <p:nvCxnSpPr>
              <p:cNvPr id="48" name="Straight Connector 14"/>
              <p:cNvCxnSpPr/>
              <p:nvPr/>
            </p:nvCxnSpPr>
            <p:spPr>
              <a:xfrm>
                <a:off x="6328128" y="5013371"/>
                <a:ext cx="0" cy="718118"/>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34" name="Group 15"/>
            <p:cNvGrpSpPr/>
            <p:nvPr/>
          </p:nvGrpSpPr>
          <p:grpSpPr bwMode="auto">
            <a:xfrm>
              <a:off x="6742480" y="4104294"/>
              <a:ext cx="4433228" cy="921482"/>
              <a:chOff x="6328128" y="3933278"/>
              <a:chExt cx="4479127" cy="931140"/>
            </a:xfrm>
          </p:grpSpPr>
          <p:sp>
            <p:nvSpPr>
              <p:cNvPr id="43" name="Text Placeholder 32"/>
              <p:cNvSpPr txBox="1"/>
              <p:nvPr/>
            </p:nvSpPr>
            <p:spPr bwMode="auto">
              <a:xfrm>
                <a:off x="6530130" y="4347832"/>
                <a:ext cx="4277125" cy="516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所有文字都可以随意更改成您的文字内容 鼠标点击</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4" name="Text Placeholder 33"/>
              <p:cNvSpPr txBox="1"/>
              <p:nvPr/>
            </p:nvSpPr>
            <p:spPr>
              <a:xfrm>
                <a:off x="6515467" y="3983400"/>
                <a:ext cx="4291345" cy="304956"/>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513715">
                  <a:spcBef>
                    <a:spcPct val="20000"/>
                  </a:spcBef>
                  <a:buNone/>
                  <a:defRPr/>
                </a:pPr>
                <a:r>
                  <a:rPr lang="zh-CN" altLang="en-US" dirty="0">
                    <a:solidFill>
                      <a:schemeClr val="bg1">
                        <a:lumMod val="50000"/>
                      </a:schemeClr>
                    </a:solidFill>
                    <a:latin typeface="微软雅黑" panose="020B0503020204020204" pitchFamily="34" charset="-122"/>
                    <a:ea typeface="微软雅黑" panose="020B0503020204020204" pitchFamily="34" charset="-122"/>
                    <a:cs typeface="Arial" panose="020B0604020202020204"/>
                  </a:rPr>
                  <a:t>加入标题</a:t>
                </a:r>
                <a:endParaRPr lang="en-AU" altLang="zh-CN" dirty="0">
                  <a:solidFill>
                    <a:schemeClr val="bg1">
                      <a:lumMod val="50000"/>
                    </a:schemeClr>
                  </a:solidFill>
                  <a:latin typeface="微软雅黑" panose="020B0503020204020204" pitchFamily="34" charset="-122"/>
                  <a:ea typeface="微软雅黑" panose="020B0503020204020204" pitchFamily="34" charset="-122"/>
                  <a:cs typeface="Arial" panose="020B0604020202020204"/>
                </a:endParaRPr>
              </a:p>
            </p:txBody>
          </p:sp>
          <p:cxnSp>
            <p:nvCxnSpPr>
              <p:cNvPr id="45" name="Straight Connector 18"/>
              <p:cNvCxnSpPr/>
              <p:nvPr/>
            </p:nvCxnSpPr>
            <p:spPr>
              <a:xfrm>
                <a:off x="6328128" y="3933278"/>
                <a:ext cx="0" cy="717916"/>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35" name="Group 19"/>
            <p:cNvGrpSpPr/>
            <p:nvPr/>
          </p:nvGrpSpPr>
          <p:grpSpPr bwMode="auto">
            <a:xfrm>
              <a:off x="6742480" y="3310288"/>
              <a:ext cx="4433230" cy="919908"/>
              <a:chOff x="6328128" y="2873896"/>
              <a:chExt cx="4479129" cy="929549"/>
            </a:xfrm>
          </p:grpSpPr>
          <p:sp>
            <p:nvSpPr>
              <p:cNvPr id="40" name="Text Placeholder 32"/>
              <p:cNvSpPr txBox="1"/>
              <p:nvPr/>
            </p:nvSpPr>
            <p:spPr bwMode="auto">
              <a:xfrm>
                <a:off x="6530132" y="3286859"/>
                <a:ext cx="4277125" cy="516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所有文字都可以随意更改成您的文字内容 鼠标点击</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1" name="Text Placeholder 33"/>
              <p:cNvSpPr txBox="1"/>
              <p:nvPr/>
            </p:nvSpPr>
            <p:spPr>
              <a:xfrm>
                <a:off x="6515467" y="2922427"/>
                <a:ext cx="4291345" cy="304956"/>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513715">
                  <a:spcBef>
                    <a:spcPct val="20000"/>
                  </a:spcBef>
                  <a:buNone/>
                  <a:defRPr/>
                </a:pPr>
                <a:r>
                  <a:rPr lang="zh-CN" altLang="en-US" dirty="0">
                    <a:solidFill>
                      <a:schemeClr val="bg1">
                        <a:lumMod val="50000"/>
                      </a:schemeClr>
                    </a:solidFill>
                    <a:latin typeface="微软雅黑" panose="020B0503020204020204" pitchFamily="34" charset="-122"/>
                    <a:ea typeface="微软雅黑" panose="020B0503020204020204" pitchFamily="34" charset="-122"/>
                    <a:cs typeface="Arial" panose="020B0604020202020204"/>
                  </a:rPr>
                  <a:t>加入标题</a:t>
                </a:r>
                <a:endParaRPr lang="en-AU" altLang="zh-CN" dirty="0">
                  <a:solidFill>
                    <a:schemeClr val="bg1">
                      <a:lumMod val="50000"/>
                    </a:schemeClr>
                  </a:solidFill>
                  <a:latin typeface="微软雅黑" panose="020B0503020204020204" pitchFamily="34" charset="-122"/>
                  <a:ea typeface="微软雅黑" panose="020B0503020204020204" pitchFamily="34" charset="-122"/>
                  <a:cs typeface="Arial" panose="020B0604020202020204"/>
                </a:endParaRPr>
              </a:p>
            </p:txBody>
          </p:sp>
          <p:cxnSp>
            <p:nvCxnSpPr>
              <p:cNvPr id="42" name="Straight Connector 22"/>
              <p:cNvCxnSpPr/>
              <p:nvPr/>
            </p:nvCxnSpPr>
            <p:spPr>
              <a:xfrm>
                <a:off x="6328128" y="2873896"/>
                <a:ext cx="0" cy="717916"/>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36" name="Group 23"/>
            <p:cNvGrpSpPr/>
            <p:nvPr/>
          </p:nvGrpSpPr>
          <p:grpSpPr bwMode="auto">
            <a:xfrm>
              <a:off x="6742480" y="2495455"/>
              <a:ext cx="4433230" cy="940345"/>
              <a:chOff x="6328128" y="1794121"/>
              <a:chExt cx="4479129" cy="950201"/>
            </a:xfrm>
          </p:grpSpPr>
          <p:sp>
            <p:nvSpPr>
              <p:cNvPr id="37" name="Text Placeholder 32"/>
              <p:cNvSpPr txBox="1"/>
              <p:nvPr/>
            </p:nvSpPr>
            <p:spPr bwMode="auto">
              <a:xfrm>
                <a:off x="6530132" y="2227736"/>
                <a:ext cx="4277125" cy="516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所有文字都可以随意更改成您的文字内容 鼠标点击</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Text Placeholder 33"/>
              <p:cNvSpPr txBox="1"/>
              <p:nvPr/>
            </p:nvSpPr>
            <p:spPr>
              <a:xfrm>
                <a:off x="6515467" y="1863304"/>
                <a:ext cx="4291345" cy="304956"/>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513715">
                  <a:spcBef>
                    <a:spcPct val="20000"/>
                  </a:spcBef>
                  <a:buNone/>
                  <a:defRPr/>
                </a:pPr>
                <a:r>
                  <a:rPr lang="zh-CN" altLang="en-US" dirty="0">
                    <a:solidFill>
                      <a:schemeClr val="bg1">
                        <a:lumMod val="50000"/>
                      </a:schemeClr>
                    </a:solidFill>
                    <a:latin typeface="微软雅黑" panose="020B0503020204020204" pitchFamily="34" charset="-122"/>
                    <a:ea typeface="微软雅黑" panose="020B0503020204020204" pitchFamily="34" charset="-122"/>
                    <a:cs typeface="Arial" panose="020B0604020202020204"/>
                  </a:rPr>
                  <a:t>加入标题</a:t>
                </a:r>
                <a:endParaRPr lang="en-AU" dirty="0">
                  <a:solidFill>
                    <a:schemeClr val="bg1">
                      <a:lumMod val="50000"/>
                    </a:schemeClr>
                  </a:solidFill>
                  <a:latin typeface="微软雅黑" panose="020B0503020204020204" pitchFamily="34" charset="-122"/>
                  <a:ea typeface="微软雅黑" panose="020B0503020204020204" pitchFamily="34" charset="-122"/>
                  <a:cs typeface="Arial" panose="020B0604020202020204"/>
                </a:endParaRPr>
              </a:p>
            </p:txBody>
          </p:sp>
          <p:cxnSp>
            <p:nvCxnSpPr>
              <p:cNvPr id="39" name="Straight Connector 26"/>
              <p:cNvCxnSpPr/>
              <p:nvPr/>
            </p:nvCxnSpPr>
            <p:spPr>
              <a:xfrm>
                <a:off x="6328128" y="1794121"/>
                <a:ext cx="0" cy="717916"/>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53" presetClass="entr" presetSubtype="16" fill="hold" nodeType="with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p:cTn id="12" dur="500" fill="hold"/>
                                        <p:tgtEl>
                                          <p:spTgt spid="20"/>
                                        </p:tgtEl>
                                        <p:attrNameLst>
                                          <p:attrName>ppt_w</p:attrName>
                                        </p:attrNameLst>
                                      </p:cBhvr>
                                      <p:tavLst>
                                        <p:tav tm="0">
                                          <p:val>
                                            <p:fltVal val="0"/>
                                          </p:val>
                                        </p:tav>
                                        <p:tav tm="100000">
                                          <p:val>
                                            <p:strVal val="#ppt_w"/>
                                          </p:val>
                                        </p:tav>
                                      </p:tavLst>
                                    </p:anim>
                                    <p:anim calcmode="lin" valueType="num">
                                      <p:cBhvr>
                                        <p:cTn id="13" dur="500" fill="hold"/>
                                        <p:tgtEl>
                                          <p:spTgt spid="20"/>
                                        </p:tgtEl>
                                        <p:attrNameLst>
                                          <p:attrName>ppt_h</p:attrName>
                                        </p:attrNameLst>
                                      </p:cBhvr>
                                      <p:tavLst>
                                        <p:tav tm="0">
                                          <p:val>
                                            <p:fltVal val="0"/>
                                          </p:val>
                                        </p:tav>
                                        <p:tav tm="100000">
                                          <p:val>
                                            <p:strVal val="#ppt_h"/>
                                          </p:val>
                                        </p:tav>
                                      </p:tavLst>
                                    </p:anim>
                                    <p:animEffect transition="in" filter="fade">
                                      <p:cBhvr>
                                        <p:cTn id="14" dur="500"/>
                                        <p:tgtEl>
                                          <p:spTgt spid="20"/>
                                        </p:tgtEl>
                                      </p:cBhvr>
                                    </p:animEffect>
                                  </p:childTnLst>
                                </p:cTn>
                              </p:par>
                              <p:par>
                                <p:cTn id="15" presetID="53" presetClass="entr" presetSubtype="16"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ppt_w</p:attrName>
                                        </p:attrNameLst>
                                      </p:cBhvr>
                                      <p:tavLst>
                                        <p:tav tm="0">
                                          <p:val>
                                            <p:fltVal val="0"/>
                                          </p:val>
                                        </p:tav>
                                        <p:tav tm="100000">
                                          <p:val>
                                            <p:strVal val="#ppt_w"/>
                                          </p:val>
                                        </p:tav>
                                      </p:tavLst>
                                    </p:anim>
                                    <p:anim calcmode="lin" valueType="num">
                                      <p:cBhvr>
                                        <p:cTn id="18" dur="500" fill="hold"/>
                                        <p:tgtEl>
                                          <p:spTgt spid="24"/>
                                        </p:tgtEl>
                                        <p:attrNameLst>
                                          <p:attrName>ppt_h</p:attrName>
                                        </p:attrNameLst>
                                      </p:cBhvr>
                                      <p:tavLst>
                                        <p:tav tm="0">
                                          <p:val>
                                            <p:fltVal val="0"/>
                                          </p:val>
                                        </p:tav>
                                        <p:tav tm="100000">
                                          <p:val>
                                            <p:strVal val="#ppt_h"/>
                                          </p:val>
                                        </p:tav>
                                      </p:tavLst>
                                    </p:anim>
                                    <p:animEffect transition="in" filter="fade">
                                      <p:cBhvr>
                                        <p:cTn id="19" dur="500"/>
                                        <p:tgtEl>
                                          <p:spTgt spid="24"/>
                                        </p:tgtEl>
                                      </p:cBhvr>
                                    </p:animEffect>
                                  </p:childTnLst>
                                </p:cTn>
                              </p:par>
                              <p:par>
                                <p:cTn id="20" presetID="53" presetClass="entr" presetSubtype="16" fill="hold" nodeType="with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p:cTn id="22" dur="500" fill="hold"/>
                                        <p:tgtEl>
                                          <p:spTgt spid="28"/>
                                        </p:tgtEl>
                                        <p:attrNameLst>
                                          <p:attrName>ppt_w</p:attrName>
                                        </p:attrNameLst>
                                      </p:cBhvr>
                                      <p:tavLst>
                                        <p:tav tm="0">
                                          <p:val>
                                            <p:fltVal val="0"/>
                                          </p:val>
                                        </p:tav>
                                        <p:tav tm="100000">
                                          <p:val>
                                            <p:strVal val="#ppt_w"/>
                                          </p:val>
                                        </p:tav>
                                      </p:tavLst>
                                    </p:anim>
                                    <p:anim calcmode="lin" valueType="num">
                                      <p:cBhvr>
                                        <p:cTn id="23" dur="500" fill="hold"/>
                                        <p:tgtEl>
                                          <p:spTgt spid="28"/>
                                        </p:tgtEl>
                                        <p:attrNameLst>
                                          <p:attrName>ppt_h</p:attrName>
                                        </p:attrNameLst>
                                      </p:cBhvr>
                                      <p:tavLst>
                                        <p:tav tm="0">
                                          <p:val>
                                            <p:fltVal val="0"/>
                                          </p:val>
                                        </p:tav>
                                        <p:tav tm="100000">
                                          <p:val>
                                            <p:strVal val="#ppt_h"/>
                                          </p:val>
                                        </p:tav>
                                      </p:tavLst>
                                    </p:anim>
                                    <p:animEffect transition="in" filter="fade">
                                      <p:cBhvr>
                                        <p:cTn id="24" dur="500"/>
                                        <p:tgtEl>
                                          <p:spTgt spid="28"/>
                                        </p:tgtEl>
                                      </p:cBhvr>
                                    </p:animEffect>
                                  </p:childTnLst>
                                </p:cTn>
                              </p:par>
                            </p:childTnLst>
                          </p:cTn>
                        </p:par>
                        <p:par>
                          <p:cTn id="25" fill="hold">
                            <p:stCondLst>
                              <p:cond delay="500"/>
                            </p:stCondLst>
                            <p:childTnLst>
                              <p:par>
                                <p:cTn id="26" presetID="26" presetClass="emph" presetSubtype="0" fill="hold" nodeType="afterEffect">
                                  <p:stCondLst>
                                    <p:cond delay="0"/>
                                  </p:stCondLst>
                                  <p:childTnLst>
                                    <p:animEffect transition="out" filter="fade">
                                      <p:cBhvr>
                                        <p:cTn id="27" dur="500" tmFilter="0, 0; .2, .5; .8, .5; 1, 0"/>
                                        <p:tgtEl>
                                          <p:spTgt spid="16"/>
                                        </p:tgtEl>
                                      </p:cBhvr>
                                    </p:animEffect>
                                    <p:animScale>
                                      <p:cBhvr>
                                        <p:cTn id="28" dur="250" autoRev="1" fill="hold"/>
                                        <p:tgtEl>
                                          <p:spTgt spid="16"/>
                                        </p:tgtEl>
                                      </p:cBhvr>
                                      <p:by x="105000" y="105000"/>
                                    </p:animScale>
                                  </p:childTnLst>
                                </p:cTn>
                              </p:par>
                              <p:par>
                                <p:cTn id="29" presetID="26" presetClass="emph" presetSubtype="0" fill="hold" nodeType="withEffect">
                                  <p:stCondLst>
                                    <p:cond delay="300"/>
                                  </p:stCondLst>
                                  <p:childTnLst>
                                    <p:animEffect transition="out" filter="fade">
                                      <p:cBhvr>
                                        <p:cTn id="30" dur="500" tmFilter="0, 0; .2, .5; .8, .5; 1, 0"/>
                                        <p:tgtEl>
                                          <p:spTgt spid="20"/>
                                        </p:tgtEl>
                                      </p:cBhvr>
                                    </p:animEffect>
                                    <p:animScale>
                                      <p:cBhvr>
                                        <p:cTn id="31" dur="250" autoRev="1" fill="hold"/>
                                        <p:tgtEl>
                                          <p:spTgt spid="20"/>
                                        </p:tgtEl>
                                      </p:cBhvr>
                                      <p:by x="105000" y="105000"/>
                                    </p:animScale>
                                  </p:childTnLst>
                                </p:cTn>
                              </p:par>
                              <p:par>
                                <p:cTn id="32" presetID="26" presetClass="emph" presetSubtype="0" fill="hold" nodeType="withEffect">
                                  <p:stCondLst>
                                    <p:cond delay="600"/>
                                  </p:stCondLst>
                                  <p:childTnLst>
                                    <p:animEffect transition="out" filter="fade">
                                      <p:cBhvr>
                                        <p:cTn id="33" dur="500" tmFilter="0, 0; .2, .5; .8, .5; 1, 0"/>
                                        <p:tgtEl>
                                          <p:spTgt spid="24"/>
                                        </p:tgtEl>
                                      </p:cBhvr>
                                    </p:animEffect>
                                    <p:animScale>
                                      <p:cBhvr>
                                        <p:cTn id="34" dur="250" autoRev="1" fill="hold"/>
                                        <p:tgtEl>
                                          <p:spTgt spid="24"/>
                                        </p:tgtEl>
                                      </p:cBhvr>
                                      <p:by x="105000" y="105000"/>
                                    </p:animScale>
                                  </p:childTnLst>
                                </p:cTn>
                              </p:par>
                              <p:par>
                                <p:cTn id="35" presetID="26" presetClass="emph" presetSubtype="0" fill="hold" nodeType="withEffect">
                                  <p:stCondLst>
                                    <p:cond delay="900"/>
                                  </p:stCondLst>
                                  <p:childTnLst>
                                    <p:animEffect transition="out" filter="fade">
                                      <p:cBhvr>
                                        <p:cTn id="36" dur="500" tmFilter="0, 0; .2, .5; .8, .5; 1, 0"/>
                                        <p:tgtEl>
                                          <p:spTgt spid="28"/>
                                        </p:tgtEl>
                                      </p:cBhvr>
                                    </p:animEffect>
                                    <p:animScale>
                                      <p:cBhvr>
                                        <p:cTn id="37" dur="250" autoRev="1" fill="hold"/>
                                        <p:tgtEl>
                                          <p:spTgt spid="28"/>
                                        </p:tgtEl>
                                      </p:cBhvr>
                                      <p:by x="105000" y="105000"/>
                                    </p:animScale>
                                  </p:childTnLst>
                                </p:cTn>
                              </p:par>
                            </p:childTnLst>
                          </p:cTn>
                        </p:par>
                        <p:par>
                          <p:cTn id="38" fill="hold">
                            <p:stCondLst>
                              <p:cond delay="1000"/>
                            </p:stCondLst>
                            <p:childTnLst>
                              <p:par>
                                <p:cTn id="39" presetID="42" presetClass="entr" presetSubtype="0" fill="hold" nodeType="after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fade">
                                      <p:cBhvr>
                                        <p:cTn id="41" dur="750"/>
                                        <p:tgtEl>
                                          <p:spTgt spid="32"/>
                                        </p:tgtEl>
                                      </p:cBhvr>
                                    </p:animEffect>
                                    <p:anim calcmode="lin" valueType="num">
                                      <p:cBhvr>
                                        <p:cTn id="42" dur="750" fill="hold"/>
                                        <p:tgtEl>
                                          <p:spTgt spid="32"/>
                                        </p:tgtEl>
                                        <p:attrNameLst>
                                          <p:attrName>ppt_x</p:attrName>
                                        </p:attrNameLst>
                                      </p:cBhvr>
                                      <p:tavLst>
                                        <p:tav tm="0">
                                          <p:val>
                                            <p:strVal val="#ppt_x"/>
                                          </p:val>
                                        </p:tav>
                                        <p:tav tm="100000">
                                          <p:val>
                                            <p:strVal val="#ppt_x"/>
                                          </p:val>
                                        </p:tav>
                                      </p:tavLst>
                                    </p:anim>
                                    <p:anim calcmode="lin" valueType="num">
                                      <p:cBhvr>
                                        <p:cTn id="43" dur="75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b2f6de72-cca0-432e-bc14-f974cb5caf9e"/>
          <p:cNvGrpSpPr>
            <a:grpSpLocks noChangeAspect="1"/>
          </p:cNvGrpSpPr>
          <p:nvPr/>
        </p:nvGrpSpPr>
        <p:grpSpPr>
          <a:xfrm>
            <a:off x="3318702" y="1174746"/>
            <a:ext cx="1728788" cy="2959894"/>
            <a:chOff x="4391025" y="1047751"/>
            <a:chExt cx="2305050" cy="4762499"/>
          </a:xfrm>
        </p:grpSpPr>
        <p:sp>
          <p:nvSpPr>
            <p:cNvPr id="22" name="ïṧḷïḓê-Rectangle 4"/>
            <p:cNvSpPr/>
            <p:nvPr/>
          </p:nvSpPr>
          <p:spPr>
            <a:xfrm>
              <a:off x="4391025" y="1047751"/>
              <a:ext cx="2305050" cy="2305050"/>
            </a:xfrm>
            <a:prstGeom prst="rect">
              <a:avLst/>
            </a:prstGeom>
            <a:solidFill>
              <a:schemeClr val="accent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6000">
                <a:solidFill>
                  <a:schemeClr val="bg1"/>
                </a:solidFill>
                <a:latin typeface="微软雅黑" panose="020B0503020204020204" pitchFamily="34" charset="-122"/>
                <a:ea typeface="微软雅黑" panose="020B0503020204020204" pitchFamily="34" charset="-122"/>
              </a:endParaRPr>
            </a:p>
          </p:txBody>
        </p:sp>
        <p:sp>
          <p:nvSpPr>
            <p:cNvPr id="23" name="ïṧḷïḓê-文本框 10"/>
            <p:cNvSpPr txBox="1"/>
            <p:nvPr/>
          </p:nvSpPr>
          <p:spPr>
            <a:xfrm>
              <a:off x="4540493" y="1269713"/>
              <a:ext cx="1593607" cy="830997"/>
            </a:xfrm>
            <a:prstGeom prst="rect">
              <a:avLst/>
            </a:prstGeom>
            <a:noFill/>
          </p:spPr>
          <p:txBody>
            <a:bodyPr wrap="none" lIns="0" tIns="0" rIns="0" bIns="0">
              <a:normAutofit lnSpcReduction="10000"/>
            </a:bodyPr>
            <a:lstStyle/>
            <a:p>
              <a:r>
                <a:rPr lang="en-US" altLang="zh-CN" sz="3600" dirty="0">
                  <a:solidFill>
                    <a:schemeClr val="bg1"/>
                  </a:solidFill>
                  <a:latin typeface="微软雅黑" panose="020B0503020204020204" pitchFamily="34" charset="-122"/>
                  <a:ea typeface="微软雅黑" panose="020B0503020204020204" pitchFamily="34" charset="-122"/>
                </a:rPr>
                <a:t>75%</a:t>
              </a:r>
            </a:p>
          </p:txBody>
        </p:sp>
        <p:sp>
          <p:nvSpPr>
            <p:cNvPr id="24" name="ïṧḷïḓê-Rectangle 8"/>
            <p:cNvSpPr/>
            <p:nvPr/>
          </p:nvSpPr>
          <p:spPr>
            <a:xfrm>
              <a:off x="4391025" y="3505200"/>
              <a:ext cx="2305050" cy="2305050"/>
            </a:xfrm>
            <a:prstGeom prst="rect">
              <a:avLst/>
            </a:pr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6000">
                <a:solidFill>
                  <a:schemeClr val="bg1"/>
                </a:solidFill>
                <a:latin typeface="微软雅黑" panose="020B0503020204020204" pitchFamily="34" charset="-122"/>
                <a:ea typeface="微软雅黑" panose="020B0503020204020204" pitchFamily="34" charset="-122"/>
              </a:endParaRPr>
            </a:p>
          </p:txBody>
        </p:sp>
        <p:sp>
          <p:nvSpPr>
            <p:cNvPr id="25" name="ïṧḷïḓê-文本框 14"/>
            <p:cNvSpPr txBox="1"/>
            <p:nvPr/>
          </p:nvSpPr>
          <p:spPr>
            <a:xfrm>
              <a:off x="4540493" y="3727161"/>
              <a:ext cx="1593607" cy="830997"/>
            </a:xfrm>
            <a:prstGeom prst="rect">
              <a:avLst/>
            </a:prstGeom>
            <a:noFill/>
          </p:spPr>
          <p:txBody>
            <a:bodyPr wrap="none" lIns="0" tIns="0" rIns="0" bIns="0">
              <a:normAutofit lnSpcReduction="10000"/>
            </a:bodyPr>
            <a:lstStyle/>
            <a:p>
              <a:r>
                <a:rPr lang="en-US" altLang="zh-CN" sz="3600" dirty="0">
                  <a:solidFill>
                    <a:schemeClr val="bg1"/>
                  </a:solidFill>
                  <a:latin typeface="微软雅黑" panose="020B0503020204020204" pitchFamily="34" charset="-122"/>
                  <a:ea typeface="微软雅黑" panose="020B0503020204020204" pitchFamily="34" charset="-122"/>
                </a:rPr>
                <a:t>25%</a:t>
              </a:r>
            </a:p>
          </p:txBody>
        </p:sp>
      </p:grpSp>
      <p:pic>
        <p:nvPicPr>
          <p:cNvPr id="26" name="图片占位符 20"/>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1066800" y="1174746"/>
            <a:ext cx="2131524" cy="2959120"/>
          </a:xfrm>
          <a:prstGeom prst="rect">
            <a:avLst/>
          </a:prstGeom>
          <a:solidFill>
            <a:srgbClr val="151472"/>
          </a:solidFill>
          <a:ln>
            <a:noFill/>
          </a:ln>
          <a:effectLst>
            <a:outerShdw blurRad="63500" algn="ctr" rotWithShape="0">
              <a:prstClr val="black">
                <a:alpha val="40000"/>
              </a:prstClr>
            </a:outerShdw>
          </a:effectLst>
        </p:spPr>
      </p:pic>
      <p:pic>
        <p:nvPicPr>
          <p:cNvPr id="27" name="图片占位符 21"/>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5204652" y="1174746"/>
            <a:ext cx="3186113" cy="1432589"/>
          </a:xfrm>
          <a:prstGeom prst="rect">
            <a:avLst/>
          </a:prstGeom>
          <a:solidFill>
            <a:srgbClr val="151472"/>
          </a:solidFill>
          <a:ln>
            <a:noFill/>
          </a:ln>
          <a:effectLst>
            <a:outerShdw blurRad="63500" algn="ctr" rotWithShape="0">
              <a:prstClr val="black">
                <a:alpha val="40000"/>
              </a:prstClr>
            </a:outerShdw>
          </a:effectLst>
        </p:spPr>
      </p:pic>
      <p:pic>
        <p:nvPicPr>
          <p:cNvPr id="28" name="图片占位符 22"/>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5204652" y="2702050"/>
            <a:ext cx="3186113" cy="1432589"/>
          </a:xfrm>
          <a:prstGeom prst="rect">
            <a:avLst/>
          </a:prstGeom>
          <a:solidFill>
            <a:srgbClr val="151472"/>
          </a:solidFill>
          <a:ln>
            <a:noFill/>
          </a:ln>
          <a:effectLst>
            <a:outerShdw blurRad="63500" algn="ctr" rotWithShape="0">
              <a:prstClr val="black">
                <a:alpha val="40000"/>
              </a:prstClr>
            </a:outerShdw>
          </a:effectLst>
        </p:spPr>
      </p:pic>
      <p:sp>
        <p:nvSpPr>
          <p:cNvPr id="29" name="矩形 28"/>
          <p:cNvSpPr/>
          <p:nvPr/>
        </p:nvSpPr>
        <p:spPr>
          <a:xfrm>
            <a:off x="3380797" y="1840639"/>
            <a:ext cx="1457325" cy="757130"/>
          </a:xfrm>
          <a:prstGeom prst="rect">
            <a:avLst/>
          </a:prstGeom>
        </p:spPr>
        <p:txBody>
          <a:bodyPr wrap="square">
            <a:spAutoFit/>
            <a:scene3d>
              <a:camera prst="orthographicFront"/>
              <a:lightRig rig="threePt" dir="t"/>
            </a:scene3d>
            <a:sp3d contourW="12700"/>
          </a:bodyPr>
          <a:lstStyle/>
          <a:p>
            <a:pPr>
              <a:lnSpc>
                <a:spcPct val="120000"/>
              </a:lnSpc>
              <a:spcBef>
                <a:spcPct val="20000"/>
              </a:spcBef>
            </a:pPr>
            <a:r>
              <a:rPr lang="zh-CN" altLang="en-US" sz="900" dirty="0">
                <a:solidFill>
                  <a:schemeClr val="bg1"/>
                </a:solidFill>
                <a:latin typeface="微软雅黑" panose="020B0503020204020204" pitchFamily="34" charset="-122"/>
                <a:ea typeface="微软雅黑" panose="020B0503020204020204" pitchFamily="34" charset="-122"/>
              </a:rPr>
              <a:t>此处添加详细文本描述，建议与标题相关并符合整体语言风格，语言描述尽量</a:t>
            </a:r>
            <a:r>
              <a:rPr lang="en-US" altLang="zh-CN" sz="900" dirty="0">
                <a:solidFill>
                  <a:schemeClr val="bg1"/>
                </a:solidFill>
                <a:latin typeface="微软雅黑" panose="020B0503020204020204" pitchFamily="34" charset="-122"/>
                <a:ea typeface="微软雅黑" panose="020B0503020204020204" pitchFamily="34" charset="-122"/>
              </a:rPr>
              <a:t>……</a:t>
            </a:r>
          </a:p>
        </p:txBody>
      </p:sp>
      <p:sp>
        <p:nvSpPr>
          <p:cNvPr id="30" name="矩形 29"/>
          <p:cNvSpPr/>
          <p:nvPr/>
        </p:nvSpPr>
        <p:spPr>
          <a:xfrm>
            <a:off x="3380797" y="3376736"/>
            <a:ext cx="1457325" cy="757130"/>
          </a:xfrm>
          <a:prstGeom prst="rect">
            <a:avLst/>
          </a:prstGeom>
        </p:spPr>
        <p:txBody>
          <a:bodyPr wrap="square">
            <a:spAutoFit/>
            <a:scene3d>
              <a:camera prst="orthographicFront"/>
              <a:lightRig rig="threePt" dir="t"/>
            </a:scene3d>
            <a:sp3d contourW="12700"/>
          </a:bodyPr>
          <a:lstStyle/>
          <a:p>
            <a:pPr>
              <a:lnSpc>
                <a:spcPct val="120000"/>
              </a:lnSpc>
              <a:spcBef>
                <a:spcPct val="20000"/>
              </a:spcBef>
            </a:pPr>
            <a:r>
              <a:rPr lang="zh-CN" altLang="en-US" sz="900" dirty="0">
                <a:solidFill>
                  <a:schemeClr val="bg1"/>
                </a:solidFill>
                <a:latin typeface="微软雅黑" panose="020B0503020204020204" pitchFamily="34" charset="-122"/>
                <a:ea typeface="微软雅黑" panose="020B0503020204020204" pitchFamily="34" charset="-122"/>
              </a:rPr>
              <a:t>此处添加详细文本描述，建议与标题相关并符合整体语言风格，语言描述尽量</a:t>
            </a:r>
            <a:r>
              <a:rPr lang="en-US" altLang="zh-CN" sz="900" dirty="0">
                <a:solidFill>
                  <a:schemeClr val="bg1"/>
                </a:solidFill>
                <a:latin typeface="微软雅黑" panose="020B0503020204020204" pitchFamily="34" charset="-122"/>
                <a:ea typeface="微软雅黑" panose="020B0503020204020204" pitchFamily="34" charset="-122"/>
              </a:rPr>
              <a:t>……</a:t>
            </a:r>
          </a:p>
        </p:txBody>
      </p:sp>
    </p:spTree>
  </p:cSld>
  <p:clrMapOvr>
    <a:masterClrMapping/>
  </p:clrMapOvr>
  <mc:AlternateContent xmlns:mc="http://schemas.openxmlformats.org/markup-compatibility/2006" xmlns:p14="http://schemas.microsoft.com/office/powerpoint/2010/main">
    <mc:Choice Requires="p14">
      <p:transition spd="slow" p14:dur="1500" advClick="0" advTm="4000">
        <p:random/>
      </p:transition>
    </mc:Choice>
    <mc:Fallback xmlns="">
      <p:transition spd="slow"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1+#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1000"/>
                                        <p:tgtEl>
                                          <p:spTgt spid="27"/>
                                        </p:tgtEl>
                                      </p:cBhvr>
                                    </p:animEffect>
                                    <p:anim calcmode="lin" valueType="num">
                                      <p:cBhvr>
                                        <p:cTn id="13" dur="1000" fill="hold"/>
                                        <p:tgtEl>
                                          <p:spTgt spid="27"/>
                                        </p:tgtEl>
                                        <p:attrNameLst>
                                          <p:attrName>ppt_x</p:attrName>
                                        </p:attrNameLst>
                                      </p:cBhvr>
                                      <p:tavLst>
                                        <p:tav tm="0">
                                          <p:val>
                                            <p:strVal val="#ppt_x"/>
                                          </p:val>
                                        </p:tav>
                                        <p:tav tm="100000">
                                          <p:val>
                                            <p:strVal val="#ppt_x"/>
                                          </p:val>
                                        </p:tav>
                                      </p:tavLst>
                                    </p:anim>
                                    <p:anim calcmode="lin" valueType="num">
                                      <p:cBhvr>
                                        <p:cTn id="14" dur="1000" fill="hold"/>
                                        <p:tgtEl>
                                          <p:spTgt spid="27"/>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1000"/>
                                        <p:tgtEl>
                                          <p:spTgt spid="28"/>
                                        </p:tgtEl>
                                      </p:cBhvr>
                                    </p:animEffect>
                                    <p:anim calcmode="lin" valueType="num">
                                      <p:cBhvr>
                                        <p:cTn id="18" dur="1000" fill="hold"/>
                                        <p:tgtEl>
                                          <p:spTgt spid="28"/>
                                        </p:tgtEl>
                                        <p:attrNameLst>
                                          <p:attrName>ppt_x</p:attrName>
                                        </p:attrNameLst>
                                      </p:cBhvr>
                                      <p:tavLst>
                                        <p:tav tm="0">
                                          <p:val>
                                            <p:strVal val="#ppt_x"/>
                                          </p:val>
                                        </p:tav>
                                        <p:tav tm="100000">
                                          <p:val>
                                            <p:strVal val="#ppt_x"/>
                                          </p:val>
                                        </p:tav>
                                      </p:tavLst>
                                    </p:anim>
                                    <p:anim calcmode="lin" valueType="num">
                                      <p:cBhvr>
                                        <p:cTn id="19" dur="1000" fill="hold"/>
                                        <p:tgtEl>
                                          <p:spTgt spid="28"/>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10" presetClass="entr" presetSubtype="0"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500"/>
                                        <p:tgtEl>
                                          <p:spTgt spid="2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fade">
                                      <p:cBhvr>
                                        <p:cTn id="26" dur="500"/>
                                        <p:tgtEl>
                                          <p:spTgt spid="29"/>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fade">
                                      <p:cBhvr>
                                        <p:cTn id="2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349092" y="860671"/>
            <a:ext cx="2308579" cy="3332252"/>
            <a:chOff x="5876243" y="1448007"/>
            <a:chExt cx="3078105" cy="4443003"/>
          </a:xfrm>
        </p:grpSpPr>
        <p:grpSp>
          <p:nvGrpSpPr>
            <p:cNvPr id="47" name="Group 4"/>
            <p:cNvGrpSpPr>
              <a:grpSpLocks noChangeAspect="1"/>
            </p:cNvGrpSpPr>
            <p:nvPr/>
          </p:nvGrpSpPr>
          <p:grpSpPr bwMode="auto">
            <a:xfrm rot="4351113">
              <a:off x="5193794" y="2130456"/>
              <a:ext cx="4443003" cy="3078105"/>
              <a:chOff x="940378" y="1114346"/>
              <a:chExt cx="7056438" cy="4867275"/>
            </a:xfrm>
          </p:grpSpPr>
          <p:sp>
            <p:nvSpPr>
              <p:cNvPr id="48" name="Arc 682"/>
              <p:cNvSpPr>
                <a:spLocks noChangeArrowheads="1"/>
              </p:cNvSpPr>
              <p:nvPr/>
            </p:nvSpPr>
            <p:spPr bwMode="auto">
              <a:xfrm rot="-2853595">
                <a:off x="3554195" y="1119903"/>
                <a:ext cx="1014413" cy="1003300"/>
              </a:xfrm>
              <a:custGeom>
                <a:avLst/>
                <a:gdLst>
                  <a:gd name="T0" fmla="*/ 152021 w 21600"/>
                  <a:gd name="T1" fmla="*/ -47 h 21356"/>
                  <a:gd name="T2" fmla="*/ 1014413 w 21600"/>
                  <a:gd name="T3" fmla="*/ 1003300 h 21356"/>
                  <a:gd name="T4" fmla="*/ 152021 w 21600"/>
                  <a:gd name="T5" fmla="*/ -47 h 21356"/>
                  <a:gd name="T6" fmla="*/ 1014413 w 21600"/>
                  <a:gd name="T7" fmla="*/ 1003300 h 21356"/>
                  <a:gd name="T8" fmla="*/ 0 w 21600"/>
                  <a:gd name="T9" fmla="*/ 1003300 h 21356"/>
                  <a:gd name="T10" fmla="*/ 152021 w 21600"/>
                  <a:gd name="T11" fmla="*/ -47 h 213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356" fill="none">
                    <a:moveTo>
                      <a:pt x="3237" y="-1"/>
                    </a:moveTo>
                    <a:cubicBezTo>
                      <a:pt x="13795" y="1600"/>
                      <a:pt x="21600" y="10676"/>
                      <a:pt x="21600" y="21356"/>
                    </a:cubicBezTo>
                  </a:path>
                  <a:path w="21600" h="21356" stroke="0">
                    <a:moveTo>
                      <a:pt x="3237" y="-1"/>
                    </a:moveTo>
                    <a:cubicBezTo>
                      <a:pt x="13795" y="1600"/>
                      <a:pt x="21600" y="10676"/>
                      <a:pt x="21600" y="21356"/>
                    </a:cubicBezTo>
                    <a:lnTo>
                      <a:pt x="0" y="21356"/>
                    </a:lnTo>
                    <a:lnTo>
                      <a:pt x="3237" y="-1"/>
                    </a:lnTo>
                    <a:close/>
                  </a:path>
                </a:pathLst>
              </a:custGeom>
              <a:noFill/>
              <a:ln w="9525">
                <a:solidFill>
                  <a:srgbClr val="7F7F7F"/>
                </a:solidFill>
                <a:prstDash val="sysDot"/>
                <a:rou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sz="1830"/>
              </a:p>
            </p:txBody>
          </p:sp>
          <p:sp>
            <p:nvSpPr>
              <p:cNvPr id="49" name="Freeform 673"/>
              <p:cNvSpPr>
                <a:spLocks noEditPoints="1" noChangeArrowheads="1"/>
              </p:cNvSpPr>
              <p:nvPr/>
            </p:nvSpPr>
            <p:spPr bwMode="auto">
              <a:xfrm rot="-324743">
                <a:off x="4204278" y="1579484"/>
                <a:ext cx="2628900" cy="2630487"/>
              </a:xfrm>
              <a:custGeom>
                <a:avLst/>
                <a:gdLst>
                  <a:gd name="T0" fmla="*/ 2469660 w 1816"/>
                  <a:gd name="T1" fmla="*/ 1147217 h 1816"/>
                  <a:gd name="T2" fmla="*/ 2568099 w 1816"/>
                  <a:gd name="T3" fmla="*/ 906765 h 1816"/>
                  <a:gd name="T4" fmla="*/ 2284364 w 1816"/>
                  <a:gd name="T5" fmla="*/ 666313 h 1816"/>
                  <a:gd name="T6" fmla="*/ 2168553 w 1816"/>
                  <a:gd name="T7" fmla="*/ 312877 h 1816"/>
                  <a:gd name="T8" fmla="*/ 1907979 w 1816"/>
                  <a:gd name="T9" fmla="*/ 309980 h 1816"/>
                  <a:gd name="T10" fmla="*/ 1664777 w 1816"/>
                  <a:gd name="T11" fmla="*/ 199894 h 1816"/>
                  <a:gd name="T12" fmla="*/ 1415784 w 1816"/>
                  <a:gd name="T13" fmla="*/ 150645 h 1816"/>
                  <a:gd name="T14" fmla="*/ 1146525 w 1816"/>
                  <a:gd name="T15" fmla="*/ 159336 h 1816"/>
                  <a:gd name="T16" fmla="*/ 906218 w 1816"/>
                  <a:gd name="T17" fmla="*/ 60837 h 1816"/>
                  <a:gd name="T18" fmla="*/ 665911 w 1816"/>
                  <a:gd name="T19" fmla="*/ 341847 h 1816"/>
                  <a:gd name="T20" fmla="*/ 312689 w 1816"/>
                  <a:gd name="T21" fmla="*/ 457728 h 1816"/>
                  <a:gd name="T22" fmla="*/ 309793 w 1816"/>
                  <a:gd name="T23" fmla="*/ 718459 h 1816"/>
                  <a:gd name="T24" fmla="*/ 199773 w 1816"/>
                  <a:gd name="T25" fmla="*/ 964705 h 1816"/>
                  <a:gd name="T26" fmla="*/ 150554 w 1816"/>
                  <a:gd name="T27" fmla="*/ 1210951 h 1816"/>
                  <a:gd name="T28" fmla="*/ 156344 w 1816"/>
                  <a:gd name="T29" fmla="*/ 1480373 h 1816"/>
                  <a:gd name="T30" fmla="*/ 60801 w 1816"/>
                  <a:gd name="T31" fmla="*/ 1723722 h 1816"/>
                  <a:gd name="T32" fmla="*/ 341641 w 1816"/>
                  <a:gd name="T33" fmla="*/ 1964174 h 1816"/>
                  <a:gd name="T34" fmla="*/ 457452 w 1816"/>
                  <a:gd name="T35" fmla="*/ 2317610 h 1816"/>
                  <a:gd name="T36" fmla="*/ 718026 w 1816"/>
                  <a:gd name="T37" fmla="*/ 2320507 h 1816"/>
                  <a:gd name="T38" fmla="*/ 964123 w 1816"/>
                  <a:gd name="T39" fmla="*/ 2430593 h 1816"/>
                  <a:gd name="T40" fmla="*/ 1210220 w 1816"/>
                  <a:gd name="T41" fmla="*/ 2479842 h 1816"/>
                  <a:gd name="T42" fmla="*/ 1479480 w 1816"/>
                  <a:gd name="T43" fmla="*/ 2471151 h 1816"/>
                  <a:gd name="T44" fmla="*/ 1719787 w 1816"/>
                  <a:gd name="T45" fmla="*/ 2569650 h 1816"/>
                  <a:gd name="T46" fmla="*/ 1962989 w 1816"/>
                  <a:gd name="T47" fmla="*/ 2285743 h 1816"/>
                  <a:gd name="T48" fmla="*/ 2316211 w 1816"/>
                  <a:gd name="T49" fmla="*/ 2172759 h 1816"/>
                  <a:gd name="T50" fmla="*/ 2319107 w 1816"/>
                  <a:gd name="T51" fmla="*/ 1912028 h 1816"/>
                  <a:gd name="T52" fmla="*/ 2429127 w 1816"/>
                  <a:gd name="T53" fmla="*/ 1665782 h 1816"/>
                  <a:gd name="T54" fmla="*/ 2475451 w 1816"/>
                  <a:gd name="T55" fmla="*/ 1416639 h 1816"/>
                  <a:gd name="T56" fmla="*/ 1262335 w 1816"/>
                  <a:gd name="T57" fmla="*/ 2334992 h 1816"/>
                  <a:gd name="T58" fmla="*/ 1056771 w 1816"/>
                  <a:gd name="T59" fmla="*/ 2306022 h 1816"/>
                  <a:gd name="T60" fmla="*/ 871475 w 1816"/>
                  <a:gd name="T61" fmla="*/ 2236493 h 1816"/>
                  <a:gd name="T62" fmla="*/ 700654 w 1816"/>
                  <a:gd name="T63" fmla="*/ 2135098 h 1816"/>
                  <a:gd name="T64" fmla="*/ 555891 w 1816"/>
                  <a:gd name="T65" fmla="*/ 2001835 h 1816"/>
                  <a:gd name="T66" fmla="*/ 440080 w 1816"/>
                  <a:gd name="T67" fmla="*/ 1845397 h 1816"/>
                  <a:gd name="T68" fmla="*/ 353222 w 1816"/>
                  <a:gd name="T69" fmla="*/ 1665782 h 1816"/>
                  <a:gd name="T70" fmla="*/ 304003 w 1816"/>
                  <a:gd name="T71" fmla="*/ 1471682 h 1816"/>
                  <a:gd name="T72" fmla="*/ 292422 w 1816"/>
                  <a:gd name="T73" fmla="*/ 1263097 h 1816"/>
                  <a:gd name="T74" fmla="*/ 324270 w 1816"/>
                  <a:gd name="T75" fmla="*/ 1060306 h 1816"/>
                  <a:gd name="T76" fmla="*/ 393756 w 1816"/>
                  <a:gd name="T77" fmla="*/ 872001 h 1816"/>
                  <a:gd name="T78" fmla="*/ 495090 w 1816"/>
                  <a:gd name="T79" fmla="*/ 703974 h 1816"/>
                  <a:gd name="T80" fmla="*/ 625377 w 1816"/>
                  <a:gd name="T81" fmla="*/ 559123 h 1816"/>
                  <a:gd name="T82" fmla="*/ 784617 w 1816"/>
                  <a:gd name="T83" fmla="*/ 440346 h 1816"/>
                  <a:gd name="T84" fmla="*/ 961228 w 1816"/>
                  <a:gd name="T85" fmla="*/ 353435 h 1816"/>
                  <a:gd name="T86" fmla="*/ 1158106 w 1816"/>
                  <a:gd name="T87" fmla="*/ 304186 h 1816"/>
                  <a:gd name="T88" fmla="*/ 1366565 w 1816"/>
                  <a:gd name="T89" fmla="*/ 292598 h 1816"/>
                  <a:gd name="T90" fmla="*/ 1569233 w 1816"/>
                  <a:gd name="T91" fmla="*/ 324465 h 1816"/>
                  <a:gd name="T92" fmla="*/ 1757425 w 1816"/>
                  <a:gd name="T93" fmla="*/ 393994 h 1816"/>
                  <a:gd name="T94" fmla="*/ 1925351 w 1816"/>
                  <a:gd name="T95" fmla="*/ 495389 h 1816"/>
                  <a:gd name="T96" fmla="*/ 2070114 w 1816"/>
                  <a:gd name="T97" fmla="*/ 625755 h 1816"/>
                  <a:gd name="T98" fmla="*/ 2188820 w 1816"/>
                  <a:gd name="T99" fmla="*/ 785090 h 1816"/>
                  <a:gd name="T100" fmla="*/ 2272782 w 1816"/>
                  <a:gd name="T101" fmla="*/ 961808 h 1816"/>
                  <a:gd name="T102" fmla="*/ 2324897 w 1816"/>
                  <a:gd name="T103" fmla="*/ 1158805 h 1816"/>
                  <a:gd name="T104" fmla="*/ 2333583 w 1816"/>
                  <a:gd name="T105" fmla="*/ 1367390 h 1816"/>
                  <a:gd name="T106" fmla="*/ 2304630 w 1816"/>
                  <a:gd name="T107" fmla="*/ 1570181 h 1816"/>
                  <a:gd name="T108" fmla="*/ 2235144 w 1816"/>
                  <a:gd name="T109" fmla="*/ 1758486 h 1816"/>
                  <a:gd name="T110" fmla="*/ 2133810 w 1816"/>
                  <a:gd name="T111" fmla="*/ 1926513 h 1816"/>
                  <a:gd name="T112" fmla="*/ 2000628 w 1816"/>
                  <a:gd name="T113" fmla="*/ 2071364 h 1816"/>
                  <a:gd name="T114" fmla="*/ 1844283 w 1816"/>
                  <a:gd name="T115" fmla="*/ 2190141 h 1816"/>
                  <a:gd name="T116" fmla="*/ 1664777 w 1816"/>
                  <a:gd name="T117" fmla="*/ 2274155 h 1816"/>
                  <a:gd name="T118" fmla="*/ 1467899 w 1816"/>
                  <a:gd name="T119" fmla="*/ 2326301 h 18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816" h="1816">
                    <a:moveTo>
                      <a:pt x="1816" y="978"/>
                    </a:moveTo>
                    <a:lnTo>
                      <a:pt x="1816" y="836"/>
                    </a:lnTo>
                    <a:lnTo>
                      <a:pt x="1710" y="836"/>
                    </a:lnTo>
                    <a:lnTo>
                      <a:pt x="1706" y="792"/>
                    </a:lnTo>
                    <a:lnTo>
                      <a:pt x="1698" y="750"/>
                    </a:lnTo>
                    <a:lnTo>
                      <a:pt x="1688" y="708"/>
                    </a:lnTo>
                    <a:lnTo>
                      <a:pt x="1678" y="666"/>
                    </a:lnTo>
                    <a:lnTo>
                      <a:pt x="1774" y="626"/>
                    </a:lnTo>
                    <a:lnTo>
                      <a:pt x="1718" y="494"/>
                    </a:lnTo>
                    <a:lnTo>
                      <a:pt x="1622" y="534"/>
                    </a:lnTo>
                    <a:lnTo>
                      <a:pt x="1602" y="496"/>
                    </a:lnTo>
                    <a:lnTo>
                      <a:pt x="1578" y="460"/>
                    </a:lnTo>
                    <a:lnTo>
                      <a:pt x="1552" y="424"/>
                    </a:lnTo>
                    <a:lnTo>
                      <a:pt x="1526" y="390"/>
                    </a:lnTo>
                    <a:lnTo>
                      <a:pt x="1600" y="316"/>
                    </a:lnTo>
                    <a:lnTo>
                      <a:pt x="1498" y="216"/>
                    </a:lnTo>
                    <a:lnTo>
                      <a:pt x="1426" y="290"/>
                    </a:lnTo>
                    <a:lnTo>
                      <a:pt x="1392" y="262"/>
                    </a:lnTo>
                    <a:lnTo>
                      <a:pt x="1356" y="236"/>
                    </a:lnTo>
                    <a:lnTo>
                      <a:pt x="1318" y="214"/>
                    </a:lnTo>
                    <a:lnTo>
                      <a:pt x="1280" y="192"/>
                    </a:lnTo>
                    <a:lnTo>
                      <a:pt x="1320" y="96"/>
                    </a:lnTo>
                    <a:lnTo>
                      <a:pt x="1188" y="42"/>
                    </a:lnTo>
                    <a:lnTo>
                      <a:pt x="1150" y="138"/>
                    </a:lnTo>
                    <a:lnTo>
                      <a:pt x="1108" y="126"/>
                    </a:lnTo>
                    <a:lnTo>
                      <a:pt x="1066" y="116"/>
                    </a:lnTo>
                    <a:lnTo>
                      <a:pt x="1022" y="110"/>
                    </a:lnTo>
                    <a:lnTo>
                      <a:pt x="978" y="104"/>
                    </a:lnTo>
                    <a:lnTo>
                      <a:pt x="978" y="0"/>
                    </a:lnTo>
                    <a:lnTo>
                      <a:pt x="836" y="0"/>
                    </a:lnTo>
                    <a:lnTo>
                      <a:pt x="836" y="104"/>
                    </a:lnTo>
                    <a:lnTo>
                      <a:pt x="792" y="110"/>
                    </a:lnTo>
                    <a:lnTo>
                      <a:pt x="750" y="116"/>
                    </a:lnTo>
                    <a:lnTo>
                      <a:pt x="706" y="126"/>
                    </a:lnTo>
                    <a:lnTo>
                      <a:pt x="666" y="138"/>
                    </a:lnTo>
                    <a:lnTo>
                      <a:pt x="626" y="42"/>
                    </a:lnTo>
                    <a:lnTo>
                      <a:pt x="494" y="96"/>
                    </a:lnTo>
                    <a:lnTo>
                      <a:pt x="534" y="192"/>
                    </a:lnTo>
                    <a:lnTo>
                      <a:pt x="496" y="214"/>
                    </a:lnTo>
                    <a:lnTo>
                      <a:pt x="460" y="236"/>
                    </a:lnTo>
                    <a:lnTo>
                      <a:pt x="424" y="262"/>
                    </a:lnTo>
                    <a:lnTo>
                      <a:pt x="390" y="290"/>
                    </a:lnTo>
                    <a:lnTo>
                      <a:pt x="316" y="216"/>
                    </a:lnTo>
                    <a:lnTo>
                      <a:pt x="216" y="316"/>
                    </a:lnTo>
                    <a:lnTo>
                      <a:pt x="288" y="390"/>
                    </a:lnTo>
                    <a:lnTo>
                      <a:pt x="262" y="424"/>
                    </a:lnTo>
                    <a:lnTo>
                      <a:pt x="236" y="460"/>
                    </a:lnTo>
                    <a:lnTo>
                      <a:pt x="214" y="496"/>
                    </a:lnTo>
                    <a:lnTo>
                      <a:pt x="192" y="534"/>
                    </a:lnTo>
                    <a:lnTo>
                      <a:pt x="96" y="494"/>
                    </a:lnTo>
                    <a:lnTo>
                      <a:pt x="42" y="626"/>
                    </a:lnTo>
                    <a:lnTo>
                      <a:pt x="138" y="666"/>
                    </a:lnTo>
                    <a:lnTo>
                      <a:pt x="126" y="708"/>
                    </a:lnTo>
                    <a:lnTo>
                      <a:pt x="116" y="750"/>
                    </a:lnTo>
                    <a:lnTo>
                      <a:pt x="108" y="792"/>
                    </a:lnTo>
                    <a:lnTo>
                      <a:pt x="104" y="836"/>
                    </a:lnTo>
                    <a:lnTo>
                      <a:pt x="0" y="836"/>
                    </a:lnTo>
                    <a:lnTo>
                      <a:pt x="0" y="978"/>
                    </a:lnTo>
                    <a:lnTo>
                      <a:pt x="104" y="978"/>
                    </a:lnTo>
                    <a:lnTo>
                      <a:pt x="108" y="1022"/>
                    </a:lnTo>
                    <a:lnTo>
                      <a:pt x="116" y="1066"/>
                    </a:lnTo>
                    <a:lnTo>
                      <a:pt x="126" y="1108"/>
                    </a:lnTo>
                    <a:lnTo>
                      <a:pt x="138" y="1150"/>
                    </a:lnTo>
                    <a:lnTo>
                      <a:pt x="42" y="1190"/>
                    </a:lnTo>
                    <a:lnTo>
                      <a:pt x="96" y="1320"/>
                    </a:lnTo>
                    <a:lnTo>
                      <a:pt x="192" y="1280"/>
                    </a:lnTo>
                    <a:lnTo>
                      <a:pt x="214" y="1320"/>
                    </a:lnTo>
                    <a:lnTo>
                      <a:pt x="236" y="1356"/>
                    </a:lnTo>
                    <a:lnTo>
                      <a:pt x="262" y="1392"/>
                    </a:lnTo>
                    <a:lnTo>
                      <a:pt x="288" y="1426"/>
                    </a:lnTo>
                    <a:lnTo>
                      <a:pt x="216" y="1500"/>
                    </a:lnTo>
                    <a:lnTo>
                      <a:pt x="316" y="1600"/>
                    </a:lnTo>
                    <a:lnTo>
                      <a:pt x="390" y="1526"/>
                    </a:lnTo>
                    <a:lnTo>
                      <a:pt x="424" y="1554"/>
                    </a:lnTo>
                    <a:lnTo>
                      <a:pt x="460" y="1578"/>
                    </a:lnTo>
                    <a:lnTo>
                      <a:pt x="496" y="1602"/>
                    </a:lnTo>
                    <a:lnTo>
                      <a:pt x="534" y="1622"/>
                    </a:lnTo>
                    <a:lnTo>
                      <a:pt x="494" y="1718"/>
                    </a:lnTo>
                    <a:lnTo>
                      <a:pt x="626" y="1774"/>
                    </a:lnTo>
                    <a:lnTo>
                      <a:pt x="666" y="1678"/>
                    </a:lnTo>
                    <a:lnTo>
                      <a:pt x="706" y="1690"/>
                    </a:lnTo>
                    <a:lnTo>
                      <a:pt x="750" y="1698"/>
                    </a:lnTo>
                    <a:lnTo>
                      <a:pt x="792" y="1706"/>
                    </a:lnTo>
                    <a:lnTo>
                      <a:pt x="836" y="1712"/>
                    </a:lnTo>
                    <a:lnTo>
                      <a:pt x="836" y="1816"/>
                    </a:lnTo>
                    <a:lnTo>
                      <a:pt x="978" y="1816"/>
                    </a:lnTo>
                    <a:lnTo>
                      <a:pt x="978" y="1712"/>
                    </a:lnTo>
                    <a:lnTo>
                      <a:pt x="1022" y="1706"/>
                    </a:lnTo>
                    <a:lnTo>
                      <a:pt x="1066" y="1698"/>
                    </a:lnTo>
                    <a:lnTo>
                      <a:pt x="1108" y="1690"/>
                    </a:lnTo>
                    <a:lnTo>
                      <a:pt x="1150" y="1678"/>
                    </a:lnTo>
                    <a:lnTo>
                      <a:pt x="1188" y="1774"/>
                    </a:lnTo>
                    <a:lnTo>
                      <a:pt x="1320" y="1718"/>
                    </a:lnTo>
                    <a:lnTo>
                      <a:pt x="1280" y="1622"/>
                    </a:lnTo>
                    <a:lnTo>
                      <a:pt x="1318" y="1602"/>
                    </a:lnTo>
                    <a:lnTo>
                      <a:pt x="1356" y="1578"/>
                    </a:lnTo>
                    <a:lnTo>
                      <a:pt x="1392" y="1554"/>
                    </a:lnTo>
                    <a:lnTo>
                      <a:pt x="1426" y="1526"/>
                    </a:lnTo>
                    <a:lnTo>
                      <a:pt x="1498" y="1600"/>
                    </a:lnTo>
                    <a:lnTo>
                      <a:pt x="1600" y="1500"/>
                    </a:lnTo>
                    <a:lnTo>
                      <a:pt x="1526" y="1426"/>
                    </a:lnTo>
                    <a:lnTo>
                      <a:pt x="1552" y="1392"/>
                    </a:lnTo>
                    <a:lnTo>
                      <a:pt x="1578" y="1356"/>
                    </a:lnTo>
                    <a:lnTo>
                      <a:pt x="1602" y="1320"/>
                    </a:lnTo>
                    <a:lnTo>
                      <a:pt x="1622" y="1280"/>
                    </a:lnTo>
                    <a:lnTo>
                      <a:pt x="1718" y="1320"/>
                    </a:lnTo>
                    <a:lnTo>
                      <a:pt x="1774" y="119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1830"/>
              </a:p>
            </p:txBody>
          </p:sp>
          <p:sp>
            <p:nvSpPr>
              <p:cNvPr id="50" name="Freeform 675"/>
              <p:cNvSpPr>
                <a:spLocks noEditPoints="1" noChangeArrowheads="1"/>
              </p:cNvSpPr>
              <p:nvPr/>
            </p:nvSpPr>
            <p:spPr bwMode="auto">
              <a:xfrm rot="-324743">
                <a:off x="940378" y="1649334"/>
                <a:ext cx="3429000" cy="3429000"/>
              </a:xfrm>
              <a:custGeom>
                <a:avLst/>
                <a:gdLst>
                  <a:gd name="T0" fmla="*/ 3285144 w 2622"/>
                  <a:gd name="T1" fmla="*/ 1506563 h 2622"/>
                  <a:gd name="T2" fmla="*/ 3217140 w 2622"/>
                  <a:gd name="T3" fmla="*/ 1216236 h 2622"/>
                  <a:gd name="T4" fmla="*/ 3245911 w 2622"/>
                  <a:gd name="T5" fmla="*/ 938986 h 2622"/>
                  <a:gd name="T6" fmla="*/ 2934659 w 2622"/>
                  <a:gd name="T7" fmla="*/ 706201 h 2622"/>
                  <a:gd name="T8" fmla="*/ 2722799 w 2622"/>
                  <a:gd name="T9" fmla="*/ 494341 h 2622"/>
                  <a:gd name="T10" fmla="*/ 2492629 w 2622"/>
                  <a:gd name="T11" fmla="*/ 183089 h 2622"/>
                  <a:gd name="T12" fmla="*/ 2215380 w 2622"/>
                  <a:gd name="T13" fmla="*/ 211860 h 2622"/>
                  <a:gd name="T14" fmla="*/ 1922437 w 2622"/>
                  <a:gd name="T15" fmla="*/ 146471 h 2622"/>
                  <a:gd name="T16" fmla="*/ 1621648 w 2622"/>
                  <a:gd name="T17" fmla="*/ 136009 h 2622"/>
                  <a:gd name="T18" fmla="*/ 1362707 w 2622"/>
                  <a:gd name="T19" fmla="*/ 34002 h 2622"/>
                  <a:gd name="T20" fmla="*/ 1056686 w 2622"/>
                  <a:gd name="T21" fmla="*/ 274634 h 2622"/>
                  <a:gd name="T22" fmla="*/ 797746 w 2622"/>
                  <a:gd name="T23" fmla="*/ 426336 h 2622"/>
                  <a:gd name="T24" fmla="*/ 436799 w 2622"/>
                  <a:gd name="T25" fmla="*/ 567577 h 2622"/>
                  <a:gd name="T26" fmla="*/ 394950 w 2622"/>
                  <a:gd name="T27" fmla="*/ 844826 h 2622"/>
                  <a:gd name="T28" fmla="*/ 253709 w 2622"/>
                  <a:gd name="T29" fmla="*/ 1108998 h 2622"/>
                  <a:gd name="T30" fmla="*/ 164780 w 2622"/>
                  <a:gd name="T31" fmla="*/ 1396709 h 2622"/>
                  <a:gd name="T32" fmla="*/ 0 w 2622"/>
                  <a:gd name="T33" fmla="*/ 1621648 h 2622"/>
                  <a:gd name="T34" fmla="*/ 154318 w 2622"/>
                  <a:gd name="T35" fmla="*/ 1977364 h 2622"/>
                  <a:gd name="T36" fmla="*/ 232785 w 2622"/>
                  <a:gd name="T37" fmla="*/ 2267691 h 2622"/>
                  <a:gd name="T38" fmla="*/ 277249 w 2622"/>
                  <a:gd name="T39" fmla="*/ 2652178 h 2622"/>
                  <a:gd name="T40" fmla="*/ 533574 w 2622"/>
                  <a:gd name="T41" fmla="*/ 2767263 h 2622"/>
                  <a:gd name="T42" fmla="*/ 753281 w 2622"/>
                  <a:gd name="T43" fmla="*/ 2971277 h 2622"/>
                  <a:gd name="T44" fmla="*/ 1006991 w 2622"/>
                  <a:gd name="T45" fmla="*/ 3130826 h 2622"/>
                  <a:gd name="T46" fmla="*/ 1182233 w 2622"/>
                  <a:gd name="T47" fmla="*/ 3347918 h 2622"/>
                  <a:gd name="T48" fmla="*/ 1564105 w 2622"/>
                  <a:gd name="T49" fmla="*/ 3290375 h 2622"/>
                  <a:gd name="T50" fmla="*/ 1864895 w 2622"/>
                  <a:gd name="T51" fmla="*/ 3290375 h 2622"/>
                  <a:gd name="T52" fmla="*/ 2249382 w 2622"/>
                  <a:gd name="T53" fmla="*/ 3347918 h 2622"/>
                  <a:gd name="T54" fmla="*/ 2424625 w 2622"/>
                  <a:gd name="T55" fmla="*/ 3130826 h 2622"/>
                  <a:gd name="T56" fmla="*/ 2678334 w 2622"/>
                  <a:gd name="T57" fmla="*/ 2971277 h 2622"/>
                  <a:gd name="T58" fmla="*/ 2898041 w 2622"/>
                  <a:gd name="T59" fmla="*/ 2767263 h 2622"/>
                  <a:gd name="T60" fmla="*/ 3154366 w 2622"/>
                  <a:gd name="T61" fmla="*/ 2652178 h 2622"/>
                  <a:gd name="T62" fmla="*/ 3198831 w 2622"/>
                  <a:gd name="T63" fmla="*/ 2267691 h 2622"/>
                  <a:gd name="T64" fmla="*/ 3277297 w 2622"/>
                  <a:gd name="T65" fmla="*/ 1977364 h 2622"/>
                  <a:gd name="T66" fmla="*/ 1715808 w 2622"/>
                  <a:gd name="T67" fmla="*/ 3164828 h 2622"/>
                  <a:gd name="T68" fmla="*/ 1422865 w 2622"/>
                  <a:gd name="T69" fmla="*/ 3136057 h 2622"/>
                  <a:gd name="T70" fmla="*/ 1085458 w 2622"/>
                  <a:gd name="T71" fmla="*/ 3023588 h 2622"/>
                  <a:gd name="T72" fmla="*/ 792515 w 2622"/>
                  <a:gd name="T73" fmla="*/ 2835268 h 2622"/>
                  <a:gd name="T74" fmla="*/ 551883 w 2622"/>
                  <a:gd name="T75" fmla="*/ 2584174 h 2622"/>
                  <a:gd name="T76" fmla="*/ 379256 w 2622"/>
                  <a:gd name="T77" fmla="*/ 2280769 h 2622"/>
                  <a:gd name="T78" fmla="*/ 282481 w 2622"/>
                  <a:gd name="T79" fmla="*/ 1935515 h 2622"/>
                  <a:gd name="T80" fmla="*/ 272018 w 2622"/>
                  <a:gd name="T81" fmla="*/ 1566721 h 2622"/>
                  <a:gd name="T82" fmla="*/ 353101 w 2622"/>
                  <a:gd name="T83" fmla="*/ 1216236 h 2622"/>
                  <a:gd name="T84" fmla="*/ 512650 w 2622"/>
                  <a:gd name="T85" fmla="*/ 904984 h 2622"/>
                  <a:gd name="T86" fmla="*/ 740204 w 2622"/>
                  <a:gd name="T87" fmla="*/ 640812 h 2622"/>
                  <a:gd name="T88" fmla="*/ 1022684 w 2622"/>
                  <a:gd name="T89" fmla="*/ 439414 h 2622"/>
                  <a:gd name="T90" fmla="*/ 1352245 w 2622"/>
                  <a:gd name="T91" fmla="*/ 308636 h 2622"/>
                  <a:gd name="T92" fmla="*/ 1715808 w 2622"/>
                  <a:gd name="T93" fmla="*/ 264172 h 2622"/>
                  <a:gd name="T94" fmla="*/ 2076755 w 2622"/>
                  <a:gd name="T95" fmla="*/ 308636 h 2622"/>
                  <a:gd name="T96" fmla="*/ 2406316 w 2622"/>
                  <a:gd name="T97" fmla="*/ 439414 h 2622"/>
                  <a:gd name="T98" fmla="*/ 2691412 w 2622"/>
                  <a:gd name="T99" fmla="*/ 640812 h 2622"/>
                  <a:gd name="T100" fmla="*/ 2918966 w 2622"/>
                  <a:gd name="T101" fmla="*/ 904984 h 2622"/>
                  <a:gd name="T102" fmla="*/ 3078515 w 2622"/>
                  <a:gd name="T103" fmla="*/ 1216236 h 2622"/>
                  <a:gd name="T104" fmla="*/ 3159597 w 2622"/>
                  <a:gd name="T105" fmla="*/ 1566721 h 2622"/>
                  <a:gd name="T106" fmla="*/ 3149135 w 2622"/>
                  <a:gd name="T107" fmla="*/ 1935515 h 2622"/>
                  <a:gd name="T108" fmla="*/ 3052359 w 2622"/>
                  <a:gd name="T109" fmla="*/ 2280769 h 2622"/>
                  <a:gd name="T110" fmla="*/ 2877117 w 2622"/>
                  <a:gd name="T111" fmla="*/ 2584174 h 2622"/>
                  <a:gd name="T112" fmla="*/ 2639101 w 2622"/>
                  <a:gd name="T113" fmla="*/ 2835268 h 2622"/>
                  <a:gd name="T114" fmla="*/ 2343542 w 2622"/>
                  <a:gd name="T115" fmla="*/ 3023588 h 2622"/>
                  <a:gd name="T116" fmla="*/ 2008751 w 2622"/>
                  <a:gd name="T117" fmla="*/ 3136057 h 262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622" h="2622">
                    <a:moveTo>
                      <a:pt x="2622" y="1382"/>
                    </a:moveTo>
                    <a:lnTo>
                      <a:pt x="2622" y="1240"/>
                    </a:lnTo>
                    <a:lnTo>
                      <a:pt x="2520" y="1240"/>
                    </a:lnTo>
                    <a:lnTo>
                      <a:pt x="2516" y="1196"/>
                    </a:lnTo>
                    <a:lnTo>
                      <a:pt x="2512" y="1152"/>
                    </a:lnTo>
                    <a:lnTo>
                      <a:pt x="2506" y="1110"/>
                    </a:lnTo>
                    <a:lnTo>
                      <a:pt x="2498" y="1068"/>
                    </a:lnTo>
                    <a:lnTo>
                      <a:pt x="2596" y="1040"/>
                    </a:lnTo>
                    <a:lnTo>
                      <a:pt x="2560" y="904"/>
                    </a:lnTo>
                    <a:lnTo>
                      <a:pt x="2460" y="930"/>
                    </a:lnTo>
                    <a:lnTo>
                      <a:pt x="2446" y="888"/>
                    </a:lnTo>
                    <a:lnTo>
                      <a:pt x="2430" y="848"/>
                    </a:lnTo>
                    <a:lnTo>
                      <a:pt x="2412" y="808"/>
                    </a:lnTo>
                    <a:lnTo>
                      <a:pt x="2394" y="768"/>
                    </a:lnTo>
                    <a:lnTo>
                      <a:pt x="2482" y="718"/>
                    </a:lnTo>
                    <a:lnTo>
                      <a:pt x="2412" y="594"/>
                    </a:lnTo>
                    <a:lnTo>
                      <a:pt x="2322" y="646"/>
                    </a:lnTo>
                    <a:lnTo>
                      <a:pt x="2298" y="610"/>
                    </a:lnTo>
                    <a:lnTo>
                      <a:pt x="2272" y="574"/>
                    </a:lnTo>
                    <a:lnTo>
                      <a:pt x="2244" y="540"/>
                    </a:lnTo>
                    <a:lnTo>
                      <a:pt x="2216" y="508"/>
                    </a:lnTo>
                    <a:lnTo>
                      <a:pt x="2290" y="434"/>
                    </a:lnTo>
                    <a:lnTo>
                      <a:pt x="2188" y="334"/>
                    </a:lnTo>
                    <a:lnTo>
                      <a:pt x="2116" y="406"/>
                    </a:lnTo>
                    <a:lnTo>
                      <a:pt x="2082" y="378"/>
                    </a:lnTo>
                    <a:lnTo>
                      <a:pt x="2048" y="352"/>
                    </a:lnTo>
                    <a:lnTo>
                      <a:pt x="2014" y="326"/>
                    </a:lnTo>
                    <a:lnTo>
                      <a:pt x="1978" y="300"/>
                    </a:lnTo>
                    <a:lnTo>
                      <a:pt x="2028" y="212"/>
                    </a:lnTo>
                    <a:lnTo>
                      <a:pt x="1906" y="140"/>
                    </a:lnTo>
                    <a:lnTo>
                      <a:pt x="1854" y="230"/>
                    </a:lnTo>
                    <a:lnTo>
                      <a:pt x="1816" y="210"/>
                    </a:lnTo>
                    <a:lnTo>
                      <a:pt x="1776" y="194"/>
                    </a:lnTo>
                    <a:lnTo>
                      <a:pt x="1734" y="178"/>
                    </a:lnTo>
                    <a:lnTo>
                      <a:pt x="1694" y="162"/>
                    </a:lnTo>
                    <a:lnTo>
                      <a:pt x="1720" y="64"/>
                    </a:lnTo>
                    <a:lnTo>
                      <a:pt x="1582" y="26"/>
                    </a:lnTo>
                    <a:lnTo>
                      <a:pt x="1556" y="126"/>
                    </a:lnTo>
                    <a:lnTo>
                      <a:pt x="1514" y="118"/>
                    </a:lnTo>
                    <a:lnTo>
                      <a:pt x="1470" y="112"/>
                    </a:lnTo>
                    <a:lnTo>
                      <a:pt x="1426" y="106"/>
                    </a:lnTo>
                    <a:lnTo>
                      <a:pt x="1382" y="104"/>
                    </a:lnTo>
                    <a:lnTo>
                      <a:pt x="1382" y="0"/>
                    </a:lnTo>
                    <a:lnTo>
                      <a:pt x="1240" y="0"/>
                    </a:lnTo>
                    <a:lnTo>
                      <a:pt x="1240" y="104"/>
                    </a:lnTo>
                    <a:lnTo>
                      <a:pt x="1196" y="106"/>
                    </a:lnTo>
                    <a:lnTo>
                      <a:pt x="1154" y="112"/>
                    </a:lnTo>
                    <a:lnTo>
                      <a:pt x="1110" y="118"/>
                    </a:lnTo>
                    <a:lnTo>
                      <a:pt x="1068" y="126"/>
                    </a:lnTo>
                    <a:lnTo>
                      <a:pt x="1042" y="26"/>
                    </a:lnTo>
                    <a:lnTo>
                      <a:pt x="904" y="64"/>
                    </a:lnTo>
                    <a:lnTo>
                      <a:pt x="930" y="162"/>
                    </a:lnTo>
                    <a:lnTo>
                      <a:pt x="890" y="178"/>
                    </a:lnTo>
                    <a:lnTo>
                      <a:pt x="848" y="194"/>
                    </a:lnTo>
                    <a:lnTo>
                      <a:pt x="808" y="210"/>
                    </a:lnTo>
                    <a:lnTo>
                      <a:pt x="770" y="230"/>
                    </a:lnTo>
                    <a:lnTo>
                      <a:pt x="718" y="140"/>
                    </a:lnTo>
                    <a:lnTo>
                      <a:pt x="594" y="212"/>
                    </a:lnTo>
                    <a:lnTo>
                      <a:pt x="646" y="300"/>
                    </a:lnTo>
                    <a:lnTo>
                      <a:pt x="610" y="326"/>
                    </a:lnTo>
                    <a:lnTo>
                      <a:pt x="576" y="352"/>
                    </a:lnTo>
                    <a:lnTo>
                      <a:pt x="542" y="378"/>
                    </a:lnTo>
                    <a:lnTo>
                      <a:pt x="508" y="406"/>
                    </a:lnTo>
                    <a:lnTo>
                      <a:pt x="436" y="334"/>
                    </a:lnTo>
                    <a:lnTo>
                      <a:pt x="334" y="434"/>
                    </a:lnTo>
                    <a:lnTo>
                      <a:pt x="408" y="508"/>
                    </a:lnTo>
                    <a:lnTo>
                      <a:pt x="378" y="540"/>
                    </a:lnTo>
                    <a:lnTo>
                      <a:pt x="352" y="574"/>
                    </a:lnTo>
                    <a:lnTo>
                      <a:pt x="326" y="610"/>
                    </a:lnTo>
                    <a:lnTo>
                      <a:pt x="302" y="646"/>
                    </a:lnTo>
                    <a:lnTo>
                      <a:pt x="212" y="594"/>
                    </a:lnTo>
                    <a:lnTo>
                      <a:pt x="140" y="718"/>
                    </a:lnTo>
                    <a:lnTo>
                      <a:pt x="230" y="768"/>
                    </a:lnTo>
                    <a:lnTo>
                      <a:pt x="212" y="808"/>
                    </a:lnTo>
                    <a:lnTo>
                      <a:pt x="194" y="848"/>
                    </a:lnTo>
                    <a:lnTo>
                      <a:pt x="178" y="888"/>
                    </a:lnTo>
                    <a:lnTo>
                      <a:pt x="164" y="930"/>
                    </a:lnTo>
                    <a:lnTo>
                      <a:pt x="64" y="904"/>
                    </a:lnTo>
                    <a:lnTo>
                      <a:pt x="26" y="1040"/>
                    </a:lnTo>
                    <a:lnTo>
                      <a:pt x="126" y="1068"/>
                    </a:lnTo>
                    <a:lnTo>
                      <a:pt x="118" y="1110"/>
                    </a:lnTo>
                    <a:lnTo>
                      <a:pt x="112" y="1152"/>
                    </a:lnTo>
                    <a:lnTo>
                      <a:pt x="108" y="1196"/>
                    </a:lnTo>
                    <a:lnTo>
                      <a:pt x="104" y="1240"/>
                    </a:lnTo>
                    <a:lnTo>
                      <a:pt x="0" y="1240"/>
                    </a:lnTo>
                    <a:lnTo>
                      <a:pt x="0" y="1382"/>
                    </a:lnTo>
                    <a:lnTo>
                      <a:pt x="104" y="1382"/>
                    </a:lnTo>
                    <a:lnTo>
                      <a:pt x="108" y="1426"/>
                    </a:lnTo>
                    <a:lnTo>
                      <a:pt x="112" y="1470"/>
                    </a:lnTo>
                    <a:lnTo>
                      <a:pt x="118" y="1512"/>
                    </a:lnTo>
                    <a:lnTo>
                      <a:pt x="126" y="1556"/>
                    </a:lnTo>
                    <a:lnTo>
                      <a:pt x="26" y="1582"/>
                    </a:lnTo>
                    <a:lnTo>
                      <a:pt x="64" y="1720"/>
                    </a:lnTo>
                    <a:lnTo>
                      <a:pt x="164" y="1692"/>
                    </a:lnTo>
                    <a:lnTo>
                      <a:pt x="178" y="1734"/>
                    </a:lnTo>
                    <a:lnTo>
                      <a:pt x="194" y="1774"/>
                    </a:lnTo>
                    <a:lnTo>
                      <a:pt x="212" y="1814"/>
                    </a:lnTo>
                    <a:lnTo>
                      <a:pt x="230" y="1854"/>
                    </a:lnTo>
                    <a:lnTo>
                      <a:pt x="140" y="1906"/>
                    </a:lnTo>
                    <a:lnTo>
                      <a:pt x="212" y="2028"/>
                    </a:lnTo>
                    <a:lnTo>
                      <a:pt x="302" y="1978"/>
                    </a:lnTo>
                    <a:lnTo>
                      <a:pt x="326" y="2014"/>
                    </a:lnTo>
                    <a:lnTo>
                      <a:pt x="352" y="2048"/>
                    </a:lnTo>
                    <a:lnTo>
                      <a:pt x="378" y="2082"/>
                    </a:lnTo>
                    <a:lnTo>
                      <a:pt x="408" y="2116"/>
                    </a:lnTo>
                    <a:lnTo>
                      <a:pt x="334" y="2188"/>
                    </a:lnTo>
                    <a:lnTo>
                      <a:pt x="436" y="2288"/>
                    </a:lnTo>
                    <a:lnTo>
                      <a:pt x="508" y="2216"/>
                    </a:lnTo>
                    <a:lnTo>
                      <a:pt x="542" y="2244"/>
                    </a:lnTo>
                    <a:lnTo>
                      <a:pt x="576" y="2272"/>
                    </a:lnTo>
                    <a:lnTo>
                      <a:pt x="610" y="2298"/>
                    </a:lnTo>
                    <a:lnTo>
                      <a:pt x="646" y="2322"/>
                    </a:lnTo>
                    <a:lnTo>
                      <a:pt x="594" y="2412"/>
                    </a:lnTo>
                    <a:lnTo>
                      <a:pt x="718" y="2482"/>
                    </a:lnTo>
                    <a:lnTo>
                      <a:pt x="770" y="2394"/>
                    </a:lnTo>
                    <a:lnTo>
                      <a:pt x="808" y="2412"/>
                    </a:lnTo>
                    <a:lnTo>
                      <a:pt x="848" y="2430"/>
                    </a:lnTo>
                    <a:lnTo>
                      <a:pt x="890" y="2446"/>
                    </a:lnTo>
                    <a:lnTo>
                      <a:pt x="930" y="2460"/>
                    </a:lnTo>
                    <a:lnTo>
                      <a:pt x="904" y="2560"/>
                    </a:lnTo>
                    <a:lnTo>
                      <a:pt x="1042" y="2596"/>
                    </a:lnTo>
                    <a:lnTo>
                      <a:pt x="1068" y="2498"/>
                    </a:lnTo>
                    <a:lnTo>
                      <a:pt x="1110" y="2504"/>
                    </a:lnTo>
                    <a:lnTo>
                      <a:pt x="1154" y="2512"/>
                    </a:lnTo>
                    <a:lnTo>
                      <a:pt x="1196" y="2516"/>
                    </a:lnTo>
                    <a:lnTo>
                      <a:pt x="1240" y="2520"/>
                    </a:lnTo>
                    <a:lnTo>
                      <a:pt x="1240" y="2622"/>
                    </a:lnTo>
                    <a:lnTo>
                      <a:pt x="1382" y="2622"/>
                    </a:lnTo>
                    <a:lnTo>
                      <a:pt x="1382" y="2520"/>
                    </a:lnTo>
                    <a:lnTo>
                      <a:pt x="1426" y="2516"/>
                    </a:lnTo>
                    <a:lnTo>
                      <a:pt x="1470" y="2512"/>
                    </a:lnTo>
                    <a:lnTo>
                      <a:pt x="1514" y="2504"/>
                    </a:lnTo>
                    <a:lnTo>
                      <a:pt x="1556" y="2498"/>
                    </a:lnTo>
                    <a:lnTo>
                      <a:pt x="1582" y="2596"/>
                    </a:lnTo>
                    <a:lnTo>
                      <a:pt x="1720" y="2560"/>
                    </a:lnTo>
                    <a:lnTo>
                      <a:pt x="1694" y="2460"/>
                    </a:lnTo>
                    <a:lnTo>
                      <a:pt x="1734" y="2446"/>
                    </a:lnTo>
                    <a:lnTo>
                      <a:pt x="1776" y="2430"/>
                    </a:lnTo>
                    <a:lnTo>
                      <a:pt x="1816" y="2412"/>
                    </a:lnTo>
                    <a:lnTo>
                      <a:pt x="1854" y="2394"/>
                    </a:lnTo>
                    <a:lnTo>
                      <a:pt x="1906" y="2482"/>
                    </a:lnTo>
                    <a:lnTo>
                      <a:pt x="2028" y="2412"/>
                    </a:lnTo>
                    <a:lnTo>
                      <a:pt x="1978" y="2322"/>
                    </a:lnTo>
                    <a:lnTo>
                      <a:pt x="2014" y="2298"/>
                    </a:lnTo>
                    <a:lnTo>
                      <a:pt x="2048" y="2272"/>
                    </a:lnTo>
                    <a:lnTo>
                      <a:pt x="2082" y="2244"/>
                    </a:lnTo>
                    <a:lnTo>
                      <a:pt x="2116" y="2216"/>
                    </a:lnTo>
                    <a:lnTo>
                      <a:pt x="2188" y="2288"/>
                    </a:lnTo>
                    <a:lnTo>
                      <a:pt x="2290" y="2188"/>
                    </a:lnTo>
                    <a:lnTo>
                      <a:pt x="2216" y="2116"/>
                    </a:lnTo>
                    <a:lnTo>
                      <a:pt x="2244" y="2082"/>
                    </a:lnTo>
                    <a:lnTo>
                      <a:pt x="2272" y="2048"/>
                    </a:lnTo>
                    <a:lnTo>
                      <a:pt x="2298" y="2014"/>
                    </a:lnTo>
                    <a:lnTo>
                      <a:pt x="2322" y="1978"/>
                    </a:lnTo>
                    <a:lnTo>
                      <a:pt x="2412" y="2028"/>
                    </a:lnTo>
                    <a:lnTo>
                      <a:pt x="2482" y="1906"/>
                    </a:lnTo>
                    <a:lnTo>
                      <a:pt x="2394" y="1854"/>
                    </a:lnTo>
                    <a:lnTo>
                      <a:pt x="2412" y="1814"/>
                    </a:lnTo>
                    <a:lnTo>
                      <a:pt x="2430" y="1774"/>
                    </a:lnTo>
                    <a:lnTo>
                      <a:pt x="2446" y="1734"/>
                    </a:lnTo>
                    <a:lnTo>
                      <a:pt x="2460" y="1692"/>
                    </a:lnTo>
                    <a:lnTo>
                      <a:pt x="2560" y="1720"/>
                    </a:lnTo>
                    <a:lnTo>
                      <a:pt x="2596" y="1582"/>
                    </a:lnTo>
                    <a:lnTo>
                      <a:pt x="2498" y="1556"/>
                    </a:lnTo>
                    <a:lnTo>
                      <a:pt x="2506" y="1512"/>
                    </a:lnTo>
                    <a:lnTo>
                      <a:pt x="2512" y="1470"/>
                    </a:lnTo>
                    <a:lnTo>
                      <a:pt x="2516" y="1426"/>
                    </a:lnTo>
                    <a:lnTo>
                      <a:pt x="2520" y="1382"/>
                    </a:lnTo>
                    <a:lnTo>
                      <a:pt x="2622" y="1382"/>
                    </a:lnTo>
                    <a:close/>
                    <a:moveTo>
                      <a:pt x="1312" y="2420"/>
                    </a:moveTo>
                    <a:lnTo>
                      <a:pt x="1312" y="2420"/>
                    </a:lnTo>
                    <a:lnTo>
                      <a:pt x="1254" y="2420"/>
                    </a:lnTo>
                    <a:lnTo>
                      <a:pt x="1198" y="2416"/>
                    </a:lnTo>
                    <a:lnTo>
                      <a:pt x="1142" y="2408"/>
                    </a:lnTo>
                    <a:lnTo>
                      <a:pt x="1088" y="2398"/>
                    </a:lnTo>
                    <a:lnTo>
                      <a:pt x="1034" y="2386"/>
                    </a:lnTo>
                    <a:lnTo>
                      <a:pt x="982" y="2370"/>
                    </a:lnTo>
                    <a:lnTo>
                      <a:pt x="930" y="2354"/>
                    </a:lnTo>
                    <a:lnTo>
                      <a:pt x="880" y="2334"/>
                    </a:lnTo>
                    <a:lnTo>
                      <a:pt x="830" y="2312"/>
                    </a:lnTo>
                    <a:lnTo>
                      <a:pt x="782" y="2286"/>
                    </a:lnTo>
                    <a:lnTo>
                      <a:pt x="736" y="2260"/>
                    </a:lnTo>
                    <a:lnTo>
                      <a:pt x="692" y="2232"/>
                    </a:lnTo>
                    <a:lnTo>
                      <a:pt x="648" y="2200"/>
                    </a:lnTo>
                    <a:lnTo>
                      <a:pt x="606" y="2168"/>
                    </a:lnTo>
                    <a:lnTo>
                      <a:pt x="566" y="2132"/>
                    </a:lnTo>
                    <a:lnTo>
                      <a:pt x="528" y="2096"/>
                    </a:lnTo>
                    <a:lnTo>
                      <a:pt x="490" y="2058"/>
                    </a:lnTo>
                    <a:lnTo>
                      <a:pt x="456" y="2018"/>
                    </a:lnTo>
                    <a:lnTo>
                      <a:pt x="422" y="1976"/>
                    </a:lnTo>
                    <a:lnTo>
                      <a:pt x="392" y="1932"/>
                    </a:lnTo>
                    <a:lnTo>
                      <a:pt x="362" y="1886"/>
                    </a:lnTo>
                    <a:lnTo>
                      <a:pt x="336" y="1840"/>
                    </a:lnTo>
                    <a:lnTo>
                      <a:pt x="312" y="1792"/>
                    </a:lnTo>
                    <a:lnTo>
                      <a:pt x="290" y="1744"/>
                    </a:lnTo>
                    <a:lnTo>
                      <a:pt x="270" y="1692"/>
                    </a:lnTo>
                    <a:lnTo>
                      <a:pt x="252" y="1642"/>
                    </a:lnTo>
                    <a:lnTo>
                      <a:pt x="238" y="1588"/>
                    </a:lnTo>
                    <a:lnTo>
                      <a:pt x="224" y="1534"/>
                    </a:lnTo>
                    <a:lnTo>
                      <a:pt x="216" y="1480"/>
                    </a:lnTo>
                    <a:lnTo>
                      <a:pt x="208" y="1424"/>
                    </a:lnTo>
                    <a:lnTo>
                      <a:pt x="204" y="1368"/>
                    </a:lnTo>
                    <a:lnTo>
                      <a:pt x="202" y="1312"/>
                    </a:lnTo>
                    <a:lnTo>
                      <a:pt x="204" y="1254"/>
                    </a:lnTo>
                    <a:lnTo>
                      <a:pt x="208" y="1198"/>
                    </a:lnTo>
                    <a:lnTo>
                      <a:pt x="216" y="1142"/>
                    </a:lnTo>
                    <a:lnTo>
                      <a:pt x="224" y="1088"/>
                    </a:lnTo>
                    <a:lnTo>
                      <a:pt x="238" y="1034"/>
                    </a:lnTo>
                    <a:lnTo>
                      <a:pt x="252" y="982"/>
                    </a:lnTo>
                    <a:lnTo>
                      <a:pt x="270" y="930"/>
                    </a:lnTo>
                    <a:lnTo>
                      <a:pt x="290" y="880"/>
                    </a:lnTo>
                    <a:lnTo>
                      <a:pt x="312" y="830"/>
                    </a:lnTo>
                    <a:lnTo>
                      <a:pt x="336" y="782"/>
                    </a:lnTo>
                    <a:lnTo>
                      <a:pt x="362" y="736"/>
                    </a:lnTo>
                    <a:lnTo>
                      <a:pt x="392" y="692"/>
                    </a:lnTo>
                    <a:lnTo>
                      <a:pt x="422" y="648"/>
                    </a:lnTo>
                    <a:lnTo>
                      <a:pt x="456" y="606"/>
                    </a:lnTo>
                    <a:lnTo>
                      <a:pt x="490" y="566"/>
                    </a:lnTo>
                    <a:lnTo>
                      <a:pt x="528" y="526"/>
                    </a:lnTo>
                    <a:lnTo>
                      <a:pt x="566" y="490"/>
                    </a:lnTo>
                    <a:lnTo>
                      <a:pt x="606" y="456"/>
                    </a:lnTo>
                    <a:lnTo>
                      <a:pt x="648" y="422"/>
                    </a:lnTo>
                    <a:lnTo>
                      <a:pt x="692" y="392"/>
                    </a:lnTo>
                    <a:lnTo>
                      <a:pt x="736" y="362"/>
                    </a:lnTo>
                    <a:lnTo>
                      <a:pt x="782" y="336"/>
                    </a:lnTo>
                    <a:lnTo>
                      <a:pt x="830" y="312"/>
                    </a:lnTo>
                    <a:lnTo>
                      <a:pt x="880" y="290"/>
                    </a:lnTo>
                    <a:lnTo>
                      <a:pt x="930" y="270"/>
                    </a:lnTo>
                    <a:lnTo>
                      <a:pt x="982" y="252"/>
                    </a:lnTo>
                    <a:lnTo>
                      <a:pt x="1034" y="236"/>
                    </a:lnTo>
                    <a:lnTo>
                      <a:pt x="1088" y="224"/>
                    </a:lnTo>
                    <a:lnTo>
                      <a:pt x="1142" y="214"/>
                    </a:lnTo>
                    <a:lnTo>
                      <a:pt x="1198" y="208"/>
                    </a:lnTo>
                    <a:lnTo>
                      <a:pt x="1254" y="204"/>
                    </a:lnTo>
                    <a:lnTo>
                      <a:pt x="1312" y="202"/>
                    </a:lnTo>
                    <a:lnTo>
                      <a:pt x="1368" y="204"/>
                    </a:lnTo>
                    <a:lnTo>
                      <a:pt x="1426" y="208"/>
                    </a:lnTo>
                    <a:lnTo>
                      <a:pt x="1480" y="214"/>
                    </a:lnTo>
                    <a:lnTo>
                      <a:pt x="1536" y="224"/>
                    </a:lnTo>
                    <a:lnTo>
                      <a:pt x="1588" y="236"/>
                    </a:lnTo>
                    <a:lnTo>
                      <a:pt x="1642" y="252"/>
                    </a:lnTo>
                    <a:lnTo>
                      <a:pt x="1694" y="270"/>
                    </a:lnTo>
                    <a:lnTo>
                      <a:pt x="1744" y="290"/>
                    </a:lnTo>
                    <a:lnTo>
                      <a:pt x="1792" y="312"/>
                    </a:lnTo>
                    <a:lnTo>
                      <a:pt x="1840" y="336"/>
                    </a:lnTo>
                    <a:lnTo>
                      <a:pt x="1886" y="362"/>
                    </a:lnTo>
                    <a:lnTo>
                      <a:pt x="1932" y="392"/>
                    </a:lnTo>
                    <a:lnTo>
                      <a:pt x="1976" y="422"/>
                    </a:lnTo>
                    <a:lnTo>
                      <a:pt x="2018" y="456"/>
                    </a:lnTo>
                    <a:lnTo>
                      <a:pt x="2058" y="490"/>
                    </a:lnTo>
                    <a:lnTo>
                      <a:pt x="2096" y="526"/>
                    </a:lnTo>
                    <a:lnTo>
                      <a:pt x="2132" y="566"/>
                    </a:lnTo>
                    <a:lnTo>
                      <a:pt x="2168" y="606"/>
                    </a:lnTo>
                    <a:lnTo>
                      <a:pt x="2200" y="648"/>
                    </a:lnTo>
                    <a:lnTo>
                      <a:pt x="2232" y="692"/>
                    </a:lnTo>
                    <a:lnTo>
                      <a:pt x="2260" y="736"/>
                    </a:lnTo>
                    <a:lnTo>
                      <a:pt x="2288" y="782"/>
                    </a:lnTo>
                    <a:lnTo>
                      <a:pt x="2312" y="830"/>
                    </a:lnTo>
                    <a:lnTo>
                      <a:pt x="2334" y="880"/>
                    </a:lnTo>
                    <a:lnTo>
                      <a:pt x="2354" y="930"/>
                    </a:lnTo>
                    <a:lnTo>
                      <a:pt x="2372" y="982"/>
                    </a:lnTo>
                    <a:lnTo>
                      <a:pt x="2386" y="1034"/>
                    </a:lnTo>
                    <a:lnTo>
                      <a:pt x="2398" y="1088"/>
                    </a:lnTo>
                    <a:lnTo>
                      <a:pt x="2408" y="1142"/>
                    </a:lnTo>
                    <a:lnTo>
                      <a:pt x="2416" y="1198"/>
                    </a:lnTo>
                    <a:lnTo>
                      <a:pt x="2420" y="1254"/>
                    </a:lnTo>
                    <a:lnTo>
                      <a:pt x="2422" y="1312"/>
                    </a:lnTo>
                    <a:lnTo>
                      <a:pt x="2420" y="1368"/>
                    </a:lnTo>
                    <a:lnTo>
                      <a:pt x="2416" y="1424"/>
                    </a:lnTo>
                    <a:lnTo>
                      <a:pt x="2408" y="1480"/>
                    </a:lnTo>
                    <a:lnTo>
                      <a:pt x="2398" y="1534"/>
                    </a:lnTo>
                    <a:lnTo>
                      <a:pt x="2386" y="1588"/>
                    </a:lnTo>
                    <a:lnTo>
                      <a:pt x="2372" y="1642"/>
                    </a:lnTo>
                    <a:lnTo>
                      <a:pt x="2354" y="1692"/>
                    </a:lnTo>
                    <a:lnTo>
                      <a:pt x="2334" y="1744"/>
                    </a:lnTo>
                    <a:lnTo>
                      <a:pt x="2312" y="1792"/>
                    </a:lnTo>
                    <a:lnTo>
                      <a:pt x="2288" y="1840"/>
                    </a:lnTo>
                    <a:lnTo>
                      <a:pt x="2260" y="1886"/>
                    </a:lnTo>
                    <a:lnTo>
                      <a:pt x="2232" y="1932"/>
                    </a:lnTo>
                    <a:lnTo>
                      <a:pt x="2200" y="1976"/>
                    </a:lnTo>
                    <a:lnTo>
                      <a:pt x="2168" y="2018"/>
                    </a:lnTo>
                    <a:lnTo>
                      <a:pt x="2132" y="2058"/>
                    </a:lnTo>
                    <a:lnTo>
                      <a:pt x="2096" y="2096"/>
                    </a:lnTo>
                    <a:lnTo>
                      <a:pt x="2058" y="2132"/>
                    </a:lnTo>
                    <a:lnTo>
                      <a:pt x="2018" y="2168"/>
                    </a:lnTo>
                    <a:lnTo>
                      <a:pt x="1976" y="2200"/>
                    </a:lnTo>
                    <a:lnTo>
                      <a:pt x="1932" y="2232"/>
                    </a:lnTo>
                    <a:lnTo>
                      <a:pt x="1886" y="2260"/>
                    </a:lnTo>
                    <a:lnTo>
                      <a:pt x="1840" y="2286"/>
                    </a:lnTo>
                    <a:lnTo>
                      <a:pt x="1792" y="2312"/>
                    </a:lnTo>
                    <a:lnTo>
                      <a:pt x="1744" y="2334"/>
                    </a:lnTo>
                    <a:lnTo>
                      <a:pt x="1694" y="2354"/>
                    </a:lnTo>
                    <a:lnTo>
                      <a:pt x="1642" y="2370"/>
                    </a:lnTo>
                    <a:lnTo>
                      <a:pt x="1588" y="2386"/>
                    </a:lnTo>
                    <a:lnTo>
                      <a:pt x="1536" y="2398"/>
                    </a:lnTo>
                    <a:lnTo>
                      <a:pt x="1480" y="2408"/>
                    </a:lnTo>
                    <a:lnTo>
                      <a:pt x="1426" y="2416"/>
                    </a:lnTo>
                    <a:lnTo>
                      <a:pt x="1368" y="2420"/>
                    </a:lnTo>
                    <a:lnTo>
                      <a:pt x="1312" y="242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1830"/>
              </a:p>
            </p:txBody>
          </p:sp>
          <p:sp>
            <p:nvSpPr>
              <p:cNvPr id="51" name="Oval 676"/>
              <p:cNvSpPr>
                <a:spLocks noChangeArrowheads="1"/>
              </p:cNvSpPr>
              <p:nvPr/>
            </p:nvSpPr>
            <p:spPr bwMode="auto">
              <a:xfrm rot="-324743">
                <a:off x="1307091" y="2016046"/>
                <a:ext cx="2695575" cy="2693988"/>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just" eaLnBrk="1" latinLnBrk="1" hangingPunct="1">
                  <a:lnSpc>
                    <a:spcPct val="120000"/>
                  </a:lnSpc>
                </a:pPr>
                <a:endParaRPr lang="ko-KR" altLang="en-US" sz="610">
                  <a:solidFill>
                    <a:srgbClr val="A6A6A6"/>
                  </a:solidFill>
                  <a:latin typeface="Arial" panose="020B0604020202020204" pitchFamily="34" charset="0"/>
                  <a:ea typeface="Malgun Gothic" panose="020B0503020000020004" pitchFamily="34" charset="-127"/>
                  <a:sym typeface="Arial" panose="020B0604020202020204" pitchFamily="34" charset="0"/>
                </a:endParaRPr>
              </a:p>
            </p:txBody>
          </p:sp>
          <p:sp>
            <p:nvSpPr>
              <p:cNvPr id="52" name="Oval 677"/>
              <p:cNvSpPr>
                <a:spLocks noChangeArrowheads="1"/>
              </p:cNvSpPr>
              <p:nvPr/>
            </p:nvSpPr>
            <p:spPr bwMode="auto">
              <a:xfrm rot="-324743">
                <a:off x="4617028" y="1993821"/>
                <a:ext cx="1801813" cy="1801813"/>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just" eaLnBrk="1" latinLnBrk="1" hangingPunct="1">
                  <a:lnSpc>
                    <a:spcPct val="120000"/>
                  </a:lnSpc>
                </a:pPr>
                <a:endParaRPr lang="ko-KR" altLang="en-US" sz="610">
                  <a:solidFill>
                    <a:srgbClr val="A6A6A6"/>
                  </a:solidFill>
                  <a:latin typeface="Arial" panose="020B0604020202020204" pitchFamily="34" charset="0"/>
                  <a:ea typeface="Malgun Gothic" panose="020B0503020000020004" pitchFamily="34" charset="-127"/>
                  <a:sym typeface="Arial" panose="020B0604020202020204" pitchFamily="34" charset="0"/>
                </a:endParaRPr>
              </a:p>
            </p:txBody>
          </p:sp>
          <p:sp>
            <p:nvSpPr>
              <p:cNvPr id="53" name="Freeform 679"/>
              <p:cNvSpPr>
                <a:spLocks noEditPoints="1"/>
              </p:cNvSpPr>
              <p:nvPr/>
            </p:nvSpPr>
            <p:spPr bwMode="auto">
              <a:xfrm rot="21275257">
                <a:off x="5689453" y="3676106"/>
                <a:ext cx="2303754" cy="2303922"/>
              </a:xfrm>
              <a:custGeom>
                <a:avLst/>
                <a:gdLst>
                  <a:gd name="T0" fmla="*/ 2147483647 w 1816"/>
                  <a:gd name="T1" fmla="*/ 2147483647 h 1816"/>
                  <a:gd name="T2" fmla="*/ 2147483647 w 1816"/>
                  <a:gd name="T3" fmla="*/ 2147483647 h 1816"/>
                  <a:gd name="T4" fmla="*/ 2147483647 w 1816"/>
                  <a:gd name="T5" fmla="*/ 2147483647 h 1816"/>
                  <a:gd name="T6" fmla="*/ 2147483647 w 1816"/>
                  <a:gd name="T7" fmla="*/ 2147483647 h 1816"/>
                  <a:gd name="T8" fmla="*/ 2147483647 w 1816"/>
                  <a:gd name="T9" fmla="*/ 2147483647 h 1816"/>
                  <a:gd name="T10" fmla="*/ 2147483647 w 1816"/>
                  <a:gd name="T11" fmla="*/ 2147483647 h 1816"/>
                  <a:gd name="T12" fmla="*/ 2147483647 w 1816"/>
                  <a:gd name="T13" fmla="*/ 2147483647 h 1816"/>
                  <a:gd name="T14" fmla="*/ 2147483647 w 1816"/>
                  <a:gd name="T15" fmla="*/ 2147483647 h 1816"/>
                  <a:gd name="T16" fmla="*/ 2147483647 w 1816"/>
                  <a:gd name="T17" fmla="*/ 2147483647 h 1816"/>
                  <a:gd name="T18" fmla="*/ 2147483647 w 1816"/>
                  <a:gd name="T19" fmla="*/ 2147483647 h 1816"/>
                  <a:gd name="T20" fmla="*/ 2147483647 w 1816"/>
                  <a:gd name="T21" fmla="*/ 2147483647 h 1816"/>
                  <a:gd name="T22" fmla="*/ 2147483647 w 1816"/>
                  <a:gd name="T23" fmla="*/ 2147483647 h 1816"/>
                  <a:gd name="T24" fmla="*/ 0 w 1816"/>
                  <a:gd name="T25" fmla="*/ 2147483647 h 1816"/>
                  <a:gd name="T26" fmla="*/ 2147483647 w 1816"/>
                  <a:gd name="T27" fmla="*/ 2147483647 h 1816"/>
                  <a:gd name="T28" fmla="*/ 2147483647 w 1816"/>
                  <a:gd name="T29" fmla="*/ 2147483647 h 1816"/>
                  <a:gd name="T30" fmla="*/ 2147483647 w 1816"/>
                  <a:gd name="T31" fmla="*/ 2147483647 h 1816"/>
                  <a:gd name="T32" fmla="*/ 2147483647 w 1816"/>
                  <a:gd name="T33" fmla="*/ 2147483647 h 1816"/>
                  <a:gd name="T34" fmla="*/ 2147483647 w 1816"/>
                  <a:gd name="T35" fmla="*/ 2147483647 h 1816"/>
                  <a:gd name="T36" fmla="*/ 2147483647 w 1816"/>
                  <a:gd name="T37" fmla="*/ 2147483647 h 1816"/>
                  <a:gd name="T38" fmla="*/ 2147483647 w 1816"/>
                  <a:gd name="T39" fmla="*/ 2147483647 h 1816"/>
                  <a:gd name="T40" fmla="*/ 2147483647 w 1816"/>
                  <a:gd name="T41" fmla="*/ 2147483647 h 1816"/>
                  <a:gd name="T42" fmla="*/ 2147483647 w 1816"/>
                  <a:gd name="T43" fmla="*/ 2147483647 h 1816"/>
                  <a:gd name="T44" fmla="*/ 2147483647 w 1816"/>
                  <a:gd name="T45" fmla="*/ 2147483647 h 1816"/>
                  <a:gd name="T46" fmla="*/ 2147483647 w 1816"/>
                  <a:gd name="T47" fmla="*/ 2147483647 h 1816"/>
                  <a:gd name="T48" fmla="*/ 2147483647 w 1816"/>
                  <a:gd name="T49" fmla="*/ 2147483647 h 1816"/>
                  <a:gd name="T50" fmla="*/ 2147483647 w 1816"/>
                  <a:gd name="T51" fmla="*/ 2147483647 h 1816"/>
                  <a:gd name="T52" fmla="*/ 2147483647 w 1816"/>
                  <a:gd name="T53" fmla="*/ 2147483647 h 1816"/>
                  <a:gd name="T54" fmla="*/ 2147483647 w 1816"/>
                  <a:gd name="T55" fmla="*/ 2147483647 h 1816"/>
                  <a:gd name="T56" fmla="*/ 2147483647 w 1816"/>
                  <a:gd name="T57" fmla="*/ 2147483647 h 1816"/>
                  <a:gd name="T58" fmla="*/ 2147483647 w 1816"/>
                  <a:gd name="T59" fmla="*/ 2147483647 h 1816"/>
                  <a:gd name="T60" fmla="*/ 2147483647 w 1816"/>
                  <a:gd name="T61" fmla="*/ 2147483647 h 1816"/>
                  <a:gd name="T62" fmla="*/ 2147483647 w 1816"/>
                  <a:gd name="T63" fmla="*/ 2147483647 h 1816"/>
                  <a:gd name="T64" fmla="*/ 2147483647 w 1816"/>
                  <a:gd name="T65" fmla="*/ 2147483647 h 1816"/>
                  <a:gd name="T66" fmla="*/ 2147483647 w 1816"/>
                  <a:gd name="T67" fmla="*/ 2147483647 h 1816"/>
                  <a:gd name="T68" fmla="*/ 2147483647 w 1816"/>
                  <a:gd name="T69" fmla="*/ 2147483647 h 1816"/>
                  <a:gd name="T70" fmla="*/ 2147483647 w 1816"/>
                  <a:gd name="T71" fmla="*/ 2147483647 h 1816"/>
                  <a:gd name="T72" fmla="*/ 2147483647 w 1816"/>
                  <a:gd name="T73" fmla="*/ 2147483647 h 1816"/>
                  <a:gd name="T74" fmla="*/ 2147483647 w 1816"/>
                  <a:gd name="T75" fmla="*/ 2147483647 h 1816"/>
                  <a:gd name="T76" fmla="*/ 2147483647 w 1816"/>
                  <a:gd name="T77" fmla="*/ 2147483647 h 1816"/>
                  <a:gd name="T78" fmla="*/ 2147483647 w 1816"/>
                  <a:gd name="T79" fmla="*/ 2147483647 h 1816"/>
                  <a:gd name="T80" fmla="*/ 2147483647 w 1816"/>
                  <a:gd name="T81" fmla="*/ 2147483647 h 1816"/>
                  <a:gd name="T82" fmla="*/ 2147483647 w 1816"/>
                  <a:gd name="T83" fmla="*/ 2147483647 h 1816"/>
                  <a:gd name="T84" fmla="*/ 2147483647 w 1816"/>
                  <a:gd name="T85" fmla="*/ 2147483647 h 1816"/>
                  <a:gd name="T86" fmla="*/ 2147483647 w 1816"/>
                  <a:gd name="T87" fmla="*/ 2147483647 h 1816"/>
                  <a:gd name="T88" fmla="*/ 2147483647 w 1816"/>
                  <a:gd name="T89" fmla="*/ 2147483647 h 1816"/>
                  <a:gd name="T90" fmla="*/ 2147483647 w 1816"/>
                  <a:gd name="T91" fmla="*/ 2147483647 h 1816"/>
                  <a:gd name="T92" fmla="*/ 2147483647 w 1816"/>
                  <a:gd name="T93" fmla="*/ 2147483647 h 1816"/>
                  <a:gd name="T94" fmla="*/ 2147483647 w 1816"/>
                  <a:gd name="T95" fmla="*/ 2147483647 h 1816"/>
                  <a:gd name="T96" fmla="*/ 2147483647 w 1816"/>
                  <a:gd name="T97" fmla="*/ 2147483647 h 1816"/>
                  <a:gd name="T98" fmla="*/ 2147483647 w 1816"/>
                  <a:gd name="T99" fmla="*/ 2147483647 h 1816"/>
                  <a:gd name="T100" fmla="*/ 2147483647 w 1816"/>
                  <a:gd name="T101" fmla="*/ 2147483647 h 1816"/>
                  <a:gd name="T102" fmla="*/ 2147483647 w 1816"/>
                  <a:gd name="T103" fmla="*/ 2147483647 h 18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16"/>
                  <a:gd name="T157" fmla="*/ 0 h 1816"/>
                  <a:gd name="T158" fmla="*/ 1816 w 1816"/>
                  <a:gd name="T159" fmla="*/ 1816 h 181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16" h="1816">
                    <a:moveTo>
                      <a:pt x="1816" y="978"/>
                    </a:moveTo>
                    <a:lnTo>
                      <a:pt x="1816" y="836"/>
                    </a:lnTo>
                    <a:lnTo>
                      <a:pt x="1710" y="836"/>
                    </a:lnTo>
                    <a:lnTo>
                      <a:pt x="1706" y="792"/>
                    </a:lnTo>
                    <a:lnTo>
                      <a:pt x="1698" y="750"/>
                    </a:lnTo>
                    <a:lnTo>
                      <a:pt x="1688" y="708"/>
                    </a:lnTo>
                    <a:lnTo>
                      <a:pt x="1678" y="666"/>
                    </a:lnTo>
                    <a:lnTo>
                      <a:pt x="1774" y="626"/>
                    </a:lnTo>
                    <a:lnTo>
                      <a:pt x="1718" y="494"/>
                    </a:lnTo>
                    <a:lnTo>
                      <a:pt x="1622" y="534"/>
                    </a:lnTo>
                    <a:lnTo>
                      <a:pt x="1602" y="496"/>
                    </a:lnTo>
                    <a:lnTo>
                      <a:pt x="1578" y="460"/>
                    </a:lnTo>
                    <a:lnTo>
                      <a:pt x="1552" y="424"/>
                    </a:lnTo>
                    <a:lnTo>
                      <a:pt x="1526" y="390"/>
                    </a:lnTo>
                    <a:lnTo>
                      <a:pt x="1600" y="316"/>
                    </a:lnTo>
                    <a:lnTo>
                      <a:pt x="1498" y="216"/>
                    </a:lnTo>
                    <a:lnTo>
                      <a:pt x="1426" y="290"/>
                    </a:lnTo>
                    <a:lnTo>
                      <a:pt x="1392" y="262"/>
                    </a:lnTo>
                    <a:lnTo>
                      <a:pt x="1356" y="236"/>
                    </a:lnTo>
                    <a:lnTo>
                      <a:pt x="1318" y="214"/>
                    </a:lnTo>
                    <a:lnTo>
                      <a:pt x="1280" y="192"/>
                    </a:lnTo>
                    <a:lnTo>
                      <a:pt x="1320" y="96"/>
                    </a:lnTo>
                    <a:lnTo>
                      <a:pt x="1188" y="42"/>
                    </a:lnTo>
                    <a:lnTo>
                      <a:pt x="1150" y="138"/>
                    </a:lnTo>
                    <a:lnTo>
                      <a:pt x="1108" y="126"/>
                    </a:lnTo>
                    <a:lnTo>
                      <a:pt x="1066" y="116"/>
                    </a:lnTo>
                    <a:lnTo>
                      <a:pt x="1022" y="110"/>
                    </a:lnTo>
                    <a:lnTo>
                      <a:pt x="978" y="104"/>
                    </a:lnTo>
                    <a:lnTo>
                      <a:pt x="978" y="0"/>
                    </a:lnTo>
                    <a:lnTo>
                      <a:pt x="836" y="0"/>
                    </a:lnTo>
                    <a:lnTo>
                      <a:pt x="836" y="104"/>
                    </a:lnTo>
                    <a:lnTo>
                      <a:pt x="792" y="110"/>
                    </a:lnTo>
                    <a:lnTo>
                      <a:pt x="750" y="116"/>
                    </a:lnTo>
                    <a:lnTo>
                      <a:pt x="706" y="126"/>
                    </a:lnTo>
                    <a:lnTo>
                      <a:pt x="666" y="138"/>
                    </a:lnTo>
                    <a:lnTo>
                      <a:pt x="626" y="42"/>
                    </a:lnTo>
                    <a:lnTo>
                      <a:pt x="494" y="96"/>
                    </a:lnTo>
                    <a:lnTo>
                      <a:pt x="534" y="192"/>
                    </a:lnTo>
                    <a:lnTo>
                      <a:pt x="496" y="214"/>
                    </a:lnTo>
                    <a:lnTo>
                      <a:pt x="460" y="236"/>
                    </a:lnTo>
                    <a:lnTo>
                      <a:pt x="424" y="262"/>
                    </a:lnTo>
                    <a:lnTo>
                      <a:pt x="390" y="290"/>
                    </a:lnTo>
                    <a:lnTo>
                      <a:pt x="316" y="216"/>
                    </a:lnTo>
                    <a:lnTo>
                      <a:pt x="216" y="316"/>
                    </a:lnTo>
                    <a:lnTo>
                      <a:pt x="288" y="390"/>
                    </a:lnTo>
                    <a:lnTo>
                      <a:pt x="262" y="424"/>
                    </a:lnTo>
                    <a:lnTo>
                      <a:pt x="236" y="460"/>
                    </a:lnTo>
                    <a:lnTo>
                      <a:pt x="214" y="496"/>
                    </a:lnTo>
                    <a:lnTo>
                      <a:pt x="192" y="534"/>
                    </a:lnTo>
                    <a:lnTo>
                      <a:pt x="96" y="494"/>
                    </a:lnTo>
                    <a:lnTo>
                      <a:pt x="42" y="626"/>
                    </a:lnTo>
                    <a:lnTo>
                      <a:pt x="138" y="666"/>
                    </a:lnTo>
                    <a:lnTo>
                      <a:pt x="126" y="708"/>
                    </a:lnTo>
                    <a:lnTo>
                      <a:pt x="116" y="750"/>
                    </a:lnTo>
                    <a:lnTo>
                      <a:pt x="108" y="792"/>
                    </a:lnTo>
                    <a:lnTo>
                      <a:pt x="104" y="836"/>
                    </a:lnTo>
                    <a:lnTo>
                      <a:pt x="0" y="836"/>
                    </a:lnTo>
                    <a:lnTo>
                      <a:pt x="0" y="978"/>
                    </a:lnTo>
                    <a:lnTo>
                      <a:pt x="104" y="978"/>
                    </a:lnTo>
                    <a:lnTo>
                      <a:pt x="108" y="1022"/>
                    </a:lnTo>
                    <a:lnTo>
                      <a:pt x="116" y="1066"/>
                    </a:lnTo>
                    <a:lnTo>
                      <a:pt x="126" y="1108"/>
                    </a:lnTo>
                    <a:lnTo>
                      <a:pt x="138" y="1150"/>
                    </a:lnTo>
                    <a:lnTo>
                      <a:pt x="42" y="1190"/>
                    </a:lnTo>
                    <a:lnTo>
                      <a:pt x="96" y="1320"/>
                    </a:lnTo>
                    <a:lnTo>
                      <a:pt x="192" y="1280"/>
                    </a:lnTo>
                    <a:lnTo>
                      <a:pt x="214" y="1320"/>
                    </a:lnTo>
                    <a:lnTo>
                      <a:pt x="236" y="1356"/>
                    </a:lnTo>
                    <a:lnTo>
                      <a:pt x="262" y="1392"/>
                    </a:lnTo>
                    <a:lnTo>
                      <a:pt x="288" y="1426"/>
                    </a:lnTo>
                    <a:lnTo>
                      <a:pt x="216" y="1500"/>
                    </a:lnTo>
                    <a:lnTo>
                      <a:pt x="316" y="1600"/>
                    </a:lnTo>
                    <a:lnTo>
                      <a:pt x="390" y="1526"/>
                    </a:lnTo>
                    <a:lnTo>
                      <a:pt x="424" y="1554"/>
                    </a:lnTo>
                    <a:lnTo>
                      <a:pt x="460" y="1578"/>
                    </a:lnTo>
                    <a:lnTo>
                      <a:pt x="496" y="1602"/>
                    </a:lnTo>
                    <a:lnTo>
                      <a:pt x="534" y="1622"/>
                    </a:lnTo>
                    <a:lnTo>
                      <a:pt x="494" y="1718"/>
                    </a:lnTo>
                    <a:lnTo>
                      <a:pt x="626" y="1774"/>
                    </a:lnTo>
                    <a:lnTo>
                      <a:pt x="666" y="1678"/>
                    </a:lnTo>
                    <a:lnTo>
                      <a:pt x="706" y="1690"/>
                    </a:lnTo>
                    <a:lnTo>
                      <a:pt x="750" y="1698"/>
                    </a:lnTo>
                    <a:lnTo>
                      <a:pt x="792" y="1706"/>
                    </a:lnTo>
                    <a:lnTo>
                      <a:pt x="836" y="1712"/>
                    </a:lnTo>
                    <a:lnTo>
                      <a:pt x="836" y="1816"/>
                    </a:lnTo>
                    <a:lnTo>
                      <a:pt x="978" y="1816"/>
                    </a:lnTo>
                    <a:lnTo>
                      <a:pt x="978" y="1712"/>
                    </a:lnTo>
                    <a:lnTo>
                      <a:pt x="1022" y="1706"/>
                    </a:lnTo>
                    <a:lnTo>
                      <a:pt x="1066" y="1698"/>
                    </a:lnTo>
                    <a:lnTo>
                      <a:pt x="1108" y="1690"/>
                    </a:lnTo>
                    <a:lnTo>
                      <a:pt x="1150" y="1678"/>
                    </a:lnTo>
                    <a:lnTo>
                      <a:pt x="1188" y="1774"/>
                    </a:lnTo>
                    <a:lnTo>
                      <a:pt x="1320" y="1718"/>
                    </a:lnTo>
                    <a:lnTo>
                      <a:pt x="1280" y="1622"/>
                    </a:lnTo>
                    <a:lnTo>
                      <a:pt x="1318" y="1602"/>
                    </a:lnTo>
                    <a:lnTo>
                      <a:pt x="1356" y="1578"/>
                    </a:lnTo>
                    <a:lnTo>
                      <a:pt x="1392" y="1554"/>
                    </a:lnTo>
                    <a:lnTo>
                      <a:pt x="1426" y="1526"/>
                    </a:lnTo>
                    <a:lnTo>
                      <a:pt x="1498" y="1600"/>
                    </a:lnTo>
                    <a:lnTo>
                      <a:pt x="1600" y="1500"/>
                    </a:lnTo>
                    <a:lnTo>
                      <a:pt x="1526" y="1426"/>
                    </a:lnTo>
                    <a:lnTo>
                      <a:pt x="1552" y="1392"/>
                    </a:lnTo>
                    <a:lnTo>
                      <a:pt x="1578" y="1356"/>
                    </a:lnTo>
                    <a:lnTo>
                      <a:pt x="1602" y="1320"/>
                    </a:lnTo>
                    <a:lnTo>
                      <a:pt x="1622" y="1280"/>
                    </a:lnTo>
                    <a:lnTo>
                      <a:pt x="1718" y="1320"/>
                    </a:lnTo>
                    <a:lnTo>
                      <a:pt x="1774" y="119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close/>
                  </a:path>
                </a:pathLst>
              </a:custGeom>
              <a:solidFill>
                <a:schemeClr val="accent2"/>
              </a:solidFill>
              <a:ln>
                <a:noFill/>
              </a:ln>
              <a:extLst>
                <a:ext uri="{91240B29-F687-4F45-9708-019B960494DF}">
                  <a14:hiddenLine xmlns:a14="http://schemas.microsoft.com/office/drawing/2010/main" w="19050">
                    <a:solidFill>
                      <a:srgbClr val="000000"/>
                    </a:solidFill>
                    <a:prstDash val="sysDot"/>
                    <a:round/>
                  </a14:hiddenLine>
                </a:ext>
              </a:extLst>
            </p:spPr>
            <p:txBody>
              <a:bodyPr wrap="none" anchor="ctr"/>
              <a:lstStyle/>
              <a:p>
                <a:pPr algn="just" latinLnBrk="1">
                  <a:lnSpc>
                    <a:spcPct val="120000"/>
                  </a:lnSpc>
                  <a:defRPr/>
                </a:pPr>
                <a:endParaRPr kumimoji="1" lang="zh-CN" altLang="en-US" sz="610" noProof="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Oval 680"/>
              <p:cNvSpPr>
                <a:spLocks noChangeArrowheads="1"/>
              </p:cNvSpPr>
              <p:nvPr/>
            </p:nvSpPr>
            <p:spPr bwMode="auto">
              <a:xfrm rot="21275257">
                <a:off x="6050897" y="4039847"/>
                <a:ext cx="1577880" cy="1577996"/>
              </a:xfrm>
              <a:prstGeom prst="ellipse">
                <a:avLst/>
              </a:prstGeom>
              <a:solidFill>
                <a:schemeClr val="accent2"/>
              </a:solidFill>
              <a:ln>
                <a:noFill/>
              </a:ln>
              <a:extLst>
                <a:ext uri="{91240B29-F687-4F45-9708-019B960494DF}">
                  <a14:hiddenLine xmlns:a14="http://schemas.microsoft.com/office/drawing/2010/main" w="19050">
                    <a:solidFill>
                      <a:srgbClr val="000000"/>
                    </a:solidFill>
                    <a:round/>
                  </a14:hiddenLine>
                </a:ext>
              </a:extLst>
            </p:spPr>
            <p:txBody>
              <a:bodyPr wrap="none" anchor="ctr"/>
              <a:lstStyle/>
              <a:p>
                <a:pPr algn="just" latinLnBrk="1">
                  <a:lnSpc>
                    <a:spcPct val="120000"/>
                  </a:lnSpc>
                  <a:defRPr/>
                </a:pPr>
                <a:endParaRPr kumimoji="1" lang="ko-KR" altLang="en-US" sz="610" noProof="1">
                  <a:solidFill>
                    <a:schemeClr val="bg1">
                      <a:lumMod val="65000"/>
                    </a:schemeClr>
                  </a:solidFill>
                  <a:latin typeface="Arial" panose="020B0604020202020204" pitchFamily="34" charset="0"/>
                  <a:cs typeface="+mn-ea"/>
                  <a:sym typeface="Arial" panose="020B0604020202020204" pitchFamily="34" charset="0"/>
                </a:endParaRPr>
              </a:p>
            </p:txBody>
          </p:sp>
          <p:sp>
            <p:nvSpPr>
              <p:cNvPr id="55" name="Arc 681"/>
              <p:cNvSpPr>
                <a:spLocks noChangeArrowheads="1"/>
              </p:cNvSpPr>
              <p:nvPr/>
            </p:nvSpPr>
            <p:spPr bwMode="auto">
              <a:xfrm rot="7501686">
                <a:off x="4141571" y="3609103"/>
                <a:ext cx="1906587" cy="1549400"/>
              </a:xfrm>
              <a:custGeom>
                <a:avLst/>
                <a:gdLst>
                  <a:gd name="T0" fmla="*/ 1309896 w 21600"/>
                  <a:gd name="T1" fmla="*/ -99 h 15695"/>
                  <a:gd name="T2" fmla="*/ 1906587 w 21600"/>
                  <a:gd name="T3" fmla="*/ 1549400 h 15695"/>
                  <a:gd name="T4" fmla="*/ 1309896 w 21600"/>
                  <a:gd name="T5" fmla="*/ -99 h 15695"/>
                  <a:gd name="T6" fmla="*/ 1906587 w 21600"/>
                  <a:gd name="T7" fmla="*/ 1549400 h 15695"/>
                  <a:gd name="T8" fmla="*/ 0 w 21600"/>
                  <a:gd name="T9" fmla="*/ 1549400 h 15695"/>
                  <a:gd name="T10" fmla="*/ 1309896 w 21600"/>
                  <a:gd name="T11" fmla="*/ -99 h 1569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15695" fill="none">
                    <a:moveTo>
                      <a:pt x="14840" y="-1"/>
                    </a:moveTo>
                    <a:cubicBezTo>
                      <a:pt x="19155" y="4079"/>
                      <a:pt x="21600" y="9756"/>
                      <a:pt x="21600" y="15695"/>
                    </a:cubicBezTo>
                  </a:path>
                  <a:path w="21600" h="15695" stroke="0">
                    <a:moveTo>
                      <a:pt x="14840" y="-1"/>
                    </a:moveTo>
                    <a:cubicBezTo>
                      <a:pt x="19155" y="4079"/>
                      <a:pt x="21600" y="9756"/>
                      <a:pt x="21600" y="15695"/>
                    </a:cubicBezTo>
                    <a:lnTo>
                      <a:pt x="0" y="15695"/>
                    </a:lnTo>
                    <a:lnTo>
                      <a:pt x="14840" y="-1"/>
                    </a:lnTo>
                    <a:close/>
                  </a:path>
                </a:pathLst>
              </a:custGeom>
              <a:noFill/>
              <a:ln w="9525">
                <a:solidFill>
                  <a:srgbClr val="7F7F7F"/>
                </a:solidFill>
                <a:prstDash val="sysDot"/>
                <a:rou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sz="1830"/>
              </a:p>
            </p:txBody>
          </p:sp>
          <p:sp>
            <p:nvSpPr>
              <p:cNvPr id="56" name="Arc 683"/>
              <p:cNvSpPr>
                <a:spLocks noChangeArrowheads="1"/>
              </p:cNvSpPr>
              <p:nvPr/>
            </p:nvSpPr>
            <p:spPr bwMode="auto">
              <a:xfrm rot="256945">
                <a:off x="7018916" y="2744709"/>
                <a:ext cx="620712" cy="898525"/>
              </a:xfrm>
              <a:custGeom>
                <a:avLst/>
                <a:gdLst>
                  <a:gd name="T0" fmla="*/ 93021 w 21600"/>
                  <a:gd name="T1" fmla="*/ -29 h 31203"/>
                  <a:gd name="T2" fmla="*/ 620712 w 21600"/>
                  <a:gd name="T3" fmla="*/ 614970 h 31203"/>
                  <a:gd name="T4" fmla="*/ 552434 w 21600"/>
                  <a:gd name="T5" fmla="*/ 898496 h 31203"/>
                  <a:gd name="T6" fmla="*/ 93021 w 21600"/>
                  <a:gd name="T7" fmla="*/ -29 h 31203"/>
                  <a:gd name="T8" fmla="*/ 620712 w 21600"/>
                  <a:gd name="T9" fmla="*/ 614970 h 31203"/>
                  <a:gd name="T10" fmla="*/ 552434 w 21600"/>
                  <a:gd name="T11" fmla="*/ 898496 h 31203"/>
                  <a:gd name="T12" fmla="*/ 0 w 21600"/>
                  <a:gd name="T13" fmla="*/ 614970 h 31203"/>
                  <a:gd name="T14" fmla="*/ 93021 w 21600"/>
                  <a:gd name="T15" fmla="*/ -29 h 3120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31203" fill="none">
                    <a:moveTo>
                      <a:pt x="3237" y="-1"/>
                    </a:moveTo>
                    <a:cubicBezTo>
                      <a:pt x="13795" y="1600"/>
                      <a:pt x="21600" y="10676"/>
                      <a:pt x="21600" y="21356"/>
                    </a:cubicBezTo>
                    <a:cubicBezTo>
                      <a:pt x="21600" y="24780"/>
                      <a:pt x="20785" y="28155"/>
                      <a:pt x="19224" y="31202"/>
                    </a:cubicBezTo>
                  </a:path>
                  <a:path w="21600" h="31203" stroke="0">
                    <a:moveTo>
                      <a:pt x="3237" y="-1"/>
                    </a:moveTo>
                    <a:cubicBezTo>
                      <a:pt x="13795" y="1600"/>
                      <a:pt x="21600" y="10676"/>
                      <a:pt x="21600" y="21356"/>
                    </a:cubicBezTo>
                    <a:cubicBezTo>
                      <a:pt x="21600" y="24780"/>
                      <a:pt x="20785" y="28155"/>
                      <a:pt x="19224" y="31202"/>
                    </a:cubicBezTo>
                    <a:lnTo>
                      <a:pt x="0" y="21356"/>
                    </a:lnTo>
                    <a:lnTo>
                      <a:pt x="3237" y="-1"/>
                    </a:lnTo>
                    <a:close/>
                  </a:path>
                </a:pathLst>
              </a:custGeom>
              <a:noFill/>
              <a:ln w="9525">
                <a:solidFill>
                  <a:srgbClr val="7F7F7F"/>
                </a:solidFill>
                <a:prstDash val="sysDot"/>
                <a:rou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sz="1830"/>
              </a:p>
            </p:txBody>
          </p:sp>
        </p:grpSp>
        <p:grpSp>
          <p:nvGrpSpPr>
            <p:cNvPr id="60" name="Group 17"/>
            <p:cNvGrpSpPr/>
            <p:nvPr/>
          </p:nvGrpSpPr>
          <p:grpSpPr>
            <a:xfrm>
              <a:off x="6904395" y="5123698"/>
              <a:ext cx="414060" cy="412217"/>
              <a:chOff x="5607370" y="3562829"/>
              <a:chExt cx="587140" cy="587140"/>
            </a:xfrm>
            <a:solidFill>
              <a:schemeClr val="bg1"/>
            </a:solidFill>
          </p:grpSpPr>
          <p:sp>
            <p:nvSpPr>
              <p:cNvPr id="61" name="Freeform 15"/>
              <p:cNvSpPr>
                <a:spLocks noEditPoints="1"/>
              </p:cNvSpPr>
              <p:nvPr/>
            </p:nvSpPr>
            <p:spPr bwMode="auto">
              <a:xfrm>
                <a:off x="5746497" y="3702123"/>
                <a:ext cx="308897" cy="308544"/>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grpFill/>
              <a:ln>
                <a:noFill/>
              </a:ln>
            </p:spPr>
            <p:txBody>
              <a:bodyPr lIns="107159" tIns="53579" rIns="107159" bIns="53579"/>
              <a:lstStyle/>
              <a:p>
                <a:pPr algn="just">
                  <a:lnSpc>
                    <a:spcPct val="120000"/>
                  </a:lnSpc>
                  <a:defRPr/>
                </a:pPr>
                <a:endParaRPr lang="en-US" sz="610" noProof="1">
                  <a:solidFill>
                    <a:schemeClr val="bg1">
                      <a:lumMod val="8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Freeform 23"/>
              <p:cNvSpPr>
                <a:spLocks noEditPoints="1"/>
              </p:cNvSpPr>
              <p:nvPr/>
            </p:nvSpPr>
            <p:spPr bwMode="auto">
              <a:xfrm>
                <a:off x="5607370" y="3562829"/>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lIns="107159" tIns="53579" rIns="107159" bIns="53579"/>
              <a:lstStyle/>
              <a:p>
                <a:pPr algn="just">
                  <a:lnSpc>
                    <a:spcPct val="120000"/>
                  </a:lnSpc>
                  <a:defRPr/>
                </a:pPr>
                <a:endParaRPr lang="en-US" sz="610" noProof="1">
                  <a:solidFill>
                    <a:schemeClr val="bg1">
                      <a:lumMod val="8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3" name="Group 20"/>
            <p:cNvGrpSpPr/>
            <p:nvPr/>
          </p:nvGrpSpPr>
          <p:grpSpPr>
            <a:xfrm>
              <a:off x="6902424" y="2199786"/>
              <a:ext cx="594719" cy="592071"/>
              <a:chOff x="6665323" y="3562825"/>
              <a:chExt cx="587140" cy="587140"/>
            </a:xfrm>
            <a:solidFill>
              <a:schemeClr val="bg1"/>
            </a:solidFill>
          </p:grpSpPr>
          <p:sp>
            <p:nvSpPr>
              <p:cNvPr id="64" name="Freeform 19"/>
              <p:cNvSpPr>
                <a:spLocks noEditPoints="1"/>
              </p:cNvSpPr>
              <p:nvPr/>
            </p:nvSpPr>
            <p:spPr bwMode="auto">
              <a:xfrm>
                <a:off x="6808144" y="3735126"/>
                <a:ext cx="301499" cy="242538"/>
              </a:xfrm>
              <a:custGeom>
                <a:avLst/>
                <a:gdLst>
                  <a:gd name="T0" fmla="*/ 393 w 400"/>
                  <a:gd name="T1" fmla="*/ 61 h 322"/>
                  <a:gd name="T2" fmla="*/ 300 w 400"/>
                  <a:gd name="T3" fmla="*/ 3 h 322"/>
                  <a:gd name="T4" fmla="*/ 286 w 400"/>
                  <a:gd name="T5" fmla="*/ 3 h 322"/>
                  <a:gd name="T6" fmla="*/ 200 w 400"/>
                  <a:gd name="T7" fmla="*/ 57 h 322"/>
                  <a:gd name="T8" fmla="*/ 113 w 400"/>
                  <a:gd name="T9" fmla="*/ 3 h 322"/>
                  <a:gd name="T10" fmla="*/ 100 w 400"/>
                  <a:gd name="T11" fmla="*/ 3 h 322"/>
                  <a:gd name="T12" fmla="*/ 6 w 400"/>
                  <a:gd name="T13" fmla="*/ 61 h 322"/>
                  <a:gd name="T14" fmla="*/ 0 w 400"/>
                  <a:gd name="T15" fmla="*/ 73 h 322"/>
                  <a:gd name="T16" fmla="*/ 0 w 400"/>
                  <a:gd name="T17" fmla="*/ 307 h 322"/>
                  <a:gd name="T18" fmla="*/ 6 w 400"/>
                  <a:gd name="T19" fmla="*/ 319 h 322"/>
                  <a:gd name="T20" fmla="*/ 20 w 400"/>
                  <a:gd name="T21" fmla="*/ 319 h 322"/>
                  <a:gd name="T22" fmla="*/ 106 w 400"/>
                  <a:gd name="T23" fmla="*/ 265 h 322"/>
                  <a:gd name="T24" fmla="*/ 193 w 400"/>
                  <a:gd name="T25" fmla="*/ 319 h 322"/>
                  <a:gd name="T26" fmla="*/ 207 w 400"/>
                  <a:gd name="T27" fmla="*/ 319 h 322"/>
                  <a:gd name="T28" fmla="*/ 293 w 400"/>
                  <a:gd name="T29" fmla="*/ 265 h 322"/>
                  <a:gd name="T30" fmla="*/ 380 w 400"/>
                  <a:gd name="T31" fmla="*/ 319 h 322"/>
                  <a:gd name="T32" fmla="*/ 387 w 400"/>
                  <a:gd name="T33" fmla="*/ 321 h 322"/>
                  <a:gd name="T34" fmla="*/ 393 w 400"/>
                  <a:gd name="T35" fmla="*/ 319 h 322"/>
                  <a:gd name="T36" fmla="*/ 400 w 400"/>
                  <a:gd name="T37" fmla="*/ 307 h 322"/>
                  <a:gd name="T38" fmla="*/ 400 w 400"/>
                  <a:gd name="T39" fmla="*/ 73 h 322"/>
                  <a:gd name="T40" fmla="*/ 393 w 400"/>
                  <a:gd name="T41" fmla="*/ 61 h 322"/>
                  <a:gd name="T42" fmla="*/ 93 w 400"/>
                  <a:gd name="T43" fmla="*/ 241 h 322"/>
                  <a:gd name="T44" fmla="*/ 26 w 400"/>
                  <a:gd name="T45" fmla="*/ 283 h 322"/>
                  <a:gd name="T46" fmla="*/ 26 w 400"/>
                  <a:gd name="T47" fmla="*/ 81 h 322"/>
                  <a:gd name="T48" fmla="*/ 93 w 400"/>
                  <a:gd name="T49" fmla="*/ 39 h 322"/>
                  <a:gd name="T50" fmla="*/ 93 w 400"/>
                  <a:gd name="T51" fmla="*/ 241 h 322"/>
                  <a:gd name="T52" fmla="*/ 187 w 400"/>
                  <a:gd name="T53" fmla="*/ 283 h 322"/>
                  <a:gd name="T54" fmla="*/ 119 w 400"/>
                  <a:gd name="T55" fmla="*/ 241 h 322"/>
                  <a:gd name="T56" fmla="*/ 119 w 400"/>
                  <a:gd name="T57" fmla="*/ 39 h 322"/>
                  <a:gd name="T58" fmla="*/ 187 w 400"/>
                  <a:gd name="T59" fmla="*/ 81 h 322"/>
                  <a:gd name="T60" fmla="*/ 187 w 400"/>
                  <a:gd name="T61" fmla="*/ 283 h 322"/>
                  <a:gd name="T62" fmla="*/ 280 w 400"/>
                  <a:gd name="T63" fmla="*/ 241 h 322"/>
                  <a:gd name="T64" fmla="*/ 213 w 400"/>
                  <a:gd name="T65" fmla="*/ 283 h 322"/>
                  <a:gd name="T66" fmla="*/ 213 w 400"/>
                  <a:gd name="T67" fmla="*/ 81 h 322"/>
                  <a:gd name="T68" fmla="*/ 280 w 400"/>
                  <a:gd name="T69" fmla="*/ 39 h 322"/>
                  <a:gd name="T70" fmla="*/ 280 w 400"/>
                  <a:gd name="T71" fmla="*/ 241 h 322"/>
                  <a:gd name="T72" fmla="*/ 374 w 400"/>
                  <a:gd name="T73" fmla="*/ 283 h 322"/>
                  <a:gd name="T74" fmla="*/ 306 w 400"/>
                  <a:gd name="T75" fmla="*/ 241 h 322"/>
                  <a:gd name="T76" fmla="*/ 306 w 400"/>
                  <a:gd name="T77" fmla="*/ 39 h 322"/>
                  <a:gd name="T78" fmla="*/ 374 w 400"/>
                  <a:gd name="T79" fmla="*/ 81 h 322"/>
                  <a:gd name="T80" fmla="*/ 374 w 400"/>
                  <a:gd name="T81" fmla="*/ 283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0" h="322">
                    <a:moveTo>
                      <a:pt x="393" y="61"/>
                    </a:moveTo>
                    <a:cubicBezTo>
                      <a:pt x="300" y="3"/>
                      <a:pt x="300" y="3"/>
                      <a:pt x="300" y="3"/>
                    </a:cubicBezTo>
                    <a:cubicBezTo>
                      <a:pt x="296" y="0"/>
                      <a:pt x="291" y="0"/>
                      <a:pt x="286" y="3"/>
                    </a:cubicBezTo>
                    <a:cubicBezTo>
                      <a:pt x="200" y="57"/>
                      <a:pt x="200" y="57"/>
                      <a:pt x="200" y="57"/>
                    </a:cubicBezTo>
                    <a:cubicBezTo>
                      <a:pt x="113" y="3"/>
                      <a:pt x="113" y="3"/>
                      <a:pt x="113" y="3"/>
                    </a:cubicBezTo>
                    <a:cubicBezTo>
                      <a:pt x="109" y="0"/>
                      <a:pt x="104" y="0"/>
                      <a:pt x="100" y="3"/>
                    </a:cubicBezTo>
                    <a:cubicBezTo>
                      <a:pt x="6" y="61"/>
                      <a:pt x="6" y="61"/>
                      <a:pt x="6" y="61"/>
                    </a:cubicBezTo>
                    <a:cubicBezTo>
                      <a:pt x="2" y="64"/>
                      <a:pt x="0" y="68"/>
                      <a:pt x="0" y="73"/>
                    </a:cubicBezTo>
                    <a:cubicBezTo>
                      <a:pt x="0" y="307"/>
                      <a:pt x="0" y="307"/>
                      <a:pt x="0" y="307"/>
                    </a:cubicBezTo>
                    <a:cubicBezTo>
                      <a:pt x="0" y="312"/>
                      <a:pt x="2" y="317"/>
                      <a:pt x="6" y="319"/>
                    </a:cubicBezTo>
                    <a:cubicBezTo>
                      <a:pt x="11" y="322"/>
                      <a:pt x="16" y="321"/>
                      <a:pt x="20" y="319"/>
                    </a:cubicBezTo>
                    <a:cubicBezTo>
                      <a:pt x="106" y="265"/>
                      <a:pt x="106" y="265"/>
                      <a:pt x="106" y="265"/>
                    </a:cubicBezTo>
                    <a:cubicBezTo>
                      <a:pt x="193" y="319"/>
                      <a:pt x="193" y="319"/>
                      <a:pt x="193" y="319"/>
                    </a:cubicBezTo>
                    <a:cubicBezTo>
                      <a:pt x="197" y="322"/>
                      <a:pt x="202" y="322"/>
                      <a:pt x="207" y="319"/>
                    </a:cubicBezTo>
                    <a:cubicBezTo>
                      <a:pt x="293" y="265"/>
                      <a:pt x="293" y="265"/>
                      <a:pt x="293" y="265"/>
                    </a:cubicBezTo>
                    <a:cubicBezTo>
                      <a:pt x="380" y="319"/>
                      <a:pt x="380" y="319"/>
                      <a:pt x="380" y="319"/>
                    </a:cubicBezTo>
                    <a:cubicBezTo>
                      <a:pt x="382" y="320"/>
                      <a:pt x="384" y="321"/>
                      <a:pt x="387" y="321"/>
                    </a:cubicBezTo>
                    <a:cubicBezTo>
                      <a:pt x="389" y="321"/>
                      <a:pt x="391" y="320"/>
                      <a:pt x="393" y="319"/>
                    </a:cubicBezTo>
                    <a:cubicBezTo>
                      <a:pt x="397" y="317"/>
                      <a:pt x="400" y="312"/>
                      <a:pt x="400" y="307"/>
                    </a:cubicBezTo>
                    <a:cubicBezTo>
                      <a:pt x="400" y="73"/>
                      <a:pt x="400" y="73"/>
                      <a:pt x="400" y="73"/>
                    </a:cubicBezTo>
                    <a:cubicBezTo>
                      <a:pt x="400" y="68"/>
                      <a:pt x="397" y="64"/>
                      <a:pt x="393" y="61"/>
                    </a:cubicBezTo>
                    <a:close/>
                    <a:moveTo>
                      <a:pt x="93" y="241"/>
                    </a:moveTo>
                    <a:cubicBezTo>
                      <a:pt x="26" y="283"/>
                      <a:pt x="26" y="283"/>
                      <a:pt x="26" y="283"/>
                    </a:cubicBezTo>
                    <a:cubicBezTo>
                      <a:pt x="26" y="81"/>
                      <a:pt x="26" y="81"/>
                      <a:pt x="26" y="81"/>
                    </a:cubicBezTo>
                    <a:cubicBezTo>
                      <a:pt x="93" y="39"/>
                      <a:pt x="93" y="39"/>
                      <a:pt x="93" y="39"/>
                    </a:cubicBezTo>
                    <a:lnTo>
                      <a:pt x="93" y="241"/>
                    </a:lnTo>
                    <a:close/>
                    <a:moveTo>
                      <a:pt x="187" y="283"/>
                    </a:moveTo>
                    <a:cubicBezTo>
                      <a:pt x="119" y="241"/>
                      <a:pt x="119" y="241"/>
                      <a:pt x="119" y="241"/>
                    </a:cubicBezTo>
                    <a:cubicBezTo>
                      <a:pt x="119" y="39"/>
                      <a:pt x="119" y="39"/>
                      <a:pt x="119" y="39"/>
                    </a:cubicBezTo>
                    <a:cubicBezTo>
                      <a:pt x="187" y="81"/>
                      <a:pt x="187" y="81"/>
                      <a:pt x="187" y="81"/>
                    </a:cubicBezTo>
                    <a:lnTo>
                      <a:pt x="187" y="283"/>
                    </a:lnTo>
                    <a:close/>
                    <a:moveTo>
                      <a:pt x="280" y="241"/>
                    </a:moveTo>
                    <a:cubicBezTo>
                      <a:pt x="213" y="283"/>
                      <a:pt x="213" y="283"/>
                      <a:pt x="213" y="283"/>
                    </a:cubicBezTo>
                    <a:cubicBezTo>
                      <a:pt x="213" y="81"/>
                      <a:pt x="213" y="81"/>
                      <a:pt x="213" y="81"/>
                    </a:cubicBezTo>
                    <a:cubicBezTo>
                      <a:pt x="280" y="39"/>
                      <a:pt x="280" y="39"/>
                      <a:pt x="280" y="39"/>
                    </a:cubicBezTo>
                    <a:lnTo>
                      <a:pt x="280" y="241"/>
                    </a:lnTo>
                    <a:close/>
                    <a:moveTo>
                      <a:pt x="374" y="283"/>
                    </a:moveTo>
                    <a:cubicBezTo>
                      <a:pt x="306" y="241"/>
                      <a:pt x="306" y="241"/>
                      <a:pt x="306" y="241"/>
                    </a:cubicBezTo>
                    <a:cubicBezTo>
                      <a:pt x="306" y="39"/>
                      <a:pt x="306" y="39"/>
                      <a:pt x="306" y="39"/>
                    </a:cubicBezTo>
                    <a:cubicBezTo>
                      <a:pt x="374" y="81"/>
                      <a:pt x="374" y="81"/>
                      <a:pt x="374" y="81"/>
                    </a:cubicBezTo>
                    <a:lnTo>
                      <a:pt x="374" y="283"/>
                    </a:lnTo>
                    <a:close/>
                  </a:path>
                </a:pathLst>
              </a:custGeom>
              <a:grpFill/>
              <a:ln>
                <a:noFill/>
              </a:ln>
            </p:spPr>
            <p:txBody>
              <a:bodyPr lIns="107159" tIns="53579" rIns="107159" bIns="53579"/>
              <a:lstStyle/>
              <a:p>
                <a:pPr algn="just">
                  <a:lnSpc>
                    <a:spcPct val="120000"/>
                  </a:lnSpc>
                  <a:defRPr/>
                </a:pPr>
                <a:endParaRPr lang="en-US" sz="610" noProof="1">
                  <a:solidFill>
                    <a:schemeClr val="bg1">
                      <a:lumMod val="8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Freeform 23"/>
              <p:cNvSpPr>
                <a:spLocks noEditPoints="1"/>
              </p:cNvSpPr>
              <p:nvPr/>
            </p:nvSpPr>
            <p:spPr bwMode="auto">
              <a:xfrm>
                <a:off x="6665323"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lIns="107159" tIns="53579" rIns="107159" bIns="53579"/>
              <a:lstStyle/>
              <a:p>
                <a:pPr algn="just">
                  <a:lnSpc>
                    <a:spcPct val="120000"/>
                  </a:lnSpc>
                  <a:defRPr/>
                </a:pPr>
                <a:endParaRPr lang="en-US" sz="610" noProof="1">
                  <a:solidFill>
                    <a:schemeClr val="bg1">
                      <a:lumMod val="8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6" name="Group 23"/>
            <p:cNvGrpSpPr/>
            <p:nvPr/>
          </p:nvGrpSpPr>
          <p:grpSpPr>
            <a:xfrm>
              <a:off x="7801612" y="3952993"/>
              <a:ext cx="414060" cy="412217"/>
              <a:chOff x="7740352" y="3562825"/>
              <a:chExt cx="587140" cy="587140"/>
            </a:xfrm>
            <a:solidFill>
              <a:schemeClr val="bg1"/>
            </a:solidFill>
          </p:grpSpPr>
          <p:sp>
            <p:nvSpPr>
              <p:cNvPr id="67" name="Freeform 24"/>
              <p:cNvSpPr>
                <a:spLocks noEditPoints="1"/>
              </p:cNvSpPr>
              <p:nvPr/>
            </p:nvSpPr>
            <p:spPr bwMode="auto">
              <a:xfrm>
                <a:off x="7740352"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lIns="107159" tIns="53579" rIns="107159" bIns="53579"/>
              <a:lstStyle/>
              <a:p>
                <a:pPr algn="just">
                  <a:lnSpc>
                    <a:spcPct val="120000"/>
                  </a:lnSpc>
                  <a:defRPr/>
                </a:pPr>
                <a:endParaRPr lang="en-US" sz="610" noProof="1">
                  <a:solidFill>
                    <a:schemeClr val="bg1">
                      <a:lumMod val="8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Freeform 27"/>
              <p:cNvSpPr>
                <a:spLocks noEditPoints="1"/>
              </p:cNvSpPr>
              <p:nvPr/>
            </p:nvSpPr>
            <p:spPr bwMode="auto">
              <a:xfrm>
                <a:off x="7931746" y="3722078"/>
                <a:ext cx="204352" cy="268635"/>
              </a:xfrm>
              <a:custGeom>
                <a:avLst/>
                <a:gdLst>
                  <a:gd name="T0" fmla="*/ 96 w 256"/>
                  <a:gd name="T1" fmla="*/ 48 h 336"/>
                  <a:gd name="T2" fmla="*/ 48 w 256"/>
                  <a:gd name="T3" fmla="*/ 0 h 336"/>
                  <a:gd name="T4" fmla="*/ 0 w 256"/>
                  <a:gd name="T5" fmla="*/ 48 h 336"/>
                  <a:gd name="T6" fmla="*/ 29 w 256"/>
                  <a:gd name="T7" fmla="*/ 92 h 336"/>
                  <a:gd name="T8" fmla="*/ 29 w 256"/>
                  <a:gd name="T9" fmla="*/ 244 h 336"/>
                  <a:gd name="T10" fmla="*/ 0 w 256"/>
                  <a:gd name="T11" fmla="*/ 288 h 336"/>
                  <a:gd name="T12" fmla="*/ 48 w 256"/>
                  <a:gd name="T13" fmla="*/ 336 h 336"/>
                  <a:gd name="T14" fmla="*/ 96 w 256"/>
                  <a:gd name="T15" fmla="*/ 288 h 336"/>
                  <a:gd name="T16" fmla="*/ 67 w 256"/>
                  <a:gd name="T17" fmla="*/ 244 h 336"/>
                  <a:gd name="T18" fmla="*/ 67 w 256"/>
                  <a:gd name="T19" fmla="*/ 92 h 336"/>
                  <a:gd name="T20" fmla="*/ 96 w 256"/>
                  <a:gd name="T21" fmla="*/ 48 h 336"/>
                  <a:gd name="T22" fmla="*/ 75 w 256"/>
                  <a:gd name="T23" fmla="*/ 288 h 336"/>
                  <a:gd name="T24" fmla="*/ 48 w 256"/>
                  <a:gd name="T25" fmla="*/ 316 h 336"/>
                  <a:gd name="T26" fmla="*/ 20 w 256"/>
                  <a:gd name="T27" fmla="*/ 288 h 336"/>
                  <a:gd name="T28" fmla="*/ 48 w 256"/>
                  <a:gd name="T29" fmla="*/ 260 h 336"/>
                  <a:gd name="T30" fmla="*/ 75 w 256"/>
                  <a:gd name="T31" fmla="*/ 288 h 336"/>
                  <a:gd name="T32" fmla="*/ 48 w 256"/>
                  <a:gd name="T33" fmla="*/ 76 h 336"/>
                  <a:gd name="T34" fmla="*/ 20 w 256"/>
                  <a:gd name="T35" fmla="*/ 48 h 336"/>
                  <a:gd name="T36" fmla="*/ 48 w 256"/>
                  <a:gd name="T37" fmla="*/ 20 h 336"/>
                  <a:gd name="T38" fmla="*/ 75 w 256"/>
                  <a:gd name="T39" fmla="*/ 48 h 336"/>
                  <a:gd name="T40" fmla="*/ 48 w 256"/>
                  <a:gd name="T41" fmla="*/ 76 h 336"/>
                  <a:gd name="T42" fmla="*/ 227 w 256"/>
                  <a:gd name="T43" fmla="*/ 244 h 336"/>
                  <a:gd name="T44" fmla="*/ 227 w 256"/>
                  <a:gd name="T45" fmla="*/ 92 h 336"/>
                  <a:gd name="T46" fmla="*/ 256 w 256"/>
                  <a:gd name="T47" fmla="*/ 48 h 336"/>
                  <a:gd name="T48" fmla="*/ 208 w 256"/>
                  <a:gd name="T49" fmla="*/ 0 h 336"/>
                  <a:gd name="T50" fmla="*/ 160 w 256"/>
                  <a:gd name="T51" fmla="*/ 48 h 336"/>
                  <a:gd name="T52" fmla="*/ 189 w 256"/>
                  <a:gd name="T53" fmla="*/ 92 h 336"/>
                  <a:gd name="T54" fmla="*/ 189 w 256"/>
                  <a:gd name="T55" fmla="*/ 244 h 336"/>
                  <a:gd name="T56" fmla="*/ 160 w 256"/>
                  <a:gd name="T57" fmla="*/ 288 h 336"/>
                  <a:gd name="T58" fmla="*/ 208 w 256"/>
                  <a:gd name="T59" fmla="*/ 336 h 336"/>
                  <a:gd name="T60" fmla="*/ 256 w 256"/>
                  <a:gd name="T61" fmla="*/ 288 h 336"/>
                  <a:gd name="T62" fmla="*/ 227 w 256"/>
                  <a:gd name="T63" fmla="*/ 244 h 336"/>
                  <a:gd name="T64" fmla="*/ 180 w 256"/>
                  <a:gd name="T65" fmla="*/ 48 h 336"/>
                  <a:gd name="T66" fmla="*/ 208 w 256"/>
                  <a:gd name="T67" fmla="*/ 20 h 336"/>
                  <a:gd name="T68" fmla="*/ 235 w 256"/>
                  <a:gd name="T69" fmla="*/ 48 h 336"/>
                  <a:gd name="T70" fmla="*/ 208 w 256"/>
                  <a:gd name="T71" fmla="*/ 76 h 336"/>
                  <a:gd name="T72" fmla="*/ 180 w 256"/>
                  <a:gd name="T73" fmla="*/ 48 h 336"/>
                  <a:gd name="T74" fmla="*/ 208 w 256"/>
                  <a:gd name="T75" fmla="*/ 316 h 336"/>
                  <a:gd name="T76" fmla="*/ 180 w 256"/>
                  <a:gd name="T77" fmla="*/ 288 h 336"/>
                  <a:gd name="T78" fmla="*/ 208 w 256"/>
                  <a:gd name="T79" fmla="*/ 260 h 336"/>
                  <a:gd name="T80" fmla="*/ 235 w 256"/>
                  <a:gd name="T81" fmla="*/ 288 h 336"/>
                  <a:gd name="T82" fmla="*/ 208 w 256"/>
                  <a:gd name="T83" fmla="*/ 31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6" h="336">
                    <a:moveTo>
                      <a:pt x="96" y="48"/>
                    </a:moveTo>
                    <a:cubicBezTo>
                      <a:pt x="96" y="21"/>
                      <a:pt x="74" y="0"/>
                      <a:pt x="48" y="0"/>
                    </a:cubicBezTo>
                    <a:cubicBezTo>
                      <a:pt x="21" y="0"/>
                      <a:pt x="0" y="21"/>
                      <a:pt x="0" y="48"/>
                    </a:cubicBezTo>
                    <a:cubicBezTo>
                      <a:pt x="0" y="68"/>
                      <a:pt x="12" y="85"/>
                      <a:pt x="29" y="92"/>
                    </a:cubicBezTo>
                    <a:cubicBezTo>
                      <a:pt x="29" y="244"/>
                      <a:pt x="29" y="244"/>
                      <a:pt x="29" y="244"/>
                    </a:cubicBezTo>
                    <a:cubicBezTo>
                      <a:pt x="12" y="251"/>
                      <a:pt x="0" y="268"/>
                      <a:pt x="0" y="288"/>
                    </a:cubicBezTo>
                    <a:cubicBezTo>
                      <a:pt x="0" y="314"/>
                      <a:pt x="21" y="336"/>
                      <a:pt x="48" y="336"/>
                    </a:cubicBezTo>
                    <a:cubicBezTo>
                      <a:pt x="74" y="336"/>
                      <a:pt x="96" y="314"/>
                      <a:pt x="96" y="288"/>
                    </a:cubicBezTo>
                    <a:cubicBezTo>
                      <a:pt x="96" y="268"/>
                      <a:pt x="84" y="251"/>
                      <a:pt x="67" y="244"/>
                    </a:cubicBezTo>
                    <a:cubicBezTo>
                      <a:pt x="67" y="92"/>
                      <a:pt x="67" y="92"/>
                      <a:pt x="67" y="92"/>
                    </a:cubicBezTo>
                    <a:cubicBezTo>
                      <a:pt x="84" y="85"/>
                      <a:pt x="96" y="68"/>
                      <a:pt x="96" y="48"/>
                    </a:cubicBezTo>
                    <a:close/>
                    <a:moveTo>
                      <a:pt x="75" y="288"/>
                    </a:moveTo>
                    <a:cubicBezTo>
                      <a:pt x="75" y="303"/>
                      <a:pt x="63" y="316"/>
                      <a:pt x="48" y="316"/>
                    </a:cubicBezTo>
                    <a:cubicBezTo>
                      <a:pt x="32" y="316"/>
                      <a:pt x="20" y="303"/>
                      <a:pt x="20" y="288"/>
                    </a:cubicBezTo>
                    <a:cubicBezTo>
                      <a:pt x="20" y="273"/>
                      <a:pt x="32" y="260"/>
                      <a:pt x="48" y="260"/>
                    </a:cubicBezTo>
                    <a:cubicBezTo>
                      <a:pt x="63" y="260"/>
                      <a:pt x="75" y="273"/>
                      <a:pt x="75" y="288"/>
                    </a:cubicBezTo>
                    <a:close/>
                    <a:moveTo>
                      <a:pt x="48" y="76"/>
                    </a:moveTo>
                    <a:cubicBezTo>
                      <a:pt x="32" y="76"/>
                      <a:pt x="20" y="63"/>
                      <a:pt x="20" y="48"/>
                    </a:cubicBezTo>
                    <a:cubicBezTo>
                      <a:pt x="20" y="33"/>
                      <a:pt x="32" y="20"/>
                      <a:pt x="48" y="20"/>
                    </a:cubicBezTo>
                    <a:cubicBezTo>
                      <a:pt x="63" y="20"/>
                      <a:pt x="75" y="33"/>
                      <a:pt x="75" y="48"/>
                    </a:cubicBezTo>
                    <a:cubicBezTo>
                      <a:pt x="75" y="63"/>
                      <a:pt x="63" y="76"/>
                      <a:pt x="48" y="76"/>
                    </a:cubicBezTo>
                    <a:close/>
                    <a:moveTo>
                      <a:pt x="227" y="244"/>
                    </a:moveTo>
                    <a:cubicBezTo>
                      <a:pt x="227" y="92"/>
                      <a:pt x="227" y="92"/>
                      <a:pt x="227" y="92"/>
                    </a:cubicBezTo>
                    <a:cubicBezTo>
                      <a:pt x="244" y="85"/>
                      <a:pt x="256" y="68"/>
                      <a:pt x="256" y="48"/>
                    </a:cubicBezTo>
                    <a:cubicBezTo>
                      <a:pt x="256" y="21"/>
                      <a:pt x="234" y="0"/>
                      <a:pt x="208" y="0"/>
                    </a:cubicBezTo>
                    <a:cubicBezTo>
                      <a:pt x="181" y="0"/>
                      <a:pt x="160" y="21"/>
                      <a:pt x="160" y="48"/>
                    </a:cubicBezTo>
                    <a:cubicBezTo>
                      <a:pt x="160" y="68"/>
                      <a:pt x="172" y="85"/>
                      <a:pt x="189" y="92"/>
                    </a:cubicBezTo>
                    <a:cubicBezTo>
                      <a:pt x="189" y="244"/>
                      <a:pt x="189" y="244"/>
                      <a:pt x="189" y="244"/>
                    </a:cubicBezTo>
                    <a:cubicBezTo>
                      <a:pt x="172" y="251"/>
                      <a:pt x="160" y="268"/>
                      <a:pt x="160" y="288"/>
                    </a:cubicBezTo>
                    <a:cubicBezTo>
                      <a:pt x="160" y="314"/>
                      <a:pt x="181" y="336"/>
                      <a:pt x="208" y="336"/>
                    </a:cubicBezTo>
                    <a:cubicBezTo>
                      <a:pt x="234" y="336"/>
                      <a:pt x="256" y="314"/>
                      <a:pt x="256" y="288"/>
                    </a:cubicBezTo>
                    <a:cubicBezTo>
                      <a:pt x="256" y="268"/>
                      <a:pt x="244" y="251"/>
                      <a:pt x="227" y="244"/>
                    </a:cubicBezTo>
                    <a:close/>
                    <a:moveTo>
                      <a:pt x="180" y="48"/>
                    </a:moveTo>
                    <a:cubicBezTo>
                      <a:pt x="180" y="33"/>
                      <a:pt x="192" y="20"/>
                      <a:pt x="208" y="20"/>
                    </a:cubicBezTo>
                    <a:cubicBezTo>
                      <a:pt x="223" y="20"/>
                      <a:pt x="235" y="33"/>
                      <a:pt x="235" y="48"/>
                    </a:cubicBezTo>
                    <a:cubicBezTo>
                      <a:pt x="235" y="63"/>
                      <a:pt x="223" y="76"/>
                      <a:pt x="208" y="76"/>
                    </a:cubicBezTo>
                    <a:cubicBezTo>
                      <a:pt x="192" y="76"/>
                      <a:pt x="180" y="63"/>
                      <a:pt x="180" y="48"/>
                    </a:cubicBezTo>
                    <a:close/>
                    <a:moveTo>
                      <a:pt x="208" y="316"/>
                    </a:moveTo>
                    <a:cubicBezTo>
                      <a:pt x="192" y="316"/>
                      <a:pt x="180" y="303"/>
                      <a:pt x="180" y="288"/>
                    </a:cubicBezTo>
                    <a:cubicBezTo>
                      <a:pt x="180" y="273"/>
                      <a:pt x="192" y="260"/>
                      <a:pt x="208" y="260"/>
                    </a:cubicBezTo>
                    <a:cubicBezTo>
                      <a:pt x="223" y="260"/>
                      <a:pt x="235" y="273"/>
                      <a:pt x="235" y="288"/>
                    </a:cubicBezTo>
                    <a:cubicBezTo>
                      <a:pt x="235" y="303"/>
                      <a:pt x="223" y="316"/>
                      <a:pt x="208" y="316"/>
                    </a:cubicBezTo>
                    <a:close/>
                  </a:path>
                </a:pathLst>
              </a:custGeom>
              <a:grpFill/>
              <a:ln>
                <a:noFill/>
              </a:ln>
            </p:spPr>
            <p:txBody>
              <a:bodyPr lIns="107159" tIns="53579" rIns="107159" bIns="53579"/>
              <a:lstStyle/>
              <a:p>
                <a:pPr algn="just">
                  <a:lnSpc>
                    <a:spcPct val="120000"/>
                  </a:lnSpc>
                  <a:defRPr/>
                </a:pPr>
                <a:endParaRPr lang="en-US" sz="610" noProof="1">
                  <a:solidFill>
                    <a:schemeClr val="bg1">
                      <a:lumMod val="8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40" name="TextBox 26"/>
          <p:cNvSpPr txBox="1"/>
          <p:nvPr/>
        </p:nvSpPr>
        <p:spPr>
          <a:xfrm>
            <a:off x="5274423" y="1217265"/>
            <a:ext cx="2400088" cy="477288"/>
          </a:xfrm>
          <a:prstGeom prst="rect">
            <a:avLst/>
          </a:prstGeom>
          <a:noFill/>
        </p:spPr>
        <p:txBody>
          <a:bodyPr wrap="square" lIns="56620" tIns="28310" rIns="56620" bIns="28310" rtlCol="0">
            <a:spAutoFit/>
          </a:bodyPr>
          <a:lstStyle/>
          <a:p>
            <a:pPr algn="just">
              <a:lnSpc>
                <a:spcPct val="130000"/>
              </a:lnSpc>
            </a:pPr>
            <a:r>
              <a:rPr lang="zh-CN" altLang="en-US" sz="1050" dirty="0">
                <a:solidFill>
                  <a:srgbClr val="3A4F62"/>
                </a:solidFill>
                <a:latin typeface="微软雅黑" panose="020B0503020204020204" pitchFamily="34" charset="-122"/>
                <a:ea typeface="微软雅黑" panose="020B0503020204020204" pitchFamily="34" charset="-122"/>
              </a:rPr>
              <a:t>点击添加主要文字内容点击添加主要文字内容点击添加主要文字内容点击添加</a:t>
            </a:r>
            <a:endParaRPr lang="en-US" altLang="zh-CN" sz="1050" dirty="0">
              <a:solidFill>
                <a:srgbClr val="3A4F62"/>
              </a:solidFill>
              <a:latin typeface="微软雅黑" panose="020B0503020204020204" pitchFamily="34" charset="-122"/>
              <a:ea typeface="微软雅黑" panose="020B0503020204020204" pitchFamily="34" charset="-122"/>
            </a:endParaRPr>
          </a:p>
        </p:txBody>
      </p:sp>
      <p:sp>
        <p:nvSpPr>
          <p:cNvPr id="41" name="TextBox 26"/>
          <p:cNvSpPr txBox="1"/>
          <p:nvPr/>
        </p:nvSpPr>
        <p:spPr>
          <a:xfrm>
            <a:off x="5635200" y="2745840"/>
            <a:ext cx="2400088" cy="477288"/>
          </a:xfrm>
          <a:prstGeom prst="rect">
            <a:avLst/>
          </a:prstGeom>
          <a:noFill/>
        </p:spPr>
        <p:txBody>
          <a:bodyPr wrap="square" lIns="56620" tIns="28310" rIns="56620" bIns="28310" rtlCol="0">
            <a:spAutoFit/>
          </a:bodyPr>
          <a:lstStyle/>
          <a:p>
            <a:pPr algn="just">
              <a:lnSpc>
                <a:spcPct val="130000"/>
              </a:lnSpc>
            </a:pPr>
            <a:r>
              <a:rPr lang="zh-CN" altLang="en-US" sz="1050" dirty="0">
                <a:solidFill>
                  <a:srgbClr val="3A4F62"/>
                </a:solidFill>
                <a:latin typeface="微软雅黑" panose="020B0503020204020204" pitchFamily="34" charset="-122"/>
                <a:ea typeface="微软雅黑" panose="020B0503020204020204" pitchFamily="34" charset="-122"/>
              </a:rPr>
              <a:t>点击添加主要文字内容点击添加主要文字内容点击添加主要文字内容点击添加</a:t>
            </a:r>
            <a:endParaRPr lang="en-US" altLang="zh-CN" sz="1050" dirty="0">
              <a:solidFill>
                <a:srgbClr val="3A4F62"/>
              </a:solidFill>
              <a:latin typeface="微软雅黑" panose="020B0503020204020204" pitchFamily="34" charset="-122"/>
              <a:ea typeface="微软雅黑" panose="020B0503020204020204" pitchFamily="34" charset="-122"/>
            </a:endParaRPr>
          </a:p>
        </p:txBody>
      </p:sp>
      <p:sp>
        <p:nvSpPr>
          <p:cNvPr id="42" name="TextBox 26"/>
          <p:cNvSpPr txBox="1"/>
          <p:nvPr/>
        </p:nvSpPr>
        <p:spPr>
          <a:xfrm>
            <a:off x="1258170" y="3573514"/>
            <a:ext cx="2400088" cy="477288"/>
          </a:xfrm>
          <a:prstGeom prst="rect">
            <a:avLst/>
          </a:prstGeom>
          <a:noFill/>
        </p:spPr>
        <p:txBody>
          <a:bodyPr wrap="square" lIns="56620" tIns="28310" rIns="56620" bIns="28310" rtlCol="0">
            <a:spAutoFit/>
          </a:bodyPr>
          <a:lstStyle/>
          <a:p>
            <a:pPr algn="just">
              <a:lnSpc>
                <a:spcPct val="130000"/>
              </a:lnSpc>
            </a:pPr>
            <a:r>
              <a:rPr lang="zh-CN" altLang="en-US" sz="1050" dirty="0">
                <a:solidFill>
                  <a:srgbClr val="3A4F62"/>
                </a:solidFill>
                <a:latin typeface="微软雅黑" panose="020B0503020204020204" pitchFamily="34" charset="-122"/>
                <a:ea typeface="微软雅黑" panose="020B0503020204020204" pitchFamily="34" charset="-122"/>
              </a:rPr>
              <a:t>点击添加主要文字内容点击添加主要文字内容点击添加主要文字内容点击添加</a:t>
            </a:r>
            <a:endParaRPr lang="en-US" altLang="zh-CN" sz="1050" dirty="0">
              <a:solidFill>
                <a:srgbClr val="3A4F62"/>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2598282" y="2565108"/>
            <a:ext cx="1434521" cy="40812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添加内容</a:t>
            </a:r>
          </a:p>
        </p:txBody>
      </p:sp>
      <p:sp>
        <p:nvSpPr>
          <p:cNvPr id="44" name="文本框 43"/>
          <p:cNvSpPr txBox="1"/>
          <p:nvPr/>
        </p:nvSpPr>
        <p:spPr>
          <a:xfrm>
            <a:off x="5274423" y="1899214"/>
            <a:ext cx="1434521" cy="40812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添加内容</a:t>
            </a:r>
          </a:p>
        </p:txBody>
      </p:sp>
      <p:sp>
        <p:nvSpPr>
          <p:cNvPr id="45" name="文本框 44"/>
          <p:cNvSpPr txBox="1"/>
          <p:nvPr/>
        </p:nvSpPr>
        <p:spPr>
          <a:xfrm>
            <a:off x="4987323" y="3624384"/>
            <a:ext cx="1434521" cy="40812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添加内容</a:t>
            </a:r>
          </a:p>
        </p:txBody>
      </p:sp>
    </p:spTree>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wipe(left)">
                                      <p:cBhvr>
                                        <p:cTn id="12" dur="500"/>
                                        <p:tgtEl>
                                          <p:spTgt spid="40"/>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wipe(left)">
                                      <p:cBhvr>
                                        <p:cTn id="15" dur="500"/>
                                        <p:tgtEl>
                                          <p:spTgt spid="41"/>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42"/>
                                        </p:tgtEl>
                                        <p:attrNameLst>
                                          <p:attrName>style.visibility</p:attrName>
                                        </p:attrNameLst>
                                      </p:cBhvr>
                                      <p:to>
                                        <p:strVal val="visible"/>
                                      </p:to>
                                    </p:set>
                                    <p:animEffect transition="in" filter="wipe(left)">
                                      <p:cBhvr>
                                        <p:cTn id="18" dur="500"/>
                                        <p:tgtEl>
                                          <p:spTgt spid="42"/>
                                        </p:tgtEl>
                                      </p:cBhvr>
                                    </p:animEffec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44"/>
                                        </p:tgtEl>
                                        <p:attrNameLst>
                                          <p:attrName>style.visibility</p:attrName>
                                        </p:attrNameLst>
                                      </p:cBhvr>
                                      <p:to>
                                        <p:strVal val="visible"/>
                                      </p:to>
                                    </p:set>
                                    <p:anim calcmode="lin" valueType="num">
                                      <p:cBhvr>
                                        <p:cTn id="22" dur="500" fill="hold"/>
                                        <p:tgtEl>
                                          <p:spTgt spid="44"/>
                                        </p:tgtEl>
                                        <p:attrNameLst>
                                          <p:attrName>ppt_w</p:attrName>
                                        </p:attrNameLst>
                                      </p:cBhvr>
                                      <p:tavLst>
                                        <p:tav tm="0">
                                          <p:val>
                                            <p:fltVal val="0"/>
                                          </p:val>
                                        </p:tav>
                                        <p:tav tm="100000">
                                          <p:val>
                                            <p:strVal val="#ppt_w"/>
                                          </p:val>
                                        </p:tav>
                                      </p:tavLst>
                                    </p:anim>
                                    <p:anim calcmode="lin" valueType="num">
                                      <p:cBhvr>
                                        <p:cTn id="23" dur="500" fill="hold"/>
                                        <p:tgtEl>
                                          <p:spTgt spid="44"/>
                                        </p:tgtEl>
                                        <p:attrNameLst>
                                          <p:attrName>ppt_h</p:attrName>
                                        </p:attrNameLst>
                                      </p:cBhvr>
                                      <p:tavLst>
                                        <p:tav tm="0">
                                          <p:val>
                                            <p:fltVal val="0"/>
                                          </p:val>
                                        </p:tav>
                                        <p:tav tm="100000">
                                          <p:val>
                                            <p:strVal val="#ppt_h"/>
                                          </p:val>
                                        </p:tav>
                                      </p:tavLst>
                                    </p:anim>
                                    <p:animEffect transition="in" filter="fade">
                                      <p:cBhvr>
                                        <p:cTn id="24" dur="500"/>
                                        <p:tgtEl>
                                          <p:spTgt spid="4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3"/>
                                        </p:tgtEl>
                                        <p:attrNameLst>
                                          <p:attrName>style.visibility</p:attrName>
                                        </p:attrNameLst>
                                      </p:cBhvr>
                                      <p:to>
                                        <p:strVal val="visible"/>
                                      </p:to>
                                    </p:set>
                                    <p:anim calcmode="lin" valueType="num">
                                      <p:cBhvr>
                                        <p:cTn id="27" dur="500" fill="hold"/>
                                        <p:tgtEl>
                                          <p:spTgt spid="43"/>
                                        </p:tgtEl>
                                        <p:attrNameLst>
                                          <p:attrName>ppt_w</p:attrName>
                                        </p:attrNameLst>
                                      </p:cBhvr>
                                      <p:tavLst>
                                        <p:tav tm="0">
                                          <p:val>
                                            <p:fltVal val="0"/>
                                          </p:val>
                                        </p:tav>
                                        <p:tav tm="100000">
                                          <p:val>
                                            <p:strVal val="#ppt_w"/>
                                          </p:val>
                                        </p:tav>
                                      </p:tavLst>
                                    </p:anim>
                                    <p:anim calcmode="lin" valueType="num">
                                      <p:cBhvr>
                                        <p:cTn id="28" dur="500" fill="hold"/>
                                        <p:tgtEl>
                                          <p:spTgt spid="43"/>
                                        </p:tgtEl>
                                        <p:attrNameLst>
                                          <p:attrName>ppt_h</p:attrName>
                                        </p:attrNameLst>
                                      </p:cBhvr>
                                      <p:tavLst>
                                        <p:tav tm="0">
                                          <p:val>
                                            <p:fltVal val="0"/>
                                          </p:val>
                                        </p:tav>
                                        <p:tav tm="100000">
                                          <p:val>
                                            <p:strVal val="#ppt_h"/>
                                          </p:val>
                                        </p:tav>
                                      </p:tavLst>
                                    </p:anim>
                                    <p:animEffect transition="in" filter="fade">
                                      <p:cBhvr>
                                        <p:cTn id="29" dur="500"/>
                                        <p:tgtEl>
                                          <p:spTgt spid="43"/>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45"/>
                                        </p:tgtEl>
                                        <p:attrNameLst>
                                          <p:attrName>style.visibility</p:attrName>
                                        </p:attrNameLst>
                                      </p:cBhvr>
                                      <p:to>
                                        <p:strVal val="visible"/>
                                      </p:to>
                                    </p:set>
                                    <p:anim calcmode="lin" valueType="num">
                                      <p:cBhvr>
                                        <p:cTn id="32" dur="500" fill="hold"/>
                                        <p:tgtEl>
                                          <p:spTgt spid="45"/>
                                        </p:tgtEl>
                                        <p:attrNameLst>
                                          <p:attrName>ppt_w</p:attrName>
                                        </p:attrNameLst>
                                      </p:cBhvr>
                                      <p:tavLst>
                                        <p:tav tm="0">
                                          <p:val>
                                            <p:fltVal val="0"/>
                                          </p:val>
                                        </p:tav>
                                        <p:tav tm="100000">
                                          <p:val>
                                            <p:strVal val="#ppt_w"/>
                                          </p:val>
                                        </p:tav>
                                      </p:tavLst>
                                    </p:anim>
                                    <p:anim calcmode="lin" valueType="num">
                                      <p:cBhvr>
                                        <p:cTn id="33" dur="500" fill="hold"/>
                                        <p:tgtEl>
                                          <p:spTgt spid="45"/>
                                        </p:tgtEl>
                                        <p:attrNameLst>
                                          <p:attrName>ppt_h</p:attrName>
                                        </p:attrNameLst>
                                      </p:cBhvr>
                                      <p:tavLst>
                                        <p:tav tm="0">
                                          <p:val>
                                            <p:fltVal val="0"/>
                                          </p:val>
                                        </p:tav>
                                        <p:tav tm="100000">
                                          <p:val>
                                            <p:strVal val="#ppt_h"/>
                                          </p:val>
                                        </p:tav>
                                      </p:tavLst>
                                    </p:anim>
                                    <p:animEffect transition="in" filter="fade">
                                      <p:cBhvr>
                                        <p:cTn id="34"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P spid="44" grpId="0"/>
      <p:bldP spid="4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bwMode="auto">
          <a:xfrm>
            <a:off x="3209585" y="1039926"/>
            <a:ext cx="2597944" cy="2928938"/>
            <a:chOff x="6874879" y="1169961"/>
            <a:chExt cx="4275203" cy="4821655"/>
          </a:xfrm>
        </p:grpSpPr>
        <p:grpSp>
          <p:nvGrpSpPr>
            <p:cNvPr id="7193" name="Group 34"/>
            <p:cNvGrpSpPr/>
            <p:nvPr/>
          </p:nvGrpSpPr>
          <p:grpSpPr bwMode="auto">
            <a:xfrm>
              <a:off x="6874879" y="1718886"/>
              <a:ext cx="4275203" cy="4272730"/>
              <a:chOff x="5561013" y="1541463"/>
              <a:chExt cx="2744788" cy="2743200"/>
            </a:xfrm>
          </p:grpSpPr>
          <p:sp>
            <p:nvSpPr>
              <p:cNvPr id="7207" name="Oval 36"/>
              <p:cNvSpPr/>
              <p:nvPr/>
            </p:nvSpPr>
            <p:spPr bwMode="auto">
              <a:xfrm>
                <a:off x="5561013" y="1541463"/>
                <a:ext cx="2741613" cy="2740025"/>
              </a:xfrm>
              <a:prstGeom prst="ellipse">
                <a:avLst/>
              </a:pr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algn="ctr"/>
                <a:endParaRPr lang="zh-CN" altLang="zh-CN" sz="1350"/>
              </a:p>
            </p:txBody>
          </p:sp>
          <p:sp>
            <p:nvSpPr>
              <p:cNvPr id="39" name="Freeform: Shape 37"/>
              <p:cNvSpPr/>
              <p:nvPr/>
            </p:nvSpPr>
            <p:spPr bwMode="auto">
              <a:xfrm>
                <a:off x="5561013" y="1541387"/>
                <a:ext cx="2744788" cy="2743276"/>
              </a:xfrm>
              <a:custGeom>
                <a:avLst/>
                <a:gdLst/>
                <a:ahLst/>
                <a:cxnLst>
                  <a:cxn ang="0">
                    <a:pos x="0" y="604"/>
                  </a:cxn>
                  <a:cxn ang="0">
                    <a:pos x="604" y="1208"/>
                  </a:cxn>
                  <a:cxn ang="0">
                    <a:pos x="1208" y="604"/>
                  </a:cxn>
                  <a:cxn ang="0">
                    <a:pos x="604" y="0"/>
                  </a:cxn>
                  <a:cxn ang="0">
                    <a:pos x="0" y="604"/>
                  </a:cxn>
                  <a:cxn ang="0">
                    <a:pos x="71" y="604"/>
                  </a:cxn>
                  <a:cxn ang="0">
                    <a:pos x="604" y="72"/>
                  </a:cxn>
                  <a:cxn ang="0">
                    <a:pos x="1136" y="604"/>
                  </a:cxn>
                  <a:cxn ang="0">
                    <a:pos x="604" y="1136"/>
                  </a:cxn>
                  <a:cxn ang="0">
                    <a:pos x="71" y="604"/>
                  </a:cxn>
                </a:cxnLst>
                <a:rect l="0" t="0" r="r" b="b"/>
                <a:pathLst>
                  <a:path w="1208" h="1208">
                    <a:moveTo>
                      <a:pt x="0" y="604"/>
                    </a:moveTo>
                    <a:cubicBezTo>
                      <a:pt x="0" y="937"/>
                      <a:pt x="271" y="1208"/>
                      <a:pt x="604" y="1208"/>
                    </a:cubicBezTo>
                    <a:cubicBezTo>
                      <a:pt x="937" y="1208"/>
                      <a:pt x="1208" y="937"/>
                      <a:pt x="1208" y="604"/>
                    </a:cubicBezTo>
                    <a:cubicBezTo>
                      <a:pt x="1208" y="271"/>
                      <a:pt x="937" y="0"/>
                      <a:pt x="604" y="0"/>
                    </a:cubicBezTo>
                    <a:cubicBezTo>
                      <a:pt x="271" y="0"/>
                      <a:pt x="0" y="271"/>
                      <a:pt x="0" y="604"/>
                    </a:cubicBezTo>
                    <a:close/>
                    <a:moveTo>
                      <a:pt x="71" y="604"/>
                    </a:moveTo>
                    <a:cubicBezTo>
                      <a:pt x="71" y="310"/>
                      <a:pt x="310" y="72"/>
                      <a:pt x="604" y="72"/>
                    </a:cubicBezTo>
                    <a:cubicBezTo>
                      <a:pt x="897" y="72"/>
                      <a:pt x="1136" y="310"/>
                      <a:pt x="1136" y="604"/>
                    </a:cubicBezTo>
                    <a:cubicBezTo>
                      <a:pt x="1136" y="897"/>
                      <a:pt x="897" y="1136"/>
                      <a:pt x="604" y="1136"/>
                    </a:cubicBezTo>
                    <a:cubicBezTo>
                      <a:pt x="310" y="1136"/>
                      <a:pt x="71" y="897"/>
                      <a:pt x="71" y="604"/>
                    </a:cubicBezTo>
                    <a:close/>
                  </a:path>
                </a:pathLst>
              </a:custGeom>
              <a:solidFill>
                <a:schemeClr val="accent2"/>
              </a:solidFill>
              <a:ln w="9525">
                <a:noFill/>
                <a:round/>
              </a:ln>
            </p:spPr>
            <p:txBody>
              <a:bodyPr anchor="ctr"/>
              <a:lstStyle/>
              <a:p>
                <a:pPr algn="ctr">
                  <a:defRPr/>
                </a:pPr>
                <a:endParaRPr sz="1350"/>
              </a:p>
            </p:txBody>
          </p:sp>
          <p:sp>
            <p:nvSpPr>
              <p:cNvPr id="40" name="Freeform: Shape 38"/>
              <p:cNvSpPr/>
              <p:nvPr/>
            </p:nvSpPr>
            <p:spPr bwMode="auto">
              <a:xfrm>
                <a:off x="5938390" y="1918902"/>
                <a:ext cx="1987518" cy="1985729"/>
              </a:xfrm>
              <a:custGeom>
                <a:avLst/>
                <a:gdLst/>
                <a:ahLst/>
                <a:cxnLst>
                  <a:cxn ang="0">
                    <a:pos x="0" y="437"/>
                  </a:cxn>
                  <a:cxn ang="0">
                    <a:pos x="438" y="874"/>
                  </a:cxn>
                  <a:cxn ang="0">
                    <a:pos x="875" y="437"/>
                  </a:cxn>
                  <a:cxn ang="0">
                    <a:pos x="438" y="0"/>
                  </a:cxn>
                  <a:cxn ang="0">
                    <a:pos x="0" y="437"/>
                  </a:cxn>
                  <a:cxn ang="0">
                    <a:pos x="72" y="437"/>
                  </a:cxn>
                  <a:cxn ang="0">
                    <a:pos x="438" y="71"/>
                  </a:cxn>
                  <a:cxn ang="0">
                    <a:pos x="803" y="437"/>
                  </a:cxn>
                  <a:cxn ang="0">
                    <a:pos x="438" y="802"/>
                  </a:cxn>
                  <a:cxn ang="0">
                    <a:pos x="72" y="437"/>
                  </a:cxn>
                </a:cxnLst>
                <a:rect l="0" t="0" r="r" b="b"/>
                <a:pathLst>
                  <a:path w="875" h="874">
                    <a:moveTo>
                      <a:pt x="0" y="437"/>
                    </a:moveTo>
                    <a:cubicBezTo>
                      <a:pt x="0" y="678"/>
                      <a:pt x="197" y="874"/>
                      <a:pt x="438" y="874"/>
                    </a:cubicBezTo>
                    <a:cubicBezTo>
                      <a:pt x="679" y="874"/>
                      <a:pt x="875" y="678"/>
                      <a:pt x="875" y="437"/>
                    </a:cubicBezTo>
                    <a:cubicBezTo>
                      <a:pt x="875" y="196"/>
                      <a:pt x="679" y="0"/>
                      <a:pt x="438" y="0"/>
                    </a:cubicBezTo>
                    <a:cubicBezTo>
                      <a:pt x="197" y="0"/>
                      <a:pt x="0" y="196"/>
                      <a:pt x="0" y="437"/>
                    </a:cubicBezTo>
                    <a:close/>
                    <a:moveTo>
                      <a:pt x="72" y="437"/>
                    </a:moveTo>
                    <a:cubicBezTo>
                      <a:pt x="72" y="235"/>
                      <a:pt x="236" y="71"/>
                      <a:pt x="438" y="71"/>
                    </a:cubicBezTo>
                    <a:cubicBezTo>
                      <a:pt x="639" y="71"/>
                      <a:pt x="803" y="235"/>
                      <a:pt x="803" y="437"/>
                    </a:cubicBezTo>
                    <a:cubicBezTo>
                      <a:pt x="803" y="638"/>
                      <a:pt x="639" y="802"/>
                      <a:pt x="438" y="802"/>
                    </a:cubicBezTo>
                    <a:cubicBezTo>
                      <a:pt x="236" y="802"/>
                      <a:pt x="72" y="638"/>
                      <a:pt x="72" y="437"/>
                    </a:cubicBezTo>
                    <a:close/>
                  </a:path>
                </a:pathLst>
              </a:custGeom>
              <a:solidFill>
                <a:schemeClr val="accent1"/>
              </a:solidFill>
              <a:ln w="9525">
                <a:noFill/>
                <a:round/>
              </a:ln>
            </p:spPr>
            <p:txBody>
              <a:bodyPr anchor="ctr"/>
              <a:lstStyle/>
              <a:p>
                <a:pPr algn="ctr">
                  <a:defRPr/>
                </a:pPr>
                <a:endParaRPr sz="1350"/>
              </a:p>
            </p:txBody>
          </p:sp>
          <p:sp>
            <p:nvSpPr>
              <p:cNvPr id="41" name="Freeform: Shape 39"/>
              <p:cNvSpPr/>
              <p:nvPr/>
            </p:nvSpPr>
            <p:spPr bwMode="auto">
              <a:xfrm>
                <a:off x="6318283" y="2297676"/>
                <a:ext cx="1228991" cy="1228182"/>
              </a:xfrm>
              <a:custGeom>
                <a:avLst/>
                <a:gdLst/>
                <a:ahLst/>
                <a:cxnLst>
                  <a:cxn ang="0">
                    <a:pos x="0" y="271"/>
                  </a:cxn>
                  <a:cxn ang="0">
                    <a:pos x="271" y="541"/>
                  </a:cxn>
                  <a:cxn ang="0">
                    <a:pos x="541" y="271"/>
                  </a:cxn>
                  <a:cxn ang="0">
                    <a:pos x="271" y="0"/>
                  </a:cxn>
                  <a:cxn ang="0">
                    <a:pos x="0" y="271"/>
                  </a:cxn>
                  <a:cxn ang="0">
                    <a:pos x="72" y="271"/>
                  </a:cxn>
                  <a:cxn ang="0">
                    <a:pos x="271" y="72"/>
                  </a:cxn>
                  <a:cxn ang="0">
                    <a:pos x="469" y="271"/>
                  </a:cxn>
                  <a:cxn ang="0">
                    <a:pos x="271" y="470"/>
                  </a:cxn>
                  <a:cxn ang="0">
                    <a:pos x="72" y="271"/>
                  </a:cxn>
                </a:cxnLst>
                <a:rect l="0" t="0" r="r" b="b"/>
                <a:pathLst>
                  <a:path w="541" h="541">
                    <a:moveTo>
                      <a:pt x="0" y="271"/>
                    </a:moveTo>
                    <a:cubicBezTo>
                      <a:pt x="0" y="420"/>
                      <a:pt x="122" y="541"/>
                      <a:pt x="271" y="541"/>
                    </a:cubicBezTo>
                    <a:cubicBezTo>
                      <a:pt x="420" y="541"/>
                      <a:pt x="541" y="420"/>
                      <a:pt x="541" y="271"/>
                    </a:cubicBezTo>
                    <a:cubicBezTo>
                      <a:pt x="541" y="122"/>
                      <a:pt x="420" y="0"/>
                      <a:pt x="271" y="0"/>
                    </a:cubicBezTo>
                    <a:cubicBezTo>
                      <a:pt x="122" y="0"/>
                      <a:pt x="0" y="122"/>
                      <a:pt x="0" y="271"/>
                    </a:cubicBezTo>
                    <a:close/>
                    <a:moveTo>
                      <a:pt x="72" y="271"/>
                    </a:moveTo>
                    <a:cubicBezTo>
                      <a:pt x="72" y="161"/>
                      <a:pt x="161" y="72"/>
                      <a:pt x="271" y="72"/>
                    </a:cubicBezTo>
                    <a:cubicBezTo>
                      <a:pt x="380" y="72"/>
                      <a:pt x="469" y="161"/>
                      <a:pt x="469" y="271"/>
                    </a:cubicBezTo>
                    <a:cubicBezTo>
                      <a:pt x="469" y="380"/>
                      <a:pt x="380" y="470"/>
                      <a:pt x="271" y="470"/>
                    </a:cubicBezTo>
                    <a:cubicBezTo>
                      <a:pt x="161" y="470"/>
                      <a:pt x="72" y="380"/>
                      <a:pt x="72" y="271"/>
                    </a:cubicBezTo>
                    <a:close/>
                  </a:path>
                </a:pathLst>
              </a:custGeom>
              <a:solidFill>
                <a:schemeClr val="accent2"/>
              </a:solidFill>
              <a:ln w="9525">
                <a:noFill/>
                <a:round/>
              </a:ln>
            </p:spPr>
            <p:txBody>
              <a:bodyPr anchor="ctr"/>
              <a:lstStyle/>
              <a:p>
                <a:pPr algn="ctr">
                  <a:defRPr/>
                </a:pPr>
                <a:endParaRPr sz="1350"/>
              </a:p>
            </p:txBody>
          </p:sp>
          <p:sp>
            <p:nvSpPr>
              <p:cNvPr id="42" name="Oval 40"/>
              <p:cNvSpPr/>
              <p:nvPr/>
            </p:nvSpPr>
            <p:spPr bwMode="auto">
              <a:xfrm>
                <a:off x="6698175" y="2676449"/>
                <a:ext cx="469206" cy="471894"/>
              </a:xfrm>
              <a:prstGeom prst="ellipse">
                <a:avLst/>
              </a:prstGeom>
              <a:solidFill>
                <a:schemeClr val="accent1"/>
              </a:solidFill>
              <a:ln w="9525">
                <a:noFill/>
                <a:round/>
              </a:ln>
            </p:spPr>
            <p:txBody>
              <a:bodyPr anchor="ctr"/>
              <a:lstStyle/>
              <a:p>
                <a:pPr algn="ctr">
                  <a:defRPr/>
                </a:pPr>
                <a:endParaRPr sz="1350"/>
              </a:p>
            </p:txBody>
          </p:sp>
        </p:grpSp>
        <p:grpSp>
          <p:nvGrpSpPr>
            <p:cNvPr id="7194" name="Group 41"/>
            <p:cNvGrpSpPr/>
            <p:nvPr/>
          </p:nvGrpSpPr>
          <p:grpSpPr bwMode="auto">
            <a:xfrm>
              <a:off x="9003829" y="1169961"/>
              <a:ext cx="1575076" cy="2714964"/>
              <a:chOff x="6927850" y="1189038"/>
              <a:chExt cx="1011238" cy="1743074"/>
            </a:xfrm>
          </p:grpSpPr>
          <p:sp>
            <p:nvSpPr>
              <p:cNvPr id="7195" name="Freeform: Shape 42"/>
              <p:cNvSpPr/>
              <p:nvPr/>
            </p:nvSpPr>
            <p:spPr bwMode="auto">
              <a:xfrm>
                <a:off x="7223125" y="1189038"/>
                <a:ext cx="457200" cy="658812"/>
              </a:xfrm>
              <a:custGeom>
                <a:avLst/>
                <a:gdLst>
                  <a:gd name="T0" fmla="*/ 152 w 201"/>
                  <a:gd name="T1" fmla="*/ 118 h 290"/>
                  <a:gd name="T2" fmla="*/ 83 w 201"/>
                  <a:gd name="T3" fmla="*/ 290 h 290"/>
                  <a:gd name="T4" fmla="*/ 152 w 201"/>
                  <a:gd name="T5" fmla="*/ 118 h 290"/>
                  <a:gd name="T6" fmla="*/ 0 60000 65536"/>
                  <a:gd name="T7" fmla="*/ 0 60000 65536"/>
                  <a:gd name="T8" fmla="*/ 0 60000 65536"/>
                  <a:gd name="T9" fmla="*/ 0 w 201"/>
                  <a:gd name="T10" fmla="*/ 0 h 290"/>
                  <a:gd name="T11" fmla="*/ 201 w 201"/>
                  <a:gd name="T12" fmla="*/ 290 h 290"/>
                </a:gdLst>
                <a:ahLst/>
                <a:cxnLst>
                  <a:cxn ang="T6">
                    <a:pos x="T0" y="T1"/>
                  </a:cxn>
                  <a:cxn ang="T7">
                    <a:pos x="T2" y="T3"/>
                  </a:cxn>
                  <a:cxn ang="T8">
                    <a:pos x="T4" y="T5"/>
                  </a:cxn>
                </a:cxnLst>
                <a:rect l="T9" t="T10" r="T11" b="T12"/>
                <a:pathLst>
                  <a:path w="201" h="290">
                    <a:moveTo>
                      <a:pt x="152" y="118"/>
                    </a:moveTo>
                    <a:cubicBezTo>
                      <a:pt x="201" y="6"/>
                      <a:pt x="0" y="0"/>
                      <a:pt x="83" y="290"/>
                    </a:cubicBezTo>
                    <a:lnTo>
                      <a:pt x="152" y="118"/>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350"/>
              </a:p>
            </p:txBody>
          </p:sp>
          <p:sp>
            <p:nvSpPr>
              <p:cNvPr id="26" name="Freeform: Shape 43"/>
              <p:cNvSpPr/>
              <p:nvPr/>
            </p:nvSpPr>
            <p:spPr bwMode="auto">
              <a:xfrm>
                <a:off x="7352292" y="1279642"/>
                <a:ext cx="241521" cy="567531"/>
              </a:xfrm>
              <a:custGeom>
                <a:avLst/>
                <a:gdLst/>
                <a:ahLst/>
                <a:cxnLst>
                  <a:cxn ang="0">
                    <a:pos x="96" y="78"/>
                  </a:cxn>
                  <a:cxn ang="0">
                    <a:pos x="97" y="74"/>
                  </a:cxn>
                  <a:cxn ang="0">
                    <a:pos x="100" y="63"/>
                  </a:cxn>
                  <a:cxn ang="0">
                    <a:pos x="101" y="45"/>
                  </a:cxn>
                  <a:cxn ang="0">
                    <a:pos x="95" y="25"/>
                  </a:cxn>
                  <a:cxn ang="0">
                    <a:pos x="76" y="12"/>
                  </a:cxn>
                  <a:cxn ang="0">
                    <a:pos x="51" y="19"/>
                  </a:cxn>
                  <a:cxn ang="0">
                    <a:pos x="19" y="71"/>
                  </a:cxn>
                  <a:cxn ang="0">
                    <a:pos x="14" y="104"/>
                  </a:cxn>
                  <a:cxn ang="0">
                    <a:pos x="13" y="136"/>
                  </a:cxn>
                  <a:cxn ang="0">
                    <a:pos x="15" y="166"/>
                  </a:cxn>
                  <a:cxn ang="0">
                    <a:pos x="18" y="194"/>
                  </a:cxn>
                  <a:cxn ang="0">
                    <a:pos x="21" y="217"/>
                  </a:cxn>
                  <a:cxn ang="0">
                    <a:pos x="25" y="234"/>
                  </a:cxn>
                  <a:cxn ang="0">
                    <a:pos x="27" y="250"/>
                  </a:cxn>
                  <a:cxn ang="0">
                    <a:pos x="22" y="235"/>
                  </a:cxn>
                  <a:cxn ang="0">
                    <a:pos x="17" y="218"/>
                  </a:cxn>
                  <a:cxn ang="0">
                    <a:pos x="10" y="195"/>
                  </a:cxn>
                  <a:cxn ang="0">
                    <a:pos x="5" y="168"/>
                  </a:cxn>
                  <a:cxn ang="0">
                    <a:pos x="1" y="137"/>
                  </a:cxn>
                  <a:cxn ang="0">
                    <a:pos x="1" y="103"/>
                  </a:cxn>
                  <a:cxn ang="0">
                    <a:pos x="6" y="68"/>
                  </a:cxn>
                  <a:cxn ang="0">
                    <a:pos x="20" y="35"/>
                  </a:cxn>
                  <a:cxn ang="0">
                    <a:pos x="44" y="9"/>
                  </a:cxn>
                  <a:cxn ang="0">
                    <a:pos x="78" y="2"/>
                  </a:cxn>
                  <a:cxn ang="0">
                    <a:pos x="102" y="21"/>
                  </a:cxn>
                  <a:cxn ang="0">
                    <a:pos x="106" y="45"/>
                  </a:cxn>
                  <a:cxn ang="0">
                    <a:pos x="103" y="64"/>
                  </a:cxn>
                  <a:cxn ang="0">
                    <a:pos x="98" y="74"/>
                  </a:cxn>
                  <a:cxn ang="0">
                    <a:pos x="96" y="78"/>
                  </a:cxn>
                </a:cxnLst>
                <a:rect l="0" t="0" r="r" b="b"/>
                <a:pathLst>
                  <a:path w="107" h="250">
                    <a:moveTo>
                      <a:pt x="96" y="78"/>
                    </a:moveTo>
                    <a:cubicBezTo>
                      <a:pt x="96" y="78"/>
                      <a:pt x="97" y="77"/>
                      <a:pt x="97" y="74"/>
                    </a:cubicBezTo>
                    <a:cubicBezTo>
                      <a:pt x="98" y="72"/>
                      <a:pt x="99" y="68"/>
                      <a:pt x="100" y="63"/>
                    </a:cubicBezTo>
                    <a:cubicBezTo>
                      <a:pt x="101" y="58"/>
                      <a:pt x="102" y="52"/>
                      <a:pt x="101" y="45"/>
                    </a:cubicBezTo>
                    <a:cubicBezTo>
                      <a:pt x="101" y="39"/>
                      <a:pt x="99" y="31"/>
                      <a:pt x="95" y="25"/>
                    </a:cubicBezTo>
                    <a:cubicBezTo>
                      <a:pt x="91" y="18"/>
                      <a:pt x="84" y="13"/>
                      <a:pt x="76" y="12"/>
                    </a:cubicBezTo>
                    <a:cubicBezTo>
                      <a:pt x="68" y="11"/>
                      <a:pt x="59" y="13"/>
                      <a:pt x="51" y="19"/>
                    </a:cubicBezTo>
                    <a:cubicBezTo>
                      <a:pt x="35" y="30"/>
                      <a:pt x="25" y="50"/>
                      <a:pt x="19" y="71"/>
                    </a:cubicBezTo>
                    <a:cubicBezTo>
                      <a:pt x="17" y="82"/>
                      <a:pt x="15" y="93"/>
                      <a:pt x="14" y="104"/>
                    </a:cubicBezTo>
                    <a:cubicBezTo>
                      <a:pt x="13" y="115"/>
                      <a:pt x="13" y="126"/>
                      <a:pt x="13" y="136"/>
                    </a:cubicBezTo>
                    <a:cubicBezTo>
                      <a:pt x="14" y="147"/>
                      <a:pt x="14" y="157"/>
                      <a:pt x="15" y="166"/>
                    </a:cubicBezTo>
                    <a:cubicBezTo>
                      <a:pt x="15" y="176"/>
                      <a:pt x="17" y="185"/>
                      <a:pt x="18" y="194"/>
                    </a:cubicBezTo>
                    <a:cubicBezTo>
                      <a:pt x="19" y="202"/>
                      <a:pt x="20" y="210"/>
                      <a:pt x="21" y="217"/>
                    </a:cubicBezTo>
                    <a:cubicBezTo>
                      <a:pt x="22" y="224"/>
                      <a:pt x="24" y="229"/>
                      <a:pt x="25" y="234"/>
                    </a:cubicBezTo>
                    <a:cubicBezTo>
                      <a:pt x="26" y="244"/>
                      <a:pt x="27" y="250"/>
                      <a:pt x="27" y="250"/>
                    </a:cubicBezTo>
                    <a:cubicBezTo>
                      <a:pt x="27" y="250"/>
                      <a:pt x="25" y="245"/>
                      <a:pt x="22" y="235"/>
                    </a:cubicBezTo>
                    <a:cubicBezTo>
                      <a:pt x="21" y="230"/>
                      <a:pt x="18" y="225"/>
                      <a:pt x="17" y="218"/>
                    </a:cubicBezTo>
                    <a:cubicBezTo>
                      <a:pt x="15" y="211"/>
                      <a:pt x="12" y="204"/>
                      <a:pt x="10" y="195"/>
                    </a:cubicBezTo>
                    <a:cubicBezTo>
                      <a:pt x="9" y="187"/>
                      <a:pt x="6" y="178"/>
                      <a:pt x="5" y="168"/>
                    </a:cubicBezTo>
                    <a:cubicBezTo>
                      <a:pt x="3" y="158"/>
                      <a:pt x="2" y="147"/>
                      <a:pt x="1" y="137"/>
                    </a:cubicBezTo>
                    <a:cubicBezTo>
                      <a:pt x="1" y="126"/>
                      <a:pt x="0" y="114"/>
                      <a:pt x="1" y="103"/>
                    </a:cubicBezTo>
                    <a:cubicBezTo>
                      <a:pt x="2" y="91"/>
                      <a:pt x="4" y="80"/>
                      <a:pt x="6" y="68"/>
                    </a:cubicBezTo>
                    <a:cubicBezTo>
                      <a:pt x="9" y="56"/>
                      <a:pt x="14" y="45"/>
                      <a:pt x="20" y="35"/>
                    </a:cubicBezTo>
                    <a:cubicBezTo>
                      <a:pt x="26" y="24"/>
                      <a:pt x="34" y="15"/>
                      <a:pt x="44" y="9"/>
                    </a:cubicBezTo>
                    <a:cubicBezTo>
                      <a:pt x="54" y="2"/>
                      <a:pt x="67" y="0"/>
                      <a:pt x="78" y="2"/>
                    </a:cubicBezTo>
                    <a:cubicBezTo>
                      <a:pt x="89" y="5"/>
                      <a:pt x="98" y="13"/>
                      <a:pt x="102" y="21"/>
                    </a:cubicBezTo>
                    <a:cubicBezTo>
                      <a:pt x="106" y="30"/>
                      <a:pt x="107" y="38"/>
                      <a:pt x="106" y="45"/>
                    </a:cubicBezTo>
                    <a:cubicBezTo>
                      <a:pt x="106" y="53"/>
                      <a:pt x="104" y="59"/>
                      <a:pt x="103" y="64"/>
                    </a:cubicBezTo>
                    <a:cubicBezTo>
                      <a:pt x="101" y="69"/>
                      <a:pt x="99" y="72"/>
                      <a:pt x="98" y="74"/>
                    </a:cubicBezTo>
                    <a:cubicBezTo>
                      <a:pt x="97" y="77"/>
                      <a:pt x="96" y="78"/>
                      <a:pt x="96" y="78"/>
                    </a:cubicBezTo>
                    <a:close/>
                  </a:path>
                </a:pathLst>
              </a:custGeom>
              <a:solidFill>
                <a:schemeClr val="accent1">
                  <a:lumMod val="75000"/>
                </a:schemeClr>
              </a:solidFill>
              <a:ln w="9525">
                <a:noFill/>
                <a:round/>
              </a:ln>
            </p:spPr>
            <p:txBody>
              <a:bodyPr anchor="ctr"/>
              <a:lstStyle/>
              <a:p>
                <a:pPr algn="ctr">
                  <a:defRPr/>
                </a:pPr>
                <a:endParaRPr sz="1350"/>
              </a:p>
            </p:txBody>
          </p:sp>
          <p:sp>
            <p:nvSpPr>
              <p:cNvPr id="7197" name="Freeform: Shape 44"/>
              <p:cNvSpPr/>
              <p:nvPr/>
            </p:nvSpPr>
            <p:spPr bwMode="auto">
              <a:xfrm>
                <a:off x="7426325" y="1258888"/>
                <a:ext cx="512763" cy="584200"/>
              </a:xfrm>
              <a:custGeom>
                <a:avLst/>
                <a:gdLst>
                  <a:gd name="T0" fmla="*/ 69 w 226"/>
                  <a:gd name="T1" fmla="*/ 87 h 257"/>
                  <a:gd name="T2" fmla="*/ 0 w 226"/>
                  <a:gd name="T3" fmla="*/ 249 h 257"/>
                  <a:gd name="T4" fmla="*/ 69 w 226"/>
                  <a:gd name="T5" fmla="*/ 87 h 257"/>
                  <a:gd name="T6" fmla="*/ 0 60000 65536"/>
                  <a:gd name="T7" fmla="*/ 0 60000 65536"/>
                  <a:gd name="T8" fmla="*/ 0 60000 65536"/>
                  <a:gd name="T9" fmla="*/ 0 w 226"/>
                  <a:gd name="T10" fmla="*/ 0 h 257"/>
                  <a:gd name="T11" fmla="*/ 226 w 226"/>
                  <a:gd name="T12" fmla="*/ 257 h 257"/>
                </a:gdLst>
                <a:ahLst/>
                <a:cxnLst>
                  <a:cxn ang="T6">
                    <a:pos x="T0" y="T1"/>
                  </a:cxn>
                  <a:cxn ang="T7">
                    <a:pos x="T2" y="T3"/>
                  </a:cxn>
                  <a:cxn ang="T8">
                    <a:pos x="T4" y="T5"/>
                  </a:cxn>
                </a:cxnLst>
                <a:rect l="T9" t="T10" r="T11" b="T12"/>
                <a:pathLst>
                  <a:path w="226" h="257">
                    <a:moveTo>
                      <a:pt x="69" y="87"/>
                    </a:moveTo>
                    <a:cubicBezTo>
                      <a:pt x="187" y="0"/>
                      <a:pt x="226" y="257"/>
                      <a:pt x="0" y="249"/>
                    </a:cubicBezTo>
                    <a:lnTo>
                      <a:pt x="69" y="87"/>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350"/>
              </a:p>
            </p:txBody>
          </p:sp>
          <p:sp>
            <p:nvSpPr>
              <p:cNvPr id="28" name="Freeform: Shape 45"/>
              <p:cNvSpPr/>
              <p:nvPr/>
            </p:nvSpPr>
            <p:spPr bwMode="auto">
              <a:xfrm>
                <a:off x="7426510" y="1406739"/>
                <a:ext cx="391213" cy="421558"/>
              </a:xfrm>
              <a:custGeom>
                <a:avLst/>
                <a:gdLst/>
                <a:ahLst/>
                <a:cxnLst>
                  <a:cxn ang="0">
                    <a:pos x="69" y="22"/>
                  </a:cxn>
                  <a:cxn ang="0">
                    <a:pos x="72" y="19"/>
                  </a:cxn>
                  <a:cxn ang="0">
                    <a:pos x="81" y="12"/>
                  </a:cxn>
                  <a:cxn ang="0">
                    <a:pos x="89" y="8"/>
                  </a:cxn>
                  <a:cxn ang="0">
                    <a:pos x="98" y="4"/>
                  </a:cxn>
                  <a:cxn ang="0">
                    <a:pos x="109" y="1"/>
                  </a:cxn>
                  <a:cxn ang="0">
                    <a:pos x="122" y="1"/>
                  </a:cxn>
                  <a:cxn ang="0">
                    <a:pos x="149" y="14"/>
                  </a:cxn>
                  <a:cxn ang="0">
                    <a:pos x="166" y="42"/>
                  </a:cxn>
                  <a:cxn ang="0">
                    <a:pos x="160" y="112"/>
                  </a:cxn>
                  <a:cxn ang="0">
                    <a:pos x="141" y="142"/>
                  </a:cxn>
                  <a:cxn ang="0">
                    <a:pos x="114" y="164"/>
                  </a:cxn>
                  <a:cxn ang="0">
                    <a:pos x="85" y="177"/>
                  </a:cxn>
                  <a:cxn ang="0">
                    <a:pos x="57" y="184"/>
                  </a:cxn>
                  <a:cxn ang="0">
                    <a:pos x="34" y="186"/>
                  </a:cxn>
                  <a:cxn ang="0">
                    <a:pos x="16" y="186"/>
                  </a:cxn>
                  <a:cxn ang="0">
                    <a:pos x="0" y="184"/>
                  </a:cxn>
                  <a:cxn ang="0">
                    <a:pos x="15" y="183"/>
                  </a:cxn>
                  <a:cxn ang="0">
                    <a:pos x="33" y="181"/>
                  </a:cxn>
                  <a:cxn ang="0">
                    <a:pos x="56" y="176"/>
                  </a:cxn>
                  <a:cxn ang="0">
                    <a:pos x="81" y="168"/>
                  </a:cxn>
                  <a:cxn ang="0">
                    <a:pos x="107" y="154"/>
                  </a:cxn>
                  <a:cxn ang="0">
                    <a:pos x="148" y="106"/>
                  </a:cxn>
                  <a:cxn ang="0">
                    <a:pos x="155" y="45"/>
                  </a:cxn>
                  <a:cxn ang="0">
                    <a:pos x="142" y="21"/>
                  </a:cxn>
                  <a:cxn ang="0">
                    <a:pos x="121" y="9"/>
                  </a:cxn>
                  <a:cxn ang="0">
                    <a:pos x="99" y="9"/>
                  </a:cxn>
                  <a:cxn ang="0">
                    <a:pos x="90" y="12"/>
                  </a:cxn>
                  <a:cxn ang="0">
                    <a:pos x="83" y="15"/>
                  </a:cxn>
                  <a:cxn ang="0">
                    <a:pos x="72" y="20"/>
                  </a:cxn>
                  <a:cxn ang="0">
                    <a:pos x="69" y="22"/>
                  </a:cxn>
                </a:cxnLst>
                <a:rect l="0" t="0" r="r" b="b"/>
                <a:pathLst>
                  <a:path w="173" h="186">
                    <a:moveTo>
                      <a:pt x="69" y="22"/>
                    </a:moveTo>
                    <a:cubicBezTo>
                      <a:pt x="69" y="22"/>
                      <a:pt x="70" y="21"/>
                      <a:pt x="72" y="19"/>
                    </a:cubicBezTo>
                    <a:cubicBezTo>
                      <a:pt x="74" y="18"/>
                      <a:pt x="77" y="15"/>
                      <a:pt x="81" y="12"/>
                    </a:cubicBezTo>
                    <a:cubicBezTo>
                      <a:pt x="84" y="11"/>
                      <a:pt x="86" y="10"/>
                      <a:pt x="89" y="8"/>
                    </a:cubicBezTo>
                    <a:cubicBezTo>
                      <a:pt x="91" y="7"/>
                      <a:pt x="95" y="6"/>
                      <a:pt x="98" y="4"/>
                    </a:cubicBezTo>
                    <a:cubicBezTo>
                      <a:pt x="101" y="3"/>
                      <a:pt x="105" y="2"/>
                      <a:pt x="109" y="1"/>
                    </a:cubicBezTo>
                    <a:cubicBezTo>
                      <a:pt x="113" y="1"/>
                      <a:pt x="118" y="0"/>
                      <a:pt x="122" y="1"/>
                    </a:cubicBezTo>
                    <a:cubicBezTo>
                      <a:pt x="131" y="2"/>
                      <a:pt x="141" y="6"/>
                      <a:pt x="149" y="14"/>
                    </a:cubicBezTo>
                    <a:cubicBezTo>
                      <a:pt x="157" y="21"/>
                      <a:pt x="163" y="31"/>
                      <a:pt x="166" y="42"/>
                    </a:cubicBezTo>
                    <a:cubicBezTo>
                      <a:pt x="173" y="64"/>
                      <a:pt x="171" y="90"/>
                      <a:pt x="160" y="112"/>
                    </a:cubicBezTo>
                    <a:cubicBezTo>
                      <a:pt x="155" y="123"/>
                      <a:pt x="149" y="133"/>
                      <a:pt x="141" y="142"/>
                    </a:cubicBezTo>
                    <a:cubicBezTo>
                      <a:pt x="133" y="151"/>
                      <a:pt x="123" y="158"/>
                      <a:pt x="114" y="164"/>
                    </a:cubicBezTo>
                    <a:cubicBezTo>
                      <a:pt x="104" y="170"/>
                      <a:pt x="94" y="174"/>
                      <a:pt x="85" y="177"/>
                    </a:cubicBezTo>
                    <a:cubicBezTo>
                      <a:pt x="75" y="180"/>
                      <a:pt x="66" y="182"/>
                      <a:pt x="57" y="184"/>
                    </a:cubicBezTo>
                    <a:cubicBezTo>
                      <a:pt x="49" y="185"/>
                      <a:pt x="41" y="186"/>
                      <a:pt x="34" y="186"/>
                    </a:cubicBezTo>
                    <a:cubicBezTo>
                      <a:pt x="27" y="186"/>
                      <a:pt x="21" y="186"/>
                      <a:pt x="16" y="186"/>
                    </a:cubicBezTo>
                    <a:cubicBezTo>
                      <a:pt x="5" y="185"/>
                      <a:pt x="0" y="184"/>
                      <a:pt x="0" y="184"/>
                    </a:cubicBezTo>
                    <a:cubicBezTo>
                      <a:pt x="0" y="184"/>
                      <a:pt x="6" y="184"/>
                      <a:pt x="15" y="183"/>
                    </a:cubicBezTo>
                    <a:cubicBezTo>
                      <a:pt x="20" y="183"/>
                      <a:pt x="26" y="182"/>
                      <a:pt x="33" y="181"/>
                    </a:cubicBezTo>
                    <a:cubicBezTo>
                      <a:pt x="40" y="180"/>
                      <a:pt x="48" y="178"/>
                      <a:pt x="56" y="176"/>
                    </a:cubicBezTo>
                    <a:cubicBezTo>
                      <a:pt x="64" y="174"/>
                      <a:pt x="73" y="172"/>
                      <a:pt x="81" y="168"/>
                    </a:cubicBezTo>
                    <a:cubicBezTo>
                      <a:pt x="90" y="164"/>
                      <a:pt x="99" y="159"/>
                      <a:pt x="107" y="154"/>
                    </a:cubicBezTo>
                    <a:cubicBezTo>
                      <a:pt x="124" y="142"/>
                      <a:pt x="140" y="126"/>
                      <a:pt x="148" y="106"/>
                    </a:cubicBezTo>
                    <a:cubicBezTo>
                      <a:pt x="157" y="87"/>
                      <a:pt x="159" y="65"/>
                      <a:pt x="155" y="45"/>
                    </a:cubicBezTo>
                    <a:cubicBezTo>
                      <a:pt x="152" y="36"/>
                      <a:pt x="148" y="27"/>
                      <a:pt x="142" y="21"/>
                    </a:cubicBezTo>
                    <a:cubicBezTo>
                      <a:pt x="136" y="14"/>
                      <a:pt x="129" y="10"/>
                      <a:pt x="121" y="9"/>
                    </a:cubicBezTo>
                    <a:cubicBezTo>
                      <a:pt x="113" y="7"/>
                      <a:pt x="106" y="8"/>
                      <a:pt x="99" y="9"/>
                    </a:cubicBezTo>
                    <a:cubicBezTo>
                      <a:pt x="96" y="10"/>
                      <a:pt x="93" y="11"/>
                      <a:pt x="90" y="12"/>
                    </a:cubicBezTo>
                    <a:cubicBezTo>
                      <a:pt x="87" y="13"/>
                      <a:pt x="85" y="14"/>
                      <a:pt x="83" y="15"/>
                    </a:cubicBezTo>
                    <a:cubicBezTo>
                      <a:pt x="78" y="17"/>
                      <a:pt x="75" y="19"/>
                      <a:pt x="72" y="20"/>
                    </a:cubicBezTo>
                    <a:cubicBezTo>
                      <a:pt x="70" y="21"/>
                      <a:pt x="69" y="22"/>
                      <a:pt x="69" y="22"/>
                    </a:cubicBezTo>
                    <a:close/>
                  </a:path>
                </a:pathLst>
              </a:custGeom>
              <a:solidFill>
                <a:schemeClr val="accent1">
                  <a:lumMod val="75000"/>
                </a:schemeClr>
              </a:solidFill>
              <a:ln w="9525">
                <a:noFill/>
                <a:round/>
              </a:ln>
            </p:spPr>
            <p:txBody>
              <a:bodyPr anchor="ctr"/>
              <a:lstStyle/>
              <a:p>
                <a:pPr algn="ctr">
                  <a:defRPr/>
                </a:pPr>
                <a:endParaRPr sz="1350"/>
              </a:p>
            </p:txBody>
          </p:sp>
          <p:sp>
            <p:nvSpPr>
              <p:cNvPr id="29" name="Freeform: Shape 46"/>
              <p:cNvSpPr/>
              <p:nvPr/>
            </p:nvSpPr>
            <p:spPr bwMode="auto">
              <a:xfrm>
                <a:off x="6928373" y="2580810"/>
                <a:ext cx="181141" cy="351089"/>
              </a:xfrm>
              <a:custGeom>
                <a:avLst/>
                <a:gdLst/>
                <a:ahLst/>
                <a:cxnLst>
                  <a:cxn ang="0">
                    <a:pos x="79" y="10"/>
                  </a:cxn>
                  <a:cxn ang="0">
                    <a:pos x="7" y="153"/>
                  </a:cxn>
                  <a:cxn ang="0">
                    <a:pos x="3" y="154"/>
                  </a:cxn>
                  <a:cxn ang="0">
                    <a:pos x="1" y="150"/>
                  </a:cxn>
                  <a:cxn ang="0">
                    <a:pos x="56" y="0"/>
                  </a:cxn>
                  <a:cxn ang="0">
                    <a:pos x="79" y="10"/>
                  </a:cxn>
                </a:cxnLst>
                <a:rect l="0" t="0" r="r" b="b"/>
                <a:pathLst>
                  <a:path w="79" h="155">
                    <a:moveTo>
                      <a:pt x="79" y="10"/>
                    </a:moveTo>
                    <a:cubicBezTo>
                      <a:pt x="7" y="153"/>
                      <a:pt x="7" y="153"/>
                      <a:pt x="7" y="153"/>
                    </a:cubicBezTo>
                    <a:cubicBezTo>
                      <a:pt x="6" y="154"/>
                      <a:pt x="4" y="155"/>
                      <a:pt x="3" y="154"/>
                    </a:cubicBezTo>
                    <a:cubicBezTo>
                      <a:pt x="1" y="154"/>
                      <a:pt x="0" y="152"/>
                      <a:pt x="1" y="150"/>
                    </a:cubicBezTo>
                    <a:cubicBezTo>
                      <a:pt x="56" y="0"/>
                      <a:pt x="56" y="0"/>
                      <a:pt x="56" y="0"/>
                    </a:cubicBezTo>
                    <a:lnTo>
                      <a:pt x="79" y="10"/>
                    </a:lnTo>
                    <a:close/>
                  </a:path>
                </a:pathLst>
              </a:custGeom>
              <a:gradFill flip="none" rotWithShape="1">
                <a:gsLst>
                  <a:gs pos="0">
                    <a:schemeClr val="bg1">
                      <a:lumMod val="65000"/>
                    </a:schemeClr>
                  </a:gs>
                  <a:gs pos="50000">
                    <a:schemeClr val="bg1">
                      <a:lumMod val="75000"/>
                    </a:schemeClr>
                  </a:gs>
                  <a:gs pos="85000">
                    <a:schemeClr val="bg1">
                      <a:lumMod val="65000"/>
                    </a:schemeClr>
                  </a:gs>
                </a:gsLst>
                <a:lin ang="0" scaled="1"/>
                <a:tileRect/>
              </a:gradFill>
              <a:ln w="9525">
                <a:noFill/>
                <a:round/>
              </a:ln>
            </p:spPr>
            <p:txBody>
              <a:bodyPr anchor="ctr"/>
              <a:lstStyle/>
              <a:p>
                <a:pPr algn="ctr">
                  <a:defRPr/>
                </a:pPr>
                <a:endParaRPr sz="1350"/>
              </a:p>
            </p:txBody>
          </p:sp>
          <p:sp>
            <p:nvSpPr>
              <p:cNvPr id="7200" name="Freeform: Shape 47"/>
              <p:cNvSpPr/>
              <p:nvPr/>
            </p:nvSpPr>
            <p:spPr bwMode="auto">
              <a:xfrm>
                <a:off x="7069138" y="1225551"/>
                <a:ext cx="473075" cy="608012"/>
              </a:xfrm>
              <a:custGeom>
                <a:avLst/>
                <a:gdLst>
                  <a:gd name="T0" fmla="*/ 208 w 208"/>
                  <a:gd name="T1" fmla="*/ 96 h 268"/>
                  <a:gd name="T2" fmla="*/ 137 w 208"/>
                  <a:gd name="T3" fmla="*/ 268 h 268"/>
                  <a:gd name="T4" fmla="*/ 208 w 208"/>
                  <a:gd name="T5" fmla="*/ 96 h 268"/>
                  <a:gd name="T6" fmla="*/ 0 60000 65536"/>
                  <a:gd name="T7" fmla="*/ 0 60000 65536"/>
                  <a:gd name="T8" fmla="*/ 0 60000 65536"/>
                  <a:gd name="T9" fmla="*/ 0 w 208"/>
                  <a:gd name="T10" fmla="*/ 0 h 268"/>
                  <a:gd name="T11" fmla="*/ 208 w 208"/>
                  <a:gd name="T12" fmla="*/ 268 h 268"/>
                </a:gdLst>
                <a:ahLst/>
                <a:cxnLst>
                  <a:cxn ang="T6">
                    <a:pos x="T0" y="T1"/>
                  </a:cxn>
                  <a:cxn ang="T7">
                    <a:pos x="T2" y="T3"/>
                  </a:cxn>
                  <a:cxn ang="T8">
                    <a:pos x="T4" y="T5"/>
                  </a:cxn>
                </a:cxnLst>
                <a:rect l="T9" t="T10" r="T11" b="T12"/>
                <a:pathLst>
                  <a:path w="208" h="268">
                    <a:moveTo>
                      <a:pt x="208" y="96"/>
                    </a:moveTo>
                    <a:cubicBezTo>
                      <a:pt x="206" y="0"/>
                      <a:pt x="0" y="56"/>
                      <a:pt x="137" y="268"/>
                    </a:cubicBezTo>
                    <a:lnTo>
                      <a:pt x="208" y="96"/>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350"/>
              </a:p>
            </p:txBody>
          </p:sp>
          <p:sp>
            <p:nvSpPr>
              <p:cNvPr id="31" name="Freeform: Shape 48"/>
              <p:cNvSpPr/>
              <p:nvPr/>
            </p:nvSpPr>
            <p:spPr bwMode="auto">
              <a:xfrm>
                <a:off x="7025233" y="2140376"/>
                <a:ext cx="310707" cy="517196"/>
              </a:xfrm>
              <a:custGeom>
                <a:avLst/>
                <a:gdLst/>
                <a:ahLst/>
                <a:cxnLst>
                  <a:cxn ang="0">
                    <a:pos x="85" y="166"/>
                  </a:cxn>
                  <a:cxn ang="0">
                    <a:pos x="62" y="199"/>
                  </a:cxn>
                  <a:cxn ang="0">
                    <a:pos x="48" y="212"/>
                  </a:cxn>
                  <a:cxn ang="0">
                    <a:pos x="1" y="192"/>
                  </a:cxn>
                  <a:cxn ang="0">
                    <a:pos x="0" y="172"/>
                  </a:cxn>
                  <a:cxn ang="0">
                    <a:pos x="9" y="133"/>
                  </a:cxn>
                  <a:cxn ang="0">
                    <a:pos x="74" y="0"/>
                  </a:cxn>
                  <a:cxn ang="0">
                    <a:pos x="137" y="27"/>
                  </a:cxn>
                  <a:cxn ang="0">
                    <a:pos x="85" y="166"/>
                  </a:cxn>
                </a:cxnLst>
                <a:rect l="0" t="0" r="r" b="b"/>
                <a:pathLst>
                  <a:path w="137" h="228">
                    <a:moveTo>
                      <a:pt x="85" y="166"/>
                    </a:moveTo>
                    <a:cubicBezTo>
                      <a:pt x="80" y="179"/>
                      <a:pt x="72" y="190"/>
                      <a:pt x="62" y="199"/>
                    </a:cubicBezTo>
                    <a:cubicBezTo>
                      <a:pt x="48" y="212"/>
                      <a:pt x="48" y="212"/>
                      <a:pt x="48" y="212"/>
                    </a:cubicBezTo>
                    <a:cubicBezTo>
                      <a:pt x="30" y="228"/>
                      <a:pt x="1" y="215"/>
                      <a:pt x="1" y="192"/>
                    </a:cubicBezTo>
                    <a:cubicBezTo>
                      <a:pt x="0" y="172"/>
                      <a:pt x="0" y="172"/>
                      <a:pt x="0" y="172"/>
                    </a:cubicBezTo>
                    <a:cubicBezTo>
                      <a:pt x="0" y="159"/>
                      <a:pt x="3" y="145"/>
                      <a:pt x="9" y="133"/>
                    </a:cubicBezTo>
                    <a:cubicBezTo>
                      <a:pt x="74" y="0"/>
                      <a:pt x="74" y="0"/>
                      <a:pt x="74" y="0"/>
                    </a:cubicBezTo>
                    <a:cubicBezTo>
                      <a:pt x="137" y="27"/>
                      <a:pt x="137" y="27"/>
                      <a:pt x="137" y="27"/>
                    </a:cubicBezTo>
                    <a:lnTo>
                      <a:pt x="85" y="166"/>
                    </a:lnTo>
                    <a:close/>
                  </a:path>
                </a:pathLst>
              </a:custGeom>
              <a:gradFill>
                <a:gsLst>
                  <a:gs pos="0">
                    <a:schemeClr val="bg1">
                      <a:lumMod val="50000"/>
                    </a:schemeClr>
                  </a:gs>
                  <a:gs pos="50000">
                    <a:schemeClr val="bg1">
                      <a:lumMod val="75000"/>
                    </a:schemeClr>
                  </a:gs>
                  <a:gs pos="85000">
                    <a:schemeClr val="bg1">
                      <a:lumMod val="50000"/>
                    </a:schemeClr>
                  </a:gs>
                </a:gsLst>
                <a:lin ang="12000000" scaled="0"/>
              </a:gradFill>
              <a:ln w="9525">
                <a:noFill/>
                <a:round/>
              </a:ln>
            </p:spPr>
            <p:txBody>
              <a:bodyPr anchor="ctr"/>
              <a:lstStyle/>
              <a:p>
                <a:pPr algn="ctr">
                  <a:defRPr/>
                </a:pPr>
                <a:endParaRPr sz="1350"/>
              </a:p>
            </p:txBody>
          </p:sp>
          <p:sp>
            <p:nvSpPr>
              <p:cNvPr id="32" name="Freeform: Shape 49"/>
              <p:cNvSpPr/>
              <p:nvPr/>
            </p:nvSpPr>
            <p:spPr bwMode="auto">
              <a:xfrm>
                <a:off x="7259206" y="1322427"/>
                <a:ext cx="283033" cy="510903"/>
              </a:xfrm>
              <a:custGeom>
                <a:avLst/>
                <a:gdLst/>
                <a:ahLst/>
                <a:cxnLst>
                  <a:cxn ang="0">
                    <a:pos x="124" y="53"/>
                  </a:cxn>
                  <a:cxn ang="0">
                    <a:pos x="123" y="49"/>
                  </a:cxn>
                  <a:cxn ang="0">
                    <a:pos x="120" y="39"/>
                  </a:cxn>
                  <a:cxn ang="0">
                    <a:pos x="112" y="25"/>
                  </a:cxn>
                  <a:cxn ang="0">
                    <a:pos x="96" y="15"/>
                  </a:cxn>
                  <a:cxn ang="0">
                    <a:pos x="48" y="22"/>
                  </a:cxn>
                  <a:cxn ang="0">
                    <a:pos x="16" y="68"/>
                  </a:cxn>
                  <a:cxn ang="0">
                    <a:pos x="13" y="97"/>
                  </a:cxn>
                  <a:cxn ang="0">
                    <a:pos x="16" y="126"/>
                  </a:cxn>
                  <a:cxn ang="0">
                    <a:pos x="22" y="153"/>
                  </a:cxn>
                  <a:cxn ang="0">
                    <a:pos x="31" y="177"/>
                  </a:cxn>
                  <a:cxn ang="0">
                    <a:pos x="47" y="212"/>
                  </a:cxn>
                  <a:cxn ang="0">
                    <a:pos x="53" y="225"/>
                  </a:cxn>
                  <a:cxn ang="0">
                    <a:pos x="45" y="213"/>
                  </a:cxn>
                  <a:cxn ang="0">
                    <a:pos x="35" y="199"/>
                  </a:cxn>
                  <a:cxn ang="0">
                    <a:pos x="24" y="180"/>
                  </a:cxn>
                  <a:cxn ang="0">
                    <a:pos x="13" y="157"/>
                  </a:cxn>
                  <a:cxn ang="0">
                    <a:pos x="4" y="129"/>
                  </a:cxn>
                  <a:cxn ang="0">
                    <a:pos x="0" y="98"/>
                  </a:cxn>
                  <a:cxn ang="0">
                    <a:pos x="3" y="65"/>
                  </a:cxn>
                  <a:cxn ang="0">
                    <a:pos x="18" y="34"/>
                  </a:cxn>
                  <a:cxn ang="0">
                    <a:pos x="42" y="12"/>
                  </a:cxn>
                  <a:cxn ang="0">
                    <a:pos x="99" y="8"/>
                  </a:cxn>
                  <a:cxn ang="0">
                    <a:pos x="116" y="22"/>
                  </a:cxn>
                  <a:cxn ang="0">
                    <a:pos x="123" y="38"/>
                  </a:cxn>
                  <a:cxn ang="0">
                    <a:pos x="124" y="49"/>
                  </a:cxn>
                  <a:cxn ang="0">
                    <a:pos x="124" y="53"/>
                  </a:cxn>
                </a:cxnLst>
                <a:rect l="0" t="0" r="r" b="b"/>
                <a:pathLst>
                  <a:path w="124" h="225">
                    <a:moveTo>
                      <a:pt x="124" y="53"/>
                    </a:moveTo>
                    <a:cubicBezTo>
                      <a:pt x="124" y="53"/>
                      <a:pt x="123" y="52"/>
                      <a:pt x="123" y="49"/>
                    </a:cubicBezTo>
                    <a:cubicBezTo>
                      <a:pt x="123" y="47"/>
                      <a:pt x="122" y="43"/>
                      <a:pt x="120" y="39"/>
                    </a:cubicBezTo>
                    <a:cubicBezTo>
                      <a:pt x="119" y="35"/>
                      <a:pt x="116" y="30"/>
                      <a:pt x="112" y="25"/>
                    </a:cubicBezTo>
                    <a:cubicBezTo>
                      <a:pt x="108" y="21"/>
                      <a:pt x="102" y="17"/>
                      <a:pt x="96" y="15"/>
                    </a:cubicBezTo>
                    <a:cubicBezTo>
                      <a:pt x="82" y="10"/>
                      <a:pt x="63" y="13"/>
                      <a:pt x="48" y="22"/>
                    </a:cubicBezTo>
                    <a:cubicBezTo>
                      <a:pt x="33" y="32"/>
                      <a:pt x="21" y="49"/>
                      <a:pt x="16" y="68"/>
                    </a:cubicBezTo>
                    <a:cubicBezTo>
                      <a:pt x="14" y="77"/>
                      <a:pt x="13" y="88"/>
                      <a:pt x="13" y="97"/>
                    </a:cubicBezTo>
                    <a:cubicBezTo>
                      <a:pt x="13" y="107"/>
                      <a:pt x="14" y="117"/>
                      <a:pt x="16" y="126"/>
                    </a:cubicBezTo>
                    <a:cubicBezTo>
                      <a:pt x="17" y="136"/>
                      <a:pt x="20" y="145"/>
                      <a:pt x="22" y="153"/>
                    </a:cubicBezTo>
                    <a:cubicBezTo>
                      <a:pt x="25" y="162"/>
                      <a:pt x="28" y="170"/>
                      <a:pt x="31" y="177"/>
                    </a:cubicBezTo>
                    <a:cubicBezTo>
                      <a:pt x="37" y="192"/>
                      <a:pt x="42" y="204"/>
                      <a:pt x="47" y="212"/>
                    </a:cubicBezTo>
                    <a:cubicBezTo>
                      <a:pt x="51" y="220"/>
                      <a:pt x="53" y="225"/>
                      <a:pt x="53" y="225"/>
                    </a:cubicBezTo>
                    <a:cubicBezTo>
                      <a:pt x="53" y="225"/>
                      <a:pt x="50" y="221"/>
                      <a:pt x="45" y="213"/>
                    </a:cubicBezTo>
                    <a:cubicBezTo>
                      <a:pt x="42" y="209"/>
                      <a:pt x="39" y="205"/>
                      <a:pt x="35" y="199"/>
                    </a:cubicBezTo>
                    <a:cubicBezTo>
                      <a:pt x="32" y="194"/>
                      <a:pt x="28" y="188"/>
                      <a:pt x="24" y="180"/>
                    </a:cubicBezTo>
                    <a:cubicBezTo>
                      <a:pt x="20" y="173"/>
                      <a:pt x="17" y="165"/>
                      <a:pt x="13" y="157"/>
                    </a:cubicBezTo>
                    <a:cubicBezTo>
                      <a:pt x="10" y="148"/>
                      <a:pt x="6" y="139"/>
                      <a:pt x="4" y="129"/>
                    </a:cubicBezTo>
                    <a:cubicBezTo>
                      <a:pt x="2" y="119"/>
                      <a:pt x="0" y="108"/>
                      <a:pt x="0" y="98"/>
                    </a:cubicBezTo>
                    <a:cubicBezTo>
                      <a:pt x="0" y="87"/>
                      <a:pt x="0" y="75"/>
                      <a:pt x="3" y="65"/>
                    </a:cubicBezTo>
                    <a:cubicBezTo>
                      <a:pt x="6" y="54"/>
                      <a:pt x="11" y="43"/>
                      <a:pt x="18" y="34"/>
                    </a:cubicBezTo>
                    <a:cubicBezTo>
                      <a:pt x="24" y="25"/>
                      <a:pt x="33" y="18"/>
                      <a:pt x="42" y="12"/>
                    </a:cubicBezTo>
                    <a:cubicBezTo>
                      <a:pt x="61" y="1"/>
                      <a:pt x="83" y="0"/>
                      <a:pt x="99" y="8"/>
                    </a:cubicBezTo>
                    <a:cubicBezTo>
                      <a:pt x="106" y="11"/>
                      <a:pt x="112" y="17"/>
                      <a:pt x="116" y="22"/>
                    </a:cubicBezTo>
                    <a:cubicBezTo>
                      <a:pt x="120" y="28"/>
                      <a:pt x="122" y="34"/>
                      <a:pt x="123" y="38"/>
                    </a:cubicBezTo>
                    <a:cubicBezTo>
                      <a:pt x="124" y="43"/>
                      <a:pt x="124" y="47"/>
                      <a:pt x="124" y="49"/>
                    </a:cubicBezTo>
                    <a:cubicBezTo>
                      <a:pt x="124" y="52"/>
                      <a:pt x="124" y="53"/>
                      <a:pt x="124" y="53"/>
                    </a:cubicBezTo>
                    <a:close/>
                  </a:path>
                </a:pathLst>
              </a:custGeom>
              <a:solidFill>
                <a:schemeClr val="accent1">
                  <a:lumMod val="75000"/>
                </a:schemeClr>
              </a:solidFill>
              <a:ln w="9525">
                <a:noFill/>
                <a:round/>
              </a:ln>
            </p:spPr>
            <p:txBody>
              <a:bodyPr anchor="ctr"/>
              <a:lstStyle/>
              <a:p>
                <a:pPr algn="ctr">
                  <a:defRPr/>
                </a:pPr>
                <a:endParaRPr sz="1350"/>
              </a:p>
            </p:txBody>
          </p:sp>
          <p:sp>
            <p:nvSpPr>
              <p:cNvPr id="33" name="Freeform: Shape 50"/>
              <p:cNvSpPr/>
              <p:nvPr/>
            </p:nvSpPr>
            <p:spPr bwMode="auto">
              <a:xfrm>
                <a:off x="7184989" y="1415547"/>
                <a:ext cx="430209" cy="819208"/>
              </a:xfrm>
              <a:custGeom>
                <a:avLst/>
                <a:gdLst/>
                <a:ahLst/>
                <a:cxnLst>
                  <a:cxn ang="0">
                    <a:pos x="187" y="15"/>
                  </a:cxn>
                  <a:cxn ang="0">
                    <a:pos x="187" y="15"/>
                  </a:cxn>
                  <a:cxn ang="0">
                    <a:pos x="178" y="3"/>
                  </a:cxn>
                  <a:cxn ang="0">
                    <a:pos x="162" y="4"/>
                  </a:cxn>
                  <a:cxn ang="0">
                    <a:pos x="3" y="319"/>
                  </a:cxn>
                  <a:cxn ang="0">
                    <a:pos x="28" y="349"/>
                  </a:cxn>
                  <a:cxn ang="0">
                    <a:pos x="66" y="346"/>
                  </a:cxn>
                  <a:cxn ang="0">
                    <a:pos x="187" y="15"/>
                  </a:cxn>
                </a:cxnLst>
                <a:rect l="0" t="0" r="r" b="b"/>
                <a:pathLst>
                  <a:path w="189" h="361">
                    <a:moveTo>
                      <a:pt x="187" y="15"/>
                    </a:moveTo>
                    <a:cubicBezTo>
                      <a:pt x="187" y="15"/>
                      <a:pt x="187" y="15"/>
                      <a:pt x="187" y="15"/>
                    </a:cubicBezTo>
                    <a:cubicBezTo>
                      <a:pt x="189" y="11"/>
                      <a:pt x="184" y="6"/>
                      <a:pt x="178" y="3"/>
                    </a:cubicBezTo>
                    <a:cubicBezTo>
                      <a:pt x="171" y="0"/>
                      <a:pt x="164" y="0"/>
                      <a:pt x="162" y="4"/>
                    </a:cubicBezTo>
                    <a:cubicBezTo>
                      <a:pt x="3" y="319"/>
                      <a:pt x="3" y="319"/>
                      <a:pt x="3" y="319"/>
                    </a:cubicBezTo>
                    <a:cubicBezTo>
                      <a:pt x="3" y="319"/>
                      <a:pt x="0" y="337"/>
                      <a:pt x="28" y="349"/>
                    </a:cubicBezTo>
                    <a:cubicBezTo>
                      <a:pt x="55" y="361"/>
                      <a:pt x="66" y="346"/>
                      <a:pt x="66" y="346"/>
                    </a:cubicBezTo>
                    <a:lnTo>
                      <a:pt x="187" y="15"/>
                    </a:lnTo>
                    <a:close/>
                  </a:path>
                </a:pathLst>
              </a:custGeom>
              <a:gradFill>
                <a:gsLst>
                  <a:gs pos="0">
                    <a:schemeClr val="tx1">
                      <a:lumMod val="65000"/>
                      <a:lumOff val="35000"/>
                    </a:schemeClr>
                  </a:gs>
                  <a:gs pos="50000">
                    <a:schemeClr val="bg1">
                      <a:lumMod val="75000"/>
                    </a:schemeClr>
                  </a:gs>
                  <a:gs pos="85000">
                    <a:schemeClr val="tx1">
                      <a:lumMod val="65000"/>
                      <a:lumOff val="35000"/>
                    </a:schemeClr>
                  </a:gs>
                </a:gsLst>
                <a:lin ang="12000000" scaled="0"/>
              </a:gradFill>
              <a:ln w="9525">
                <a:noFill/>
                <a:round/>
              </a:ln>
            </p:spPr>
            <p:txBody>
              <a:bodyPr anchor="ctr"/>
              <a:lstStyle/>
              <a:p>
                <a:pPr algn="ctr">
                  <a:defRPr/>
                </a:pPr>
                <a:endParaRPr sz="1350"/>
              </a:p>
            </p:txBody>
          </p:sp>
          <p:sp>
            <p:nvSpPr>
              <p:cNvPr id="7204" name="Freeform: Shape 51"/>
              <p:cNvSpPr/>
              <p:nvPr/>
            </p:nvSpPr>
            <p:spPr bwMode="auto">
              <a:xfrm>
                <a:off x="7415213" y="1433513"/>
                <a:ext cx="396875" cy="457200"/>
              </a:xfrm>
              <a:custGeom>
                <a:avLst/>
                <a:gdLst>
                  <a:gd name="T0" fmla="*/ 73 w 175"/>
                  <a:gd name="T1" fmla="*/ 16 h 201"/>
                  <a:gd name="T2" fmla="*/ 0 w 175"/>
                  <a:gd name="T3" fmla="*/ 184 h 201"/>
                  <a:gd name="T4" fmla="*/ 73 w 175"/>
                  <a:gd name="T5" fmla="*/ 16 h 201"/>
                  <a:gd name="T6" fmla="*/ 0 60000 65536"/>
                  <a:gd name="T7" fmla="*/ 0 60000 65536"/>
                  <a:gd name="T8" fmla="*/ 0 60000 65536"/>
                  <a:gd name="T9" fmla="*/ 0 w 175"/>
                  <a:gd name="T10" fmla="*/ 0 h 201"/>
                  <a:gd name="T11" fmla="*/ 175 w 175"/>
                  <a:gd name="T12" fmla="*/ 201 h 201"/>
                </a:gdLst>
                <a:ahLst/>
                <a:cxnLst>
                  <a:cxn ang="T6">
                    <a:pos x="T0" y="T1"/>
                  </a:cxn>
                  <a:cxn ang="T7">
                    <a:pos x="T2" y="T3"/>
                  </a:cxn>
                  <a:cxn ang="T8">
                    <a:pos x="T4" y="T5"/>
                  </a:cxn>
                </a:cxnLst>
                <a:rect l="T9" t="T10" r="T11" b="T12"/>
                <a:pathLst>
                  <a:path w="175" h="201">
                    <a:moveTo>
                      <a:pt x="73" y="16"/>
                    </a:moveTo>
                    <a:cubicBezTo>
                      <a:pt x="175" y="0"/>
                      <a:pt x="115" y="201"/>
                      <a:pt x="0" y="184"/>
                    </a:cubicBezTo>
                    <a:lnTo>
                      <a:pt x="73" y="16"/>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350"/>
              </a:p>
            </p:txBody>
          </p:sp>
          <p:sp>
            <p:nvSpPr>
              <p:cNvPr id="35" name="Freeform: Shape 52"/>
              <p:cNvSpPr/>
              <p:nvPr/>
            </p:nvSpPr>
            <p:spPr bwMode="auto">
              <a:xfrm>
                <a:off x="7415189" y="1464624"/>
                <a:ext cx="296870" cy="393873"/>
              </a:xfrm>
              <a:custGeom>
                <a:avLst/>
                <a:gdLst/>
                <a:ahLst/>
                <a:cxnLst>
                  <a:cxn ang="0">
                    <a:pos x="73" y="2"/>
                  </a:cxn>
                  <a:cxn ang="0">
                    <a:pos x="76" y="1"/>
                  </a:cxn>
                  <a:cxn ang="0">
                    <a:pos x="85" y="0"/>
                  </a:cxn>
                  <a:cxn ang="0">
                    <a:pos x="99" y="1"/>
                  </a:cxn>
                  <a:cxn ang="0">
                    <a:pos x="116" y="10"/>
                  </a:cxn>
                  <a:cxn ang="0">
                    <a:pos x="128" y="30"/>
                  </a:cxn>
                  <a:cxn ang="0">
                    <a:pos x="131" y="54"/>
                  </a:cxn>
                  <a:cxn ang="0">
                    <a:pos x="117" y="106"/>
                  </a:cxn>
                  <a:cxn ang="0">
                    <a:pos x="102" y="128"/>
                  </a:cxn>
                  <a:cxn ang="0">
                    <a:pos x="84" y="147"/>
                  </a:cxn>
                  <a:cxn ang="0">
                    <a:pos x="64" y="161"/>
                  </a:cxn>
                  <a:cxn ang="0">
                    <a:pos x="44" y="170"/>
                  </a:cxn>
                  <a:cxn ang="0">
                    <a:pos x="26" y="173"/>
                  </a:cxn>
                  <a:cxn ang="0">
                    <a:pos x="12" y="172"/>
                  </a:cxn>
                  <a:cxn ang="0">
                    <a:pos x="3" y="171"/>
                  </a:cxn>
                  <a:cxn ang="0">
                    <a:pos x="0" y="170"/>
                  </a:cxn>
                  <a:cxn ang="0">
                    <a:pos x="12" y="170"/>
                  </a:cxn>
                  <a:cxn ang="0">
                    <a:pos x="25" y="168"/>
                  </a:cxn>
                  <a:cxn ang="0">
                    <a:pos x="41" y="162"/>
                  </a:cxn>
                  <a:cxn ang="0">
                    <a:pos x="59" y="153"/>
                  </a:cxn>
                  <a:cxn ang="0">
                    <a:pos x="76" y="139"/>
                  </a:cxn>
                  <a:cxn ang="0">
                    <a:pos x="105" y="99"/>
                  </a:cxn>
                  <a:cxn ang="0">
                    <a:pos x="119" y="54"/>
                  </a:cxn>
                  <a:cxn ang="0">
                    <a:pos x="118" y="32"/>
                  </a:cxn>
                  <a:cxn ang="0">
                    <a:pos x="111" y="15"/>
                  </a:cxn>
                  <a:cxn ang="0">
                    <a:pos x="98" y="6"/>
                  </a:cxn>
                  <a:cxn ang="0">
                    <a:pos x="85" y="3"/>
                  </a:cxn>
                  <a:cxn ang="0">
                    <a:pos x="77" y="2"/>
                  </a:cxn>
                  <a:cxn ang="0">
                    <a:pos x="73" y="2"/>
                  </a:cxn>
                </a:cxnLst>
                <a:rect l="0" t="0" r="r" b="b"/>
                <a:pathLst>
                  <a:path w="131" h="173">
                    <a:moveTo>
                      <a:pt x="73" y="2"/>
                    </a:moveTo>
                    <a:cubicBezTo>
                      <a:pt x="73" y="2"/>
                      <a:pt x="74" y="2"/>
                      <a:pt x="76" y="1"/>
                    </a:cubicBezTo>
                    <a:cubicBezTo>
                      <a:pt x="78" y="1"/>
                      <a:pt x="81" y="0"/>
                      <a:pt x="85" y="0"/>
                    </a:cubicBezTo>
                    <a:cubicBezTo>
                      <a:pt x="89" y="0"/>
                      <a:pt x="94" y="0"/>
                      <a:pt x="99" y="1"/>
                    </a:cubicBezTo>
                    <a:cubicBezTo>
                      <a:pt x="105" y="2"/>
                      <a:pt x="111" y="5"/>
                      <a:pt x="116" y="10"/>
                    </a:cubicBezTo>
                    <a:cubicBezTo>
                      <a:pt x="122" y="15"/>
                      <a:pt x="126" y="22"/>
                      <a:pt x="128" y="30"/>
                    </a:cubicBezTo>
                    <a:cubicBezTo>
                      <a:pt x="130" y="37"/>
                      <a:pt x="131" y="46"/>
                      <a:pt x="131" y="54"/>
                    </a:cubicBezTo>
                    <a:cubicBezTo>
                      <a:pt x="130" y="72"/>
                      <a:pt x="125" y="89"/>
                      <a:pt x="117" y="106"/>
                    </a:cubicBezTo>
                    <a:cubicBezTo>
                      <a:pt x="112" y="114"/>
                      <a:pt x="108" y="121"/>
                      <a:pt x="102" y="128"/>
                    </a:cubicBezTo>
                    <a:cubicBezTo>
                      <a:pt x="97" y="136"/>
                      <a:pt x="91" y="142"/>
                      <a:pt x="84" y="147"/>
                    </a:cubicBezTo>
                    <a:cubicBezTo>
                      <a:pt x="78" y="153"/>
                      <a:pt x="71" y="158"/>
                      <a:pt x="64" y="161"/>
                    </a:cubicBezTo>
                    <a:cubicBezTo>
                      <a:pt x="57" y="165"/>
                      <a:pt x="50" y="168"/>
                      <a:pt x="44" y="170"/>
                    </a:cubicBezTo>
                    <a:cubicBezTo>
                      <a:pt x="37" y="171"/>
                      <a:pt x="31" y="172"/>
                      <a:pt x="26" y="173"/>
                    </a:cubicBezTo>
                    <a:cubicBezTo>
                      <a:pt x="20" y="173"/>
                      <a:pt x="16" y="172"/>
                      <a:pt x="12" y="172"/>
                    </a:cubicBezTo>
                    <a:cubicBezTo>
                      <a:pt x="8" y="172"/>
                      <a:pt x="5" y="171"/>
                      <a:pt x="3" y="171"/>
                    </a:cubicBezTo>
                    <a:cubicBezTo>
                      <a:pt x="1" y="170"/>
                      <a:pt x="0" y="170"/>
                      <a:pt x="0" y="170"/>
                    </a:cubicBezTo>
                    <a:cubicBezTo>
                      <a:pt x="0" y="170"/>
                      <a:pt x="4" y="170"/>
                      <a:pt x="12" y="170"/>
                    </a:cubicBezTo>
                    <a:cubicBezTo>
                      <a:pt x="16" y="169"/>
                      <a:pt x="20" y="169"/>
                      <a:pt x="25" y="168"/>
                    </a:cubicBezTo>
                    <a:cubicBezTo>
                      <a:pt x="30" y="167"/>
                      <a:pt x="36" y="165"/>
                      <a:pt x="41" y="162"/>
                    </a:cubicBezTo>
                    <a:cubicBezTo>
                      <a:pt x="47" y="160"/>
                      <a:pt x="53" y="157"/>
                      <a:pt x="59" y="153"/>
                    </a:cubicBezTo>
                    <a:cubicBezTo>
                      <a:pt x="65" y="149"/>
                      <a:pt x="71" y="144"/>
                      <a:pt x="76" y="139"/>
                    </a:cubicBezTo>
                    <a:cubicBezTo>
                      <a:pt x="87" y="128"/>
                      <a:pt x="97" y="114"/>
                      <a:pt x="105" y="99"/>
                    </a:cubicBezTo>
                    <a:cubicBezTo>
                      <a:pt x="112" y="85"/>
                      <a:pt x="117" y="69"/>
                      <a:pt x="119" y="54"/>
                    </a:cubicBezTo>
                    <a:cubicBezTo>
                      <a:pt x="119" y="46"/>
                      <a:pt x="120" y="39"/>
                      <a:pt x="118" y="32"/>
                    </a:cubicBezTo>
                    <a:cubicBezTo>
                      <a:pt x="117" y="25"/>
                      <a:pt x="114" y="20"/>
                      <a:pt x="111" y="15"/>
                    </a:cubicBezTo>
                    <a:cubicBezTo>
                      <a:pt x="107" y="11"/>
                      <a:pt x="102" y="8"/>
                      <a:pt x="98" y="6"/>
                    </a:cubicBezTo>
                    <a:cubicBezTo>
                      <a:pt x="93" y="4"/>
                      <a:pt x="89" y="3"/>
                      <a:pt x="85" y="3"/>
                    </a:cubicBezTo>
                    <a:cubicBezTo>
                      <a:pt x="82" y="2"/>
                      <a:pt x="79" y="2"/>
                      <a:pt x="77" y="2"/>
                    </a:cubicBezTo>
                    <a:cubicBezTo>
                      <a:pt x="74" y="2"/>
                      <a:pt x="73" y="2"/>
                      <a:pt x="73" y="2"/>
                    </a:cubicBezTo>
                    <a:close/>
                  </a:path>
                </a:pathLst>
              </a:custGeom>
              <a:solidFill>
                <a:schemeClr val="accent1">
                  <a:lumMod val="75000"/>
                </a:schemeClr>
              </a:solidFill>
              <a:ln w="9525">
                <a:noFill/>
                <a:round/>
              </a:ln>
            </p:spPr>
            <p:txBody>
              <a:bodyPr anchor="ctr"/>
              <a:lstStyle/>
              <a:p>
                <a:pPr algn="ctr">
                  <a:defRPr/>
                </a:pPr>
                <a:endParaRPr sz="1350"/>
              </a:p>
            </p:txBody>
          </p:sp>
          <p:sp>
            <p:nvSpPr>
              <p:cNvPr id="36" name="Freeform: Shape 53"/>
              <p:cNvSpPr/>
              <p:nvPr/>
            </p:nvSpPr>
            <p:spPr bwMode="auto">
              <a:xfrm>
                <a:off x="7191278" y="2140376"/>
                <a:ext cx="144661" cy="81795"/>
              </a:xfrm>
              <a:custGeom>
                <a:avLst/>
                <a:gdLst/>
                <a:ahLst/>
                <a:cxnLst>
                  <a:cxn ang="0">
                    <a:pos x="0" y="0"/>
                  </a:cxn>
                  <a:cxn ang="0">
                    <a:pos x="4" y="12"/>
                  </a:cxn>
                  <a:cxn ang="0">
                    <a:pos x="8" y="16"/>
                  </a:cxn>
                  <a:cxn ang="0">
                    <a:pos x="13" y="21"/>
                  </a:cxn>
                  <a:cxn ang="0">
                    <a:pos x="19" y="25"/>
                  </a:cxn>
                  <a:cxn ang="0">
                    <a:pos x="25" y="28"/>
                  </a:cxn>
                  <a:cxn ang="0">
                    <a:pos x="32" y="31"/>
                  </a:cxn>
                  <a:cxn ang="0">
                    <a:pos x="39" y="33"/>
                  </a:cxn>
                  <a:cxn ang="0">
                    <a:pos x="46" y="33"/>
                  </a:cxn>
                  <a:cxn ang="0">
                    <a:pos x="52" y="32"/>
                  </a:cxn>
                  <a:cxn ang="0">
                    <a:pos x="63" y="27"/>
                  </a:cxn>
                  <a:cxn ang="0">
                    <a:pos x="61" y="30"/>
                  </a:cxn>
                  <a:cxn ang="0">
                    <a:pos x="53" y="34"/>
                  </a:cxn>
                  <a:cxn ang="0">
                    <a:pos x="46" y="36"/>
                  </a:cxn>
                  <a:cxn ang="0">
                    <a:pos x="39" y="35"/>
                  </a:cxn>
                  <a:cxn ang="0">
                    <a:pos x="31" y="34"/>
                  </a:cxn>
                  <a:cxn ang="0">
                    <a:pos x="24" y="31"/>
                  </a:cxn>
                  <a:cxn ang="0">
                    <a:pos x="17" y="28"/>
                  </a:cxn>
                  <a:cxn ang="0">
                    <a:pos x="11" y="23"/>
                  </a:cxn>
                  <a:cxn ang="0">
                    <a:pos x="6" y="18"/>
                  </a:cxn>
                  <a:cxn ang="0">
                    <a:pos x="2" y="13"/>
                  </a:cxn>
                  <a:cxn ang="0">
                    <a:pos x="0" y="3"/>
                  </a:cxn>
                  <a:cxn ang="0">
                    <a:pos x="0" y="0"/>
                  </a:cxn>
                </a:cxnLst>
                <a:rect l="0" t="0" r="r" b="b"/>
                <a:pathLst>
                  <a:path w="63" h="36">
                    <a:moveTo>
                      <a:pt x="0" y="0"/>
                    </a:moveTo>
                    <a:cubicBezTo>
                      <a:pt x="0" y="0"/>
                      <a:pt x="0" y="5"/>
                      <a:pt x="4" y="12"/>
                    </a:cubicBezTo>
                    <a:cubicBezTo>
                      <a:pt x="5" y="13"/>
                      <a:pt x="6" y="15"/>
                      <a:pt x="8" y="16"/>
                    </a:cubicBezTo>
                    <a:cubicBezTo>
                      <a:pt x="9" y="18"/>
                      <a:pt x="11" y="20"/>
                      <a:pt x="13" y="21"/>
                    </a:cubicBezTo>
                    <a:cubicBezTo>
                      <a:pt x="14" y="22"/>
                      <a:pt x="16" y="24"/>
                      <a:pt x="19" y="25"/>
                    </a:cubicBezTo>
                    <a:cubicBezTo>
                      <a:pt x="21" y="26"/>
                      <a:pt x="23" y="27"/>
                      <a:pt x="25" y="28"/>
                    </a:cubicBezTo>
                    <a:cubicBezTo>
                      <a:pt x="28" y="29"/>
                      <a:pt x="30" y="30"/>
                      <a:pt x="32" y="31"/>
                    </a:cubicBezTo>
                    <a:cubicBezTo>
                      <a:pt x="35" y="32"/>
                      <a:pt x="37" y="32"/>
                      <a:pt x="39" y="33"/>
                    </a:cubicBezTo>
                    <a:cubicBezTo>
                      <a:pt x="42" y="33"/>
                      <a:pt x="44" y="33"/>
                      <a:pt x="46" y="33"/>
                    </a:cubicBezTo>
                    <a:cubicBezTo>
                      <a:pt x="48" y="33"/>
                      <a:pt x="50" y="33"/>
                      <a:pt x="52" y="32"/>
                    </a:cubicBezTo>
                    <a:cubicBezTo>
                      <a:pt x="60" y="31"/>
                      <a:pt x="63" y="27"/>
                      <a:pt x="63" y="27"/>
                    </a:cubicBezTo>
                    <a:cubicBezTo>
                      <a:pt x="63" y="27"/>
                      <a:pt x="63" y="28"/>
                      <a:pt x="61" y="30"/>
                    </a:cubicBezTo>
                    <a:cubicBezTo>
                      <a:pt x="59" y="31"/>
                      <a:pt x="56" y="33"/>
                      <a:pt x="53" y="34"/>
                    </a:cubicBezTo>
                    <a:cubicBezTo>
                      <a:pt x="51" y="35"/>
                      <a:pt x="49" y="36"/>
                      <a:pt x="46" y="36"/>
                    </a:cubicBezTo>
                    <a:cubicBezTo>
                      <a:pt x="44" y="36"/>
                      <a:pt x="41" y="36"/>
                      <a:pt x="39" y="35"/>
                    </a:cubicBezTo>
                    <a:cubicBezTo>
                      <a:pt x="36" y="35"/>
                      <a:pt x="34" y="35"/>
                      <a:pt x="31" y="34"/>
                    </a:cubicBezTo>
                    <a:cubicBezTo>
                      <a:pt x="29" y="33"/>
                      <a:pt x="26" y="32"/>
                      <a:pt x="24" y="31"/>
                    </a:cubicBezTo>
                    <a:cubicBezTo>
                      <a:pt x="22" y="30"/>
                      <a:pt x="19" y="29"/>
                      <a:pt x="17" y="28"/>
                    </a:cubicBezTo>
                    <a:cubicBezTo>
                      <a:pt x="15" y="27"/>
                      <a:pt x="13" y="25"/>
                      <a:pt x="11" y="23"/>
                    </a:cubicBezTo>
                    <a:cubicBezTo>
                      <a:pt x="9" y="22"/>
                      <a:pt x="7" y="20"/>
                      <a:pt x="6" y="18"/>
                    </a:cubicBezTo>
                    <a:cubicBezTo>
                      <a:pt x="4" y="16"/>
                      <a:pt x="3" y="14"/>
                      <a:pt x="2" y="13"/>
                    </a:cubicBezTo>
                    <a:cubicBezTo>
                      <a:pt x="0" y="9"/>
                      <a:pt x="0" y="6"/>
                      <a:pt x="0" y="3"/>
                    </a:cubicBezTo>
                    <a:cubicBezTo>
                      <a:pt x="0" y="1"/>
                      <a:pt x="0" y="0"/>
                      <a:pt x="0" y="0"/>
                    </a:cubicBezTo>
                    <a:close/>
                  </a:path>
                </a:pathLst>
              </a:custGeom>
              <a:solidFill>
                <a:schemeClr val="tx1">
                  <a:lumMod val="75000"/>
                  <a:lumOff val="25000"/>
                </a:schemeClr>
              </a:solidFill>
              <a:ln w="9525">
                <a:noFill/>
                <a:round/>
              </a:ln>
            </p:spPr>
            <p:txBody>
              <a:bodyPr anchor="ctr"/>
              <a:lstStyle/>
              <a:p>
                <a:pPr algn="ctr">
                  <a:defRPr/>
                </a:pPr>
                <a:endParaRPr sz="1350"/>
              </a:p>
            </p:txBody>
          </p:sp>
        </p:grpSp>
      </p:grpSp>
      <p:grpSp>
        <p:nvGrpSpPr>
          <p:cNvPr id="46" name="组合 45"/>
          <p:cNvGrpSpPr/>
          <p:nvPr/>
        </p:nvGrpSpPr>
        <p:grpSpPr>
          <a:xfrm>
            <a:off x="1337835" y="1445333"/>
            <a:ext cx="1771154" cy="747145"/>
            <a:chOff x="7288817" y="1498971"/>
            <a:chExt cx="2361538" cy="996193"/>
          </a:xfrm>
        </p:grpSpPr>
        <p:sp>
          <p:nvSpPr>
            <p:cNvPr id="49" name="文本框 48"/>
            <p:cNvSpPr txBox="1"/>
            <p:nvPr/>
          </p:nvSpPr>
          <p:spPr>
            <a:xfrm>
              <a:off x="7288817" y="1810703"/>
              <a:ext cx="1951312" cy="684461"/>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点击添加主要内容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14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点击添加主要内容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2" name="文本框 51"/>
            <p:cNvSpPr txBox="1"/>
            <p:nvPr/>
          </p:nvSpPr>
          <p:spPr>
            <a:xfrm>
              <a:off x="7575316" y="1498971"/>
              <a:ext cx="2075039" cy="438924"/>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zh-CN" altLang="en-US" sz="1350" b="1" dirty="0">
                  <a:solidFill>
                    <a:schemeClr val="tx1">
                      <a:lumMod val="75000"/>
                      <a:lumOff val="25000"/>
                    </a:schemeClr>
                  </a:solidFill>
                  <a:latin typeface="微软雅黑" panose="020B0503020204020204" pitchFamily="34" charset="-122"/>
                  <a:ea typeface="微软雅黑" panose="020B0503020204020204" pitchFamily="34" charset="-122"/>
                </a:rPr>
                <a:t>添加内容</a:t>
              </a:r>
            </a:p>
          </p:txBody>
        </p:sp>
      </p:grpSp>
      <p:grpSp>
        <p:nvGrpSpPr>
          <p:cNvPr id="55" name="组合 54"/>
          <p:cNvGrpSpPr/>
          <p:nvPr/>
        </p:nvGrpSpPr>
        <p:grpSpPr>
          <a:xfrm>
            <a:off x="5902286" y="1407830"/>
            <a:ext cx="1762631" cy="722516"/>
            <a:chOff x="6889954" y="1531810"/>
            <a:chExt cx="2350175" cy="963355"/>
          </a:xfrm>
        </p:grpSpPr>
        <p:sp>
          <p:nvSpPr>
            <p:cNvPr id="56" name="文本框 55"/>
            <p:cNvSpPr txBox="1"/>
            <p:nvPr/>
          </p:nvSpPr>
          <p:spPr>
            <a:xfrm>
              <a:off x="7288817" y="1810703"/>
              <a:ext cx="1951312" cy="684462"/>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点击添加主要内容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14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点击添加主要内容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7" name="文本框 56"/>
            <p:cNvSpPr txBox="1"/>
            <p:nvPr/>
          </p:nvSpPr>
          <p:spPr>
            <a:xfrm>
              <a:off x="6889954" y="1531810"/>
              <a:ext cx="2075038" cy="438924"/>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zh-CN" altLang="en-US" sz="1350" b="1" dirty="0">
                  <a:solidFill>
                    <a:schemeClr val="tx1">
                      <a:lumMod val="75000"/>
                      <a:lumOff val="25000"/>
                    </a:schemeClr>
                  </a:solidFill>
                  <a:latin typeface="微软雅黑" panose="020B0503020204020204" pitchFamily="34" charset="-122"/>
                  <a:ea typeface="微软雅黑" panose="020B0503020204020204" pitchFamily="34" charset="-122"/>
                </a:rPr>
                <a:t>添加内容</a:t>
              </a:r>
            </a:p>
          </p:txBody>
        </p:sp>
      </p:grpSp>
      <p:grpSp>
        <p:nvGrpSpPr>
          <p:cNvPr id="59" name="组合 58"/>
          <p:cNvGrpSpPr/>
          <p:nvPr/>
        </p:nvGrpSpPr>
        <p:grpSpPr>
          <a:xfrm>
            <a:off x="1297013" y="3274302"/>
            <a:ext cx="1771154" cy="747145"/>
            <a:chOff x="7288817" y="1498971"/>
            <a:chExt cx="2361538" cy="996193"/>
          </a:xfrm>
        </p:grpSpPr>
        <p:sp>
          <p:nvSpPr>
            <p:cNvPr id="60" name="文本框 59"/>
            <p:cNvSpPr txBox="1"/>
            <p:nvPr/>
          </p:nvSpPr>
          <p:spPr>
            <a:xfrm>
              <a:off x="7288817" y="1810703"/>
              <a:ext cx="1951312" cy="684461"/>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点击添加主要内容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14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点击添加主要内容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1" name="文本框 60"/>
            <p:cNvSpPr txBox="1"/>
            <p:nvPr/>
          </p:nvSpPr>
          <p:spPr>
            <a:xfrm>
              <a:off x="7575316" y="1498971"/>
              <a:ext cx="2075039" cy="438924"/>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zh-CN" altLang="en-US" sz="1350" b="1" dirty="0">
                  <a:solidFill>
                    <a:schemeClr val="tx1">
                      <a:lumMod val="75000"/>
                      <a:lumOff val="25000"/>
                    </a:schemeClr>
                  </a:solidFill>
                  <a:latin typeface="微软雅黑" panose="020B0503020204020204" pitchFamily="34" charset="-122"/>
                  <a:ea typeface="微软雅黑" panose="020B0503020204020204" pitchFamily="34" charset="-122"/>
                </a:rPr>
                <a:t>添加内容</a:t>
              </a:r>
            </a:p>
          </p:txBody>
        </p:sp>
      </p:grpSp>
      <p:grpSp>
        <p:nvGrpSpPr>
          <p:cNvPr id="62" name="组合 61"/>
          <p:cNvGrpSpPr/>
          <p:nvPr/>
        </p:nvGrpSpPr>
        <p:grpSpPr>
          <a:xfrm>
            <a:off x="5861464" y="3236799"/>
            <a:ext cx="1762631" cy="722516"/>
            <a:chOff x="6889954" y="1531810"/>
            <a:chExt cx="2350175" cy="963355"/>
          </a:xfrm>
        </p:grpSpPr>
        <p:sp>
          <p:nvSpPr>
            <p:cNvPr id="63" name="文本框 62"/>
            <p:cNvSpPr txBox="1"/>
            <p:nvPr/>
          </p:nvSpPr>
          <p:spPr>
            <a:xfrm>
              <a:off x="7288817" y="1810703"/>
              <a:ext cx="1951312" cy="684462"/>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点击添加主要内容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14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点击添加主要内容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4" name="文本框 63"/>
            <p:cNvSpPr txBox="1"/>
            <p:nvPr/>
          </p:nvSpPr>
          <p:spPr>
            <a:xfrm>
              <a:off x="6889954" y="1531810"/>
              <a:ext cx="2075038" cy="438924"/>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zh-CN" altLang="en-US" sz="1350" b="1" dirty="0">
                  <a:solidFill>
                    <a:schemeClr val="tx1">
                      <a:lumMod val="75000"/>
                      <a:lumOff val="25000"/>
                    </a:schemeClr>
                  </a:solidFill>
                  <a:latin typeface="微软雅黑" panose="020B0503020204020204" pitchFamily="34" charset="-122"/>
                  <a:ea typeface="微软雅黑" panose="020B0503020204020204" pitchFamily="34" charset="-122"/>
                </a:rPr>
                <a:t>添加内容</a:t>
              </a:r>
            </a:p>
          </p:txBody>
        </p:sp>
      </p:grpSp>
    </p:spTree>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46"/>
                                        </p:tgtEl>
                                        <p:attrNameLst>
                                          <p:attrName>style.visibility</p:attrName>
                                        </p:attrNameLst>
                                      </p:cBhvr>
                                      <p:to>
                                        <p:strVal val="visible"/>
                                      </p:to>
                                    </p:set>
                                    <p:anim calcmode="lin" valueType="num">
                                      <p:cBhvr additive="base">
                                        <p:cTn id="13" dur="500" fill="hold"/>
                                        <p:tgtEl>
                                          <p:spTgt spid="46"/>
                                        </p:tgtEl>
                                        <p:attrNameLst>
                                          <p:attrName>ppt_x</p:attrName>
                                        </p:attrNameLst>
                                      </p:cBhvr>
                                      <p:tavLst>
                                        <p:tav tm="0">
                                          <p:val>
                                            <p:strVal val="0-#ppt_w/2"/>
                                          </p:val>
                                        </p:tav>
                                        <p:tav tm="100000">
                                          <p:val>
                                            <p:strVal val="#ppt_x"/>
                                          </p:val>
                                        </p:tav>
                                      </p:tavLst>
                                    </p:anim>
                                    <p:anim calcmode="lin" valueType="num">
                                      <p:cBhvr additive="base">
                                        <p:cTn id="14" dur="500" fill="hold"/>
                                        <p:tgtEl>
                                          <p:spTgt spid="46"/>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55"/>
                                        </p:tgtEl>
                                        <p:attrNameLst>
                                          <p:attrName>style.visibility</p:attrName>
                                        </p:attrNameLst>
                                      </p:cBhvr>
                                      <p:to>
                                        <p:strVal val="visible"/>
                                      </p:to>
                                    </p:set>
                                    <p:anim calcmode="lin" valueType="num">
                                      <p:cBhvr additive="base">
                                        <p:cTn id="17" dur="500" fill="hold"/>
                                        <p:tgtEl>
                                          <p:spTgt spid="55"/>
                                        </p:tgtEl>
                                        <p:attrNameLst>
                                          <p:attrName>ppt_x</p:attrName>
                                        </p:attrNameLst>
                                      </p:cBhvr>
                                      <p:tavLst>
                                        <p:tav tm="0">
                                          <p:val>
                                            <p:strVal val="1+#ppt_w/2"/>
                                          </p:val>
                                        </p:tav>
                                        <p:tav tm="100000">
                                          <p:val>
                                            <p:strVal val="#ppt_x"/>
                                          </p:val>
                                        </p:tav>
                                      </p:tavLst>
                                    </p:anim>
                                    <p:anim calcmode="lin" valueType="num">
                                      <p:cBhvr additive="base">
                                        <p:cTn id="18" dur="500" fill="hold"/>
                                        <p:tgtEl>
                                          <p:spTgt spid="55"/>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2" presetClass="entr" presetSubtype="8" fill="hold" nodeType="afterEffect">
                                  <p:stCondLst>
                                    <p:cond delay="0"/>
                                  </p:stCondLst>
                                  <p:childTnLst>
                                    <p:set>
                                      <p:cBhvr>
                                        <p:cTn id="21" dur="1" fill="hold">
                                          <p:stCondLst>
                                            <p:cond delay="0"/>
                                          </p:stCondLst>
                                        </p:cTn>
                                        <p:tgtEl>
                                          <p:spTgt spid="59"/>
                                        </p:tgtEl>
                                        <p:attrNameLst>
                                          <p:attrName>style.visibility</p:attrName>
                                        </p:attrNameLst>
                                      </p:cBhvr>
                                      <p:to>
                                        <p:strVal val="visible"/>
                                      </p:to>
                                    </p:set>
                                    <p:anim calcmode="lin" valueType="num">
                                      <p:cBhvr additive="base">
                                        <p:cTn id="22" dur="500" fill="hold"/>
                                        <p:tgtEl>
                                          <p:spTgt spid="59"/>
                                        </p:tgtEl>
                                        <p:attrNameLst>
                                          <p:attrName>ppt_x</p:attrName>
                                        </p:attrNameLst>
                                      </p:cBhvr>
                                      <p:tavLst>
                                        <p:tav tm="0">
                                          <p:val>
                                            <p:strVal val="0-#ppt_w/2"/>
                                          </p:val>
                                        </p:tav>
                                        <p:tav tm="100000">
                                          <p:val>
                                            <p:strVal val="#ppt_x"/>
                                          </p:val>
                                        </p:tav>
                                      </p:tavLst>
                                    </p:anim>
                                    <p:anim calcmode="lin" valueType="num">
                                      <p:cBhvr additive="base">
                                        <p:cTn id="23" dur="500" fill="hold"/>
                                        <p:tgtEl>
                                          <p:spTgt spid="59"/>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62"/>
                                        </p:tgtEl>
                                        <p:attrNameLst>
                                          <p:attrName>style.visibility</p:attrName>
                                        </p:attrNameLst>
                                      </p:cBhvr>
                                      <p:to>
                                        <p:strVal val="visible"/>
                                      </p:to>
                                    </p:set>
                                    <p:anim calcmode="lin" valueType="num">
                                      <p:cBhvr additive="base">
                                        <p:cTn id="26" dur="500" fill="hold"/>
                                        <p:tgtEl>
                                          <p:spTgt spid="62"/>
                                        </p:tgtEl>
                                        <p:attrNameLst>
                                          <p:attrName>ppt_x</p:attrName>
                                        </p:attrNameLst>
                                      </p:cBhvr>
                                      <p:tavLst>
                                        <p:tav tm="0">
                                          <p:val>
                                            <p:strVal val="1+#ppt_w/2"/>
                                          </p:val>
                                        </p:tav>
                                        <p:tav tm="100000">
                                          <p:val>
                                            <p:strVal val="#ppt_x"/>
                                          </p:val>
                                        </p:tav>
                                      </p:tavLst>
                                    </p:anim>
                                    <p:anim calcmode="lin" valueType="num">
                                      <p:cBhvr additive="base">
                                        <p:cTn id="27" dur="500" fill="hold"/>
                                        <p:tgtEl>
                                          <p:spTgt spid="6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3"/>
          <p:cNvSpPr txBox="1">
            <a:spLocks noChangeArrowheads="1"/>
          </p:cNvSpPr>
          <p:nvPr/>
        </p:nvSpPr>
        <p:spPr bwMode="auto">
          <a:xfrm>
            <a:off x="596898" y="2006217"/>
            <a:ext cx="1423432" cy="843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6600" b="1" dirty="0">
                <a:solidFill>
                  <a:schemeClr val="accent1"/>
                </a:solidFill>
                <a:latin typeface="微软雅黑" panose="020B0503020204020204" pitchFamily="34" charset="-122"/>
                <a:ea typeface="微软雅黑" panose="020B0503020204020204" pitchFamily="34" charset="-122"/>
              </a:rPr>
              <a:t>03</a:t>
            </a:r>
            <a:endParaRPr lang="zh-CN" altLang="en-US" sz="6600" b="1" dirty="0">
              <a:solidFill>
                <a:schemeClr val="accent1"/>
              </a:solidFill>
              <a:latin typeface="微软雅黑" panose="020B0503020204020204" pitchFamily="34" charset="-122"/>
              <a:ea typeface="微软雅黑" panose="020B0503020204020204" pitchFamily="34" charset="-122"/>
            </a:endParaRPr>
          </a:p>
        </p:txBody>
      </p:sp>
      <p:grpSp>
        <p:nvGrpSpPr>
          <p:cNvPr id="26" name="Group 7"/>
          <p:cNvGrpSpPr/>
          <p:nvPr/>
        </p:nvGrpSpPr>
        <p:grpSpPr bwMode="auto">
          <a:xfrm>
            <a:off x="1738289" y="1962150"/>
            <a:ext cx="4205311" cy="1233525"/>
            <a:chOff x="46" y="-905"/>
            <a:chExt cx="8833" cy="2590"/>
          </a:xfrm>
        </p:grpSpPr>
        <p:sp>
          <p:nvSpPr>
            <p:cNvPr id="29" name="TextBox 6"/>
            <p:cNvSpPr txBox="1">
              <a:spLocks noChangeArrowheads="1"/>
            </p:cNvSpPr>
            <p:nvPr/>
          </p:nvSpPr>
          <p:spPr bwMode="auto">
            <a:xfrm>
              <a:off x="46" y="-905"/>
              <a:ext cx="8192" cy="1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4800" b="1" dirty="0">
                  <a:solidFill>
                    <a:schemeClr val="accent1"/>
                  </a:solidFill>
                  <a:latin typeface="微软雅黑" panose="020B0503020204020204" pitchFamily="34" charset="-122"/>
                  <a:ea typeface="微软雅黑" panose="020B0503020204020204" pitchFamily="34" charset="-122"/>
                </a:rPr>
                <a:t>重点工作进度</a:t>
              </a:r>
            </a:p>
          </p:txBody>
        </p:sp>
        <p:sp>
          <p:nvSpPr>
            <p:cNvPr id="41" name="TextBox 7"/>
            <p:cNvSpPr txBox="1">
              <a:spLocks noChangeArrowheads="1"/>
            </p:cNvSpPr>
            <p:nvPr/>
          </p:nvSpPr>
          <p:spPr bwMode="auto">
            <a:xfrm>
              <a:off x="46" y="619"/>
              <a:ext cx="8833" cy="1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350" dirty="0">
                  <a:solidFill>
                    <a:schemeClr val="accent1"/>
                  </a:solidFill>
                  <a:latin typeface="微软雅黑" panose="020B0503020204020204" pitchFamily="34" charset="-122"/>
                  <a:ea typeface="微软雅黑" panose="020B0503020204020204" pitchFamily="34" charset="-122"/>
                </a:rPr>
                <a:t>点击添加主要文字内容点击添加主要文字内容点</a:t>
              </a:r>
            </a:p>
            <a:p>
              <a:pPr eaLnBrk="1" hangingPunct="1"/>
              <a:endParaRPr lang="zh-CN" altLang="en-US" sz="1350" dirty="0">
                <a:solidFill>
                  <a:schemeClr val="accent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childTnLst>
                          </p:cTn>
                        </p:par>
                        <p:par>
                          <p:cTn id="10" fill="hold">
                            <p:stCondLst>
                              <p:cond delay="500"/>
                            </p:stCondLst>
                            <p:childTnLst>
                              <p:par>
                                <p:cTn id="11" presetID="16" presetClass="entr" presetSubtype="42"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barn(outHorizontal)">
                                      <p:cBhvr>
                                        <p:cTn id="13"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bwMode="auto">
          <a:xfrm>
            <a:off x="6269140" y="3470294"/>
            <a:ext cx="1865325" cy="760308"/>
            <a:chOff x="4931229" y="5012324"/>
            <a:chExt cx="3341914" cy="1360759"/>
          </a:xfrm>
        </p:grpSpPr>
        <p:sp>
          <p:nvSpPr>
            <p:cNvPr id="5" name="Freeform 5"/>
            <p:cNvSpPr/>
            <p:nvPr/>
          </p:nvSpPr>
          <p:spPr bwMode="auto">
            <a:xfrm>
              <a:off x="4931229" y="5335931"/>
              <a:ext cx="3341914" cy="1037152"/>
            </a:xfrm>
            <a:custGeom>
              <a:avLst/>
              <a:gdLst>
                <a:gd name="T0" fmla="*/ 3341914 w 614"/>
                <a:gd name="T1" fmla="*/ 689849 h 218"/>
                <a:gd name="T2" fmla="*/ 3341914 w 614"/>
                <a:gd name="T3" fmla="*/ 708879 h 218"/>
                <a:gd name="T4" fmla="*/ 1670957 w 614"/>
                <a:gd name="T5" fmla="*/ 1037152 h 218"/>
                <a:gd name="T6" fmla="*/ 0 w 614"/>
                <a:gd name="T7" fmla="*/ 708879 h 218"/>
                <a:gd name="T8" fmla="*/ 0 w 614"/>
                <a:gd name="T9" fmla="*/ 689849 h 218"/>
                <a:gd name="T10" fmla="*/ 0 w 614"/>
                <a:gd name="T11" fmla="*/ 689849 h 218"/>
                <a:gd name="T12" fmla="*/ 0 w 614"/>
                <a:gd name="T13" fmla="*/ 0 h 218"/>
                <a:gd name="T14" fmla="*/ 3341914 w 614"/>
                <a:gd name="T15" fmla="*/ 0 h 218"/>
                <a:gd name="T16" fmla="*/ 3341914 w 614"/>
                <a:gd name="T17" fmla="*/ 689849 h 2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14" h="218">
                  <a:moveTo>
                    <a:pt x="614" y="145"/>
                  </a:moveTo>
                  <a:cubicBezTo>
                    <a:pt x="614" y="146"/>
                    <a:pt x="614" y="148"/>
                    <a:pt x="614" y="149"/>
                  </a:cubicBezTo>
                  <a:cubicBezTo>
                    <a:pt x="614" y="187"/>
                    <a:pt x="476" y="218"/>
                    <a:pt x="307" y="218"/>
                  </a:cubicBezTo>
                  <a:cubicBezTo>
                    <a:pt x="137" y="218"/>
                    <a:pt x="0" y="187"/>
                    <a:pt x="0" y="149"/>
                  </a:cubicBezTo>
                  <a:cubicBezTo>
                    <a:pt x="0" y="148"/>
                    <a:pt x="0" y="146"/>
                    <a:pt x="0" y="145"/>
                  </a:cubicBezTo>
                  <a:cubicBezTo>
                    <a:pt x="0" y="145"/>
                    <a:pt x="0" y="145"/>
                    <a:pt x="0" y="145"/>
                  </a:cubicBezTo>
                  <a:cubicBezTo>
                    <a:pt x="0" y="0"/>
                    <a:pt x="0" y="0"/>
                    <a:pt x="0" y="0"/>
                  </a:cubicBezTo>
                  <a:cubicBezTo>
                    <a:pt x="614" y="0"/>
                    <a:pt x="614" y="0"/>
                    <a:pt x="614" y="0"/>
                  </a:cubicBezTo>
                  <a:cubicBezTo>
                    <a:pt x="614" y="145"/>
                    <a:pt x="614" y="145"/>
                    <a:pt x="614" y="145"/>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endParaRPr lang="en-AU"/>
            </a:p>
          </p:txBody>
        </p:sp>
        <p:sp>
          <p:nvSpPr>
            <p:cNvPr id="6" name="Oval 6"/>
            <p:cNvSpPr>
              <a:spLocks noChangeArrowheads="1"/>
            </p:cNvSpPr>
            <p:nvPr/>
          </p:nvSpPr>
          <p:spPr bwMode="auto">
            <a:xfrm>
              <a:off x="4931229" y="5012324"/>
              <a:ext cx="3341914" cy="657265"/>
            </a:xfrm>
            <a:prstGeom prst="ellipse">
              <a:avLst/>
            </a:prstGeom>
            <a:solidFill>
              <a:schemeClr val="accent4">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p>
          </p:txBody>
        </p:sp>
      </p:grpSp>
      <p:grpSp>
        <p:nvGrpSpPr>
          <p:cNvPr id="7" name="Group 6"/>
          <p:cNvGrpSpPr/>
          <p:nvPr/>
        </p:nvGrpSpPr>
        <p:grpSpPr bwMode="auto">
          <a:xfrm>
            <a:off x="6269140" y="2995323"/>
            <a:ext cx="1865325" cy="759422"/>
            <a:chOff x="4931229" y="4160090"/>
            <a:chExt cx="3341914" cy="1360760"/>
          </a:xfrm>
        </p:grpSpPr>
        <p:sp>
          <p:nvSpPr>
            <p:cNvPr id="8" name="Freeform 7"/>
            <p:cNvSpPr/>
            <p:nvPr/>
          </p:nvSpPr>
          <p:spPr bwMode="auto">
            <a:xfrm>
              <a:off x="4931229" y="4483698"/>
              <a:ext cx="3341914" cy="1037152"/>
            </a:xfrm>
            <a:custGeom>
              <a:avLst/>
              <a:gdLst>
                <a:gd name="T0" fmla="*/ 3341914 w 614"/>
                <a:gd name="T1" fmla="*/ 689849 h 218"/>
                <a:gd name="T2" fmla="*/ 3341914 w 614"/>
                <a:gd name="T3" fmla="*/ 708879 h 218"/>
                <a:gd name="T4" fmla="*/ 1670957 w 614"/>
                <a:gd name="T5" fmla="*/ 1037152 h 218"/>
                <a:gd name="T6" fmla="*/ 0 w 614"/>
                <a:gd name="T7" fmla="*/ 708879 h 218"/>
                <a:gd name="T8" fmla="*/ 0 w 614"/>
                <a:gd name="T9" fmla="*/ 689849 h 218"/>
                <a:gd name="T10" fmla="*/ 0 w 614"/>
                <a:gd name="T11" fmla="*/ 689849 h 218"/>
                <a:gd name="T12" fmla="*/ 0 w 614"/>
                <a:gd name="T13" fmla="*/ 0 h 218"/>
                <a:gd name="T14" fmla="*/ 3341914 w 614"/>
                <a:gd name="T15" fmla="*/ 0 h 218"/>
                <a:gd name="T16" fmla="*/ 3341914 w 614"/>
                <a:gd name="T17" fmla="*/ 689849 h 2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14" h="218">
                  <a:moveTo>
                    <a:pt x="614" y="145"/>
                  </a:moveTo>
                  <a:cubicBezTo>
                    <a:pt x="614" y="146"/>
                    <a:pt x="614" y="148"/>
                    <a:pt x="614" y="149"/>
                  </a:cubicBezTo>
                  <a:cubicBezTo>
                    <a:pt x="614" y="187"/>
                    <a:pt x="476" y="218"/>
                    <a:pt x="307" y="218"/>
                  </a:cubicBezTo>
                  <a:cubicBezTo>
                    <a:pt x="137" y="218"/>
                    <a:pt x="0" y="187"/>
                    <a:pt x="0" y="149"/>
                  </a:cubicBezTo>
                  <a:cubicBezTo>
                    <a:pt x="0" y="148"/>
                    <a:pt x="0" y="146"/>
                    <a:pt x="0" y="145"/>
                  </a:cubicBezTo>
                  <a:cubicBezTo>
                    <a:pt x="0" y="145"/>
                    <a:pt x="0" y="145"/>
                    <a:pt x="0" y="145"/>
                  </a:cubicBezTo>
                  <a:cubicBezTo>
                    <a:pt x="0" y="0"/>
                    <a:pt x="0" y="0"/>
                    <a:pt x="0" y="0"/>
                  </a:cubicBezTo>
                  <a:cubicBezTo>
                    <a:pt x="614" y="0"/>
                    <a:pt x="614" y="0"/>
                    <a:pt x="614" y="0"/>
                  </a:cubicBezTo>
                  <a:cubicBezTo>
                    <a:pt x="614" y="145"/>
                    <a:pt x="614" y="145"/>
                    <a:pt x="614" y="145"/>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en-AU"/>
            </a:p>
          </p:txBody>
        </p:sp>
        <p:sp>
          <p:nvSpPr>
            <p:cNvPr id="9" name="Oval 8"/>
            <p:cNvSpPr>
              <a:spLocks noChangeArrowheads="1"/>
            </p:cNvSpPr>
            <p:nvPr/>
          </p:nvSpPr>
          <p:spPr bwMode="auto">
            <a:xfrm>
              <a:off x="4931229" y="4160090"/>
              <a:ext cx="3341914" cy="657265"/>
            </a:xfrm>
            <a:prstGeom prst="ellipse">
              <a:avLst/>
            </a:prstGeom>
            <a:solidFill>
              <a:schemeClr val="accent3">
                <a:lumMod val="50000"/>
                <a:lumOff val="50000"/>
              </a:schemeClr>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p>
          </p:txBody>
        </p:sp>
      </p:grpSp>
      <p:grpSp>
        <p:nvGrpSpPr>
          <p:cNvPr id="10" name="Group 9"/>
          <p:cNvGrpSpPr/>
          <p:nvPr/>
        </p:nvGrpSpPr>
        <p:grpSpPr bwMode="auto">
          <a:xfrm>
            <a:off x="6269140" y="2511490"/>
            <a:ext cx="1865325" cy="756764"/>
            <a:chOff x="4931229" y="3293787"/>
            <a:chExt cx="3341914" cy="1356740"/>
          </a:xfrm>
        </p:grpSpPr>
        <p:sp>
          <p:nvSpPr>
            <p:cNvPr id="11" name="Freeform 9"/>
            <p:cNvSpPr/>
            <p:nvPr/>
          </p:nvSpPr>
          <p:spPr bwMode="auto">
            <a:xfrm>
              <a:off x="4931229" y="3611365"/>
              <a:ext cx="3341914" cy="1039162"/>
            </a:xfrm>
            <a:custGeom>
              <a:avLst/>
              <a:gdLst>
                <a:gd name="T0" fmla="*/ 3341914 w 614"/>
                <a:gd name="T1" fmla="*/ 695953 h 218"/>
                <a:gd name="T2" fmla="*/ 3341914 w 614"/>
                <a:gd name="T3" fmla="*/ 710253 h 218"/>
                <a:gd name="T4" fmla="*/ 1670957 w 614"/>
                <a:gd name="T5" fmla="*/ 1039162 h 218"/>
                <a:gd name="T6" fmla="*/ 0 w 614"/>
                <a:gd name="T7" fmla="*/ 710253 h 218"/>
                <a:gd name="T8" fmla="*/ 0 w 614"/>
                <a:gd name="T9" fmla="*/ 695953 h 218"/>
                <a:gd name="T10" fmla="*/ 0 w 614"/>
                <a:gd name="T11" fmla="*/ 695953 h 218"/>
                <a:gd name="T12" fmla="*/ 0 w 614"/>
                <a:gd name="T13" fmla="*/ 0 h 218"/>
                <a:gd name="T14" fmla="*/ 3341914 w 614"/>
                <a:gd name="T15" fmla="*/ 0 h 218"/>
                <a:gd name="T16" fmla="*/ 3341914 w 614"/>
                <a:gd name="T17" fmla="*/ 695953 h 2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14" h="218">
                  <a:moveTo>
                    <a:pt x="614" y="146"/>
                  </a:moveTo>
                  <a:cubicBezTo>
                    <a:pt x="614" y="147"/>
                    <a:pt x="614" y="148"/>
                    <a:pt x="614" y="149"/>
                  </a:cubicBezTo>
                  <a:cubicBezTo>
                    <a:pt x="614" y="187"/>
                    <a:pt x="476" y="218"/>
                    <a:pt x="307" y="218"/>
                  </a:cubicBezTo>
                  <a:cubicBezTo>
                    <a:pt x="137" y="218"/>
                    <a:pt x="0" y="187"/>
                    <a:pt x="0" y="149"/>
                  </a:cubicBezTo>
                  <a:cubicBezTo>
                    <a:pt x="0" y="148"/>
                    <a:pt x="0" y="147"/>
                    <a:pt x="0" y="146"/>
                  </a:cubicBezTo>
                  <a:cubicBezTo>
                    <a:pt x="0" y="146"/>
                    <a:pt x="0" y="146"/>
                    <a:pt x="0" y="146"/>
                  </a:cubicBezTo>
                  <a:cubicBezTo>
                    <a:pt x="0" y="0"/>
                    <a:pt x="0" y="0"/>
                    <a:pt x="0" y="0"/>
                  </a:cubicBezTo>
                  <a:cubicBezTo>
                    <a:pt x="614" y="0"/>
                    <a:pt x="614" y="0"/>
                    <a:pt x="614" y="0"/>
                  </a:cubicBezTo>
                  <a:cubicBezTo>
                    <a:pt x="614" y="146"/>
                    <a:pt x="614" y="146"/>
                    <a:pt x="614" y="146"/>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en-AU"/>
            </a:p>
          </p:txBody>
        </p:sp>
        <p:sp>
          <p:nvSpPr>
            <p:cNvPr id="12" name="Oval 10"/>
            <p:cNvSpPr>
              <a:spLocks noChangeArrowheads="1"/>
            </p:cNvSpPr>
            <p:nvPr/>
          </p:nvSpPr>
          <p:spPr bwMode="auto">
            <a:xfrm>
              <a:off x="4931229" y="3293787"/>
              <a:ext cx="3341914" cy="657265"/>
            </a:xfrm>
            <a:prstGeom prst="ellipse">
              <a:avLst/>
            </a:pr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p>
          </p:txBody>
        </p:sp>
      </p:grpSp>
      <p:grpSp>
        <p:nvGrpSpPr>
          <p:cNvPr id="13" name="Group 12"/>
          <p:cNvGrpSpPr/>
          <p:nvPr/>
        </p:nvGrpSpPr>
        <p:grpSpPr bwMode="auto">
          <a:xfrm>
            <a:off x="6269140" y="2022341"/>
            <a:ext cx="1865325" cy="759422"/>
            <a:chOff x="4931229" y="2417434"/>
            <a:chExt cx="3341914" cy="1360760"/>
          </a:xfrm>
        </p:grpSpPr>
        <p:sp>
          <p:nvSpPr>
            <p:cNvPr id="14" name="Freeform 11"/>
            <p:cNvSpPr/>
            <p:nvPr/>
          </p:nvSpPr>
          <p:spPr bwMode="auto">
            <a:xfrm>
              <a:off x="4931229" y="2741042"/>
              <a:ext cx="3341914" cy="1037152"/>
            </a:xfrm>
            <a:custGeom>
              <a:avLst/>
              <a:gdLst>
                <a:gd name="T0" fmla="*/ 3341914 w 614"/>
                <a:gd name="T1" fmla="*/ 689849 h 218"/>
                <a:gd name="T2" fmla="*/ 3341914 w 614"/>
                <a:gd name="T3" fmla="*/ 708879 h 218"/>
                <a:gd name="T4" fmla="*/ 1670957 w 614"/>
                <a:gd name="T5" fmla="*/ 1037152 h 218"/>
                <a:gd name="T6" fmla="*/ 0 w 614"/>
                <a:gd name="T7" fmla="*/ 708879 h 218"/>
                <a:gd name="T8" fmla="*/ 0 w 614"/>
                <a:gd name="T9" fmla="*/ 689849 h 218"/>
                <a:gd name="T10" fmla="*/ 0 w 614"/>
                <a:gd name="T11" fmla="*/ 689849 h 218"/>
                <a:gd name="T12" fmla="*/ 0 w 614"/>
                <a:gd name="T13" fmla="*/ 0 h 218"/>
                <a:gd name="T14" fmla="*/ 3341914 w 614"/>
                <a:gd name="T15" fmla="*/ 0 h 218"/>
                <a:gd name="T16" fmla="*/ 3341914 w 614"/>
                <a:gd name="T17" fmla="*/ 689849 h 2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14" h="218">
                  <a:moveTo>
                    <a:pt x="614" y="145"/>
                  </a:moveTo>
                  <a:cubicBezTo>
                    <a:pt x="614" y="146"/>
                    <a:pt x="614" y="148"/>
                    <a:pt x="614" y="149"/>
                  </a:cubicBezTo>
                  <a:cubicBezTo>
                    <a:pt x="614" y="187"/>
                    <a:pt x="476" y="218"/>
                    <a:pt x="307" y="218"/>
                  </a:cubicBezTo>
                  <a:cubicBezTo>
                    <a:pt x="137" y="218"/>
                    <a:pt x="0" y="187"/>
                    <a:pt x="0" y="149"/>
                  </a:cubicBezTo>
                  <a:cubicBezTo>
                    <a:pt x="0" y="148"/>
                    <a:pt x="0" y="146"/>
                    <a:pt x="0" y="145"/>
                  </a:cubicBezTo>
                  <a:cubicBezTo>
                    <a:pt x="0" y="145"/>
                    <a:pt x="0" y="145"/>
                    <a:pt x="0" y="145"/>
                  </a:cubicBezTo>
                  <a:cubicBezTo>
                    <a:pt x="0" y="0"/>
                    <a:pt x="0" y="0"/>
                    <a:pt x="0" y="0"/>
                  </a:cubicBezTo>
                  <a:cubicBezTo>
                    <a:pt x="614" y="0"/>
                    <a:pt x="614" y="0"/>
                    <a:pt x="614" y="0"/>
                  </a:cubicBezTo>
                  <a:cubicBezTo>
                    <a:pt x="614" y="145"/>
                    <a:pt x="614" y="145"/>
                    <a:pt x="614" y="145"/>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en-AU"/>
            </a:p>
          </p:txBody>
        </p:sp>
        <p:sp>
          <p:nvSpPr>
            <p:cNvPr id="15" name="Oval 12"/>
            <p:cNvSpPr>
              <a:spLocks noChangeArrowheads="1"/>
            </p:cNvSpPr>
            <p:nvPr/>
          </p:nvSpPr>
          <p:spPr bwMode="auto">
            <a:xfrm>
              <a:off x="4931229" y="2417434"/>
              <a:ext cx="3341914" cy="657265"/>
            </a:xfrm>
            <a:prstGeom prst="ellipse">
              <a:avLst/>
            </a:pr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p>
          </p:txBody>
        </p:sp>
      </p:grpSp>
      <p:sp>
        <p:nvSpPr>
          <p:cNvPr id="17" name="Rounded Rectangle 16"/>
          <p:cNvSpPr/>
          <p:nvPr/>
        </p:nvSpPr>
        <p:spPr>
          <a:xfrm>
            <a:off x="1109377" y="2368901"/>
            <a:ext cx="392906" cy="394097"/>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defRPr/>
            </a:pPr>
            <a:endParaRPr lang="en-US"/>
          </a:p>
        </p:txBody>
      </p:sp>
      <p:sp>
        <p:nvSpPr>
          <p:cNvPr id="18" name="Rounded Rectangle 17"/>
          <p:cNvSpPr/>
          <p:nvPr/>
        </p:nvSpPr>
        <p:spPr>
          <a:xfrm>
            <a:off x="1109377" y="3508330"/>
            <a:ext cx="392906" cy="39290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defRPr/>
            </a:pPr>
            <a:endParaRPr lang="en-US"/>
          </a:p>
        </p:txBody>
      </p:sp>
      <p:sp>
        <p:nvSpPr>
          <p:cNvPr id="22" name="Rounded Rectangle 21"/>
          <p:cNvSpPr/>
          <p:nvPr/>
        </p:nvSpPr>
        <p:spPr>
          <a:xfrm>
            <a:off x="3852665" y="2376566"/>
            <a:ext cx="394097" cy="394097"/>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defRPr/>
            </a:pPr>
            <a:endParaRPr lang="en-US"/>
          </a:p>
        </p:txBody>
      </p:sp>
      <p:sp>
        <p:nvSpPr>
          <p:cNvPr id="24" name="Rounded Rectangle 23"/>
          <p:cNvSpPr/>
          <p:nvPr/>
        </p:nvSpPr>
        <p:spPr>
          <a:xfrm>
            <a:off x="3852665" y="3515995"/>
            <a:ext cx="394097" cy="392906"/>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defRPr/>
            </a:pPr>
            <a:endParaRPr lang="en-US"/>
          </a:p>
        </p:txBody>
      </p:sp>
      <p:sp>
        <p:nvSpPr>
          <p:cNvPr id="26" name="TextBox 25"/>
          <p:cNvSpPr txBox="1"/>
          <p:nvPr/>
        </p:nvSpPr>
        <p:spPr>
          <a:xfrm>
            <a:off x="1700273" y="2650977"/>
            <a:ext cx="1741539" cy="553998"/>
          </a:xfrm>
          <a:prstGeom prst="rect">
            <a:avLst/>
          </a:prstGeom>
          <a:noFill/>
        </p:spPr>
        <p:txBody>
          <a:bodyPr wrap="square" lIns="0" tIns="0" rIns="0" bIns="0" rtlCol="0">
            <a:spAutoFit/>
          </a:bodyPr>
          <a:lstStyle/>
          <a:p>
            <a:r>
              <a:rPr lang="zh-CN" altLang="en-US" sz="900" dirty="0">
                <a:solidFill>
                  <a:schemeClr val="tx1">
                    <a:lumMod val="50000"/>
                    <a:lumOff val="50000"/>
                  </a:schemeClr>
                </a:solidFill>
              </a:rPr>
              <a:t>点击添加主要文字内容点击添加主要文字点击添加主要文字内容点击添加主要文字点击添加主要文字内容内容内容</a:t>
            </a:r>
            <a:endParaRPr lang="en-US" altLang="zh-CN" sz="900" dirty="0">
              <a:solidFill>
                <a:schemeClr val="tx1">
                  <a:lumMod val="50000"/>
                  <a:lumOff val="50000"/>
                </a:schemeClr>
              </a:solidFill>
            </a:endParaRPr>
          </a:p>
        </p:txBody>
      </p:sp>
      <p:sp>
        <p:nvSpPr>
          <p:cNvPr id="27" name="TextBox 26"/>
          <p:cNvSpPr txBox="1"/>
          <p:nvPr/>
        </p:nvSpPr>
        <p:spPr>
          <a:xfrm>
            <a:off x="1700275" y="2376565"/>
            <a:ext cx="1741538" cy="184666"/>
          </a:xfrm>
          <a:prstGeom prst="rect">
            <a:avLst/>
          </a:prstGeom>
          <a:noFill/>
        </p:spPr>
        <p:txBody>
          <a:bodyPr wrap="square" lIns="0" tIns="0" rIns="0" bIns="0" rtlCol="0">
            <a:spAutoFit/>
          </a:bodyPr>
          <a:lstStyle/>
          <a:p>
            <a:r>
              <a:rPr lang="zh-CN" altLang="en-US" sz="1200" b="1" dirty="0">
                <a:solidFill>
                  <a:schemeClr val="tx1">
                    <a:lumMod val="65000"/>
                    <a:lumOff val="35000"/>
                  </a:schemeClr>
                </a:solidFill>
                <a:latin typeface="Coolvetica Rg" panose="020B0603030602020004" pitchFamily="34" charset="0"/>
                <a:ea typeface="Fira Sans SemiBold Italic" panose="00000700000000000000" pitchFamily="50" charset="0"/>
                <a:cs typeface="Clear Sans" panose="020B0503030202020304" pitchFamily="34" charset="0"/>
              </a:rPr>
              <a:t>点击添加内容</a:t>
            </a:r>
            <a:endParaRPr lang="en-US" altLang="zh-CN" sz="1200" b="1" dirty="0">
              <a:solidFill>
                <a:schemeClr val="tx1">
                  <a:lumMod val="65000"/>
                  <a:lumOff val="35000"/>
                </a:schemeClr>
              </a:solidFill>
              <a:latin typeface="Coolvetica Rg" panose="020B0603030602020004" pitchFamily="34" charset="0"/>
              <a:ea typeface="Fira Sans SemiBold Italic" panose="00000700000000000000" pitchFamily="50" charset="0"/>
              <a:cs typeface="Clear Sans" panose="020B0503030202020304" pitchFamily="34" charset="0"/>
            </a:endParaRPr>
          </a:p>
        </p:txBody>
      </p:sp>
      <p:sp>
        <p:nvSpPr>
          <p:cNvPr id="28" name="TextBox 27"/>
          <p:cNvSpPr txBox="1"/>
          <p:nvPr/>
        </p:nvSpPr>
        <p:spPr>
          <a:xfrm>
            <a:off x="1700273" y="3760412"/>
            <a:ext cx="1741539" cy="553998"/>
          </a:xfrm>
          <a:prstGeom prst="rect">
            <a:avLst/>
          </a:prstGeom>
          <a:noFill/>
        </p:spPr>
        <p:txBody>
          <a:bodyPr wrap="square" lIns="0" tIns="0" rIns="0" bIns="0" rtlCol="0">
            <a:spAutoFit/>
          </a:bodyPr>
          <a:lstStyle/>
          <a:p>
            <a:r>
              <a:rPr lang="zh-CN" altLang="en-US" sz="900" dirty="0">
                <a:solidFill>
                  <a:schemeClr val="tx1">
                    <a:lumMod val="50000"/>
                    <a:lumOff val="50000"/>
                  </a:schemeClr>
                </a:solidFill>
              </a:rPr>
              <a:t>点击添加主要文字内容点击添加主要文字点击添加主要文字内容点击添加主要文字点击添加主要文字内容内容内容</a:t>
            </a:r>
            <a:endParaRPr lang="en-US" altLang="zh-CN" sz="900" dirty="0">
              <a:solidFill>
                <a:schemeClr val="tx1">
                  <a:lumMod val="50000"/>
                  <a:lumOff val="50000"/>
                </a:schemeClr>
              </a:solidFill>
            </a:endParaRPr>
          </a:p>
        </p:txBody>
      </p:sp>
      <p:sp>
        <p:nvSpPr>
          <p:cNvPr id="29" name="TextBox 28"/>
          <p:cNvSpPr txBox="1"/>
          <p:nvPr/>
        </p:nvSpPr>
        <p:spPr>
          <a:xfrm>
            <a:off x="1700274" y="3486001"/>
            <a:ext cx="1741538" cy="184666"/>
          </a:xfrm>
          <a:prstGeom prst="rect">
            <a:avLst/>
          </a:prstGeom>
          <a:noFill/>
        </p:spPr>
        <p:txBody>
          <a:bodyPr wrap="square" lIns="0" tIns="0" rIns="0" bIns="0" rtlCol="0">
            <a:spAutoFit/>
          </a:bodyPr>
          <a:lstStyle/>
          <a:p>
            <a:r>
              <a:rPr lang="zh-CN" altLang="en-US" sz="1200" b="1" dirty="0">
                <a:solidFill>
                  <a:schemeClr val="tx1">
                    <a:lumMod val="65000"/>
                    <a:lumOff val="35000"/>
                  </a:schemeClr>
                </a:solidFill>
                <a:latin typeface="Coolvetica Rg" panose="020B0603030602020004" pitchFamily="34" charset="0"/>
                <a:ea typeface="Fira Sans SemiBold Italic" panose="00000700000000000000" pitchFamily="50" charset="0"/>
                <a:cs typeface="Clear Sans" panose="020B0503030202020304" pitchFamily="34" charset="0"/>
              </a:rPr>
              <a:t>点击添加内容</a:t>
            </a:r>
            <a:endParaRPr lang="en-US" altLang="zh-CN" sz="1200" b="1" dirty="0">
              <a:solidFill>
                <a:schemeClr val="tx1">
                  <a:lumMod val="65000"/>
                  <a:lumOff val="35000"/>
                </a:schemeClr>
              </a:solidFill>
              <a:latin typeface="Coolvetica Rg" panose="020B0603030602020004" pitchFamily="34" charset="0"/>
              <a:ea typeface="Fira Sans SemiBold Italic" panose="00000700000000000000" pitchFamily="50" charset="0"/>
              <a:cs typeface="Clear Sans" panose="020B0503030202020304" pitchFamily="34" charset="0"/>
            </a:endParaRPr>
          </a:p>
        </p:txBody>
      </p:sp>
      <p:sp>
        <p:nvSpPr>
          <p:cNvPr id="30" name="TextBox 29"/>
          <p:cNvSpPr txBox="1"/>
          <p:nvPr/>
        </p:nvSpPr>
        <p:spPr>
          <a:xfrm>
            <a:off x="4451039" y="2635270"/>
            <a:ext cx="1741539" cy="553998"/>
          </a:xfrm>
          <a:prstGeom prst="rect">
            <a:avLst/>
          </a:prstGeom>
          <a:noFill/>
        </p:spPr>
        <p:txBody>
          <a:bodyPr wrap="square" lIns="0" tIns="0" rIns="0" bIns="0" rtlCol="0">
            <a:spAutoFit/>
          </a:bodyPr>
          <a:lstStyle/>
          <a:p>
            <a:r>
              <a:rPr lang="zh-CN" altLang="en-US" sz="900" dirty="0">
                <a:solidFill>
                  <a:schemeClr val="tx1">
                    <a:lumMod val="50000"/>
                    <a:lumOff val="50000"/>
                  </a:schemeClr>
                </a:solidFill>
              </a:rPr>
              <a:t>点击添加主要文字内容点击添加主要文字点击添加主要文字内容点击添加主要文字点击添加主要文字内容内容内容</a:t>
            </a:r>
            <a:endParaRPr lang="en-US" altLang="zh-CN" sz="900" dirty="0">
              <a:solidFill>
                <a:schemeClr val="tx1">
                  <a:lumMod val="50000"/>
                  <a:lumOff val="50000"/>
                </a:schemeClr>
              </a:solidFill>
            </a:endParaRPr>
          </a:p>
        </p:txBody>
      </p:sp>
      <p:sp>
        <p:nvSpPr>
          <p:cNvPr id="31" name="TextBox 30"/>
          <p:cNvSpPr txBox="1"/>
          <p:nvPr/>
        </p:nvSpPr>
        <p:spPr>
          <a:xfrm>
            <a:off x="4451040" y="2360858"/>
            <a:ext cx="1741538" cy="184666"/>
          </a:xfrm>
          <a:prstGeom prst="rect">
            <a:avLst/>
          </a:prstGeom>
          <a:noFill/>
        </p:spPr>
        <p:txBody>
          <a:bodyPr wrap="square" lIns="0" tIns="0" rIns="0" bIns="0" rtlCol="0">
            <a:spAutoFit/>
          </a:bodyPr>
          <a:lstStyle/>
          <a:p>
            <a:r>
              <a:rPr lang="zh-CN" altLang="en-US" sz="1200" b="1" dirty="0">
                <a:solidFill>
                  <a:schemeClr val="tx1">
                    <a:lumMod val="65000"/>
                    <a:lumOff val="35000"/>
                  </a:schemeClr>
                </a:solidFill>
                <a:latin typeface="Coolvetica Rg" panose="020B0603030602020004" pitchFamily="34" charset="0"/>
                <a:ea typeface="Fira Sans SemiBold Italic" panose="00000700000000000000" pitchFamily="50" charset="0"/>
                <a:cs typeface="Clear Sans" panose="020B0503030202020304" pitchFamily="34" charset="0"/>
              </a:rPr>
              <a:t>点击添加内容</a:t>
            </a:r>
            <a:endParaRPr lang="en-US" altLang="zh-CN" sz="1200" b="1" dirty="0">
              <a:solidFill>
                <a:schemeClr val="tx1">
                  <a:lumMod val="65000"/>
                  <a:lumOff val="35000"/>
                </a:schemeClr>
              </a:solidFill>
              <a:latin typeface="Coolvetica Rg" panose="020B0603030602020004" pitchFamily="34" charset="0"/>
              <a:ea typeface="Fira Sans SemiBold Italic" panose="00000700000000000000" pitchFamily="50" charset="0"/>
              <a:cs typeface="Clear Sans" panose="020B0503030202020304" pitchFamily="34" charset="0"/>
            </a:endParaRPr>
          </a:p>
        </p:txBody>
      </p:sp>
      <p:sp>
        <p:nvSpPr>
          <p:cNvPr id="32" name="TextBox 31"/>
          <p:cNvSpPr txBox="1"/>
          <p:nvPr/>
        </p:nvSpPr>
        <p:spPr>
          <a:xfrm>
            <a:off x="4451039" y="3744705"/>
            <a:ext cx="1741539" cy="553998"/>
          </a:xfrm>
          <a:prstGeom prst="rect">
            <a:avLst/>
          </a:prstGeom>
          <a:noFill/>
        </p:spPr>
        <p:txBody>
          <a:bodyPr wrap="square" lIns="0" tIns="0" rIns="0" bIns="0" rtlCol="0">
            <a:spAutoFit/>
          </a:bodyPr>
          <a:lstStyle/>
          <a:p>
            <a:r>
              <a:rPr lang="zh-CN" altLang="en-US" sz="900" dirty="0">
                <a:solidFill>
                  <a:schemeClr val="tx1">
                    <a:lumMod val="50000"/>
                    <a:lumOff val="50000"/>
                  </a:schemeClr>
                </a:solidFill>
              </a:rPr>
              <a:t>点击添加主要文字内容点击添加主要文字点击添加主要文字内容点击添加主要文字点击添加主要文字内容内容内容</a:t>
            </a:r>
            <a:endParaRPr lang="en-US" altLang="zh-CN" sz="900" dirty="0">
              <a:solidFill>
                <a:schemeClr val="tx1">
                  <a:lumMod val="50000"/>
                  <a:lumOff val="50000"/>
                </a:schemeClr>
              </a:solidFill>
            </a:endParaRPr>
          </a:p>
        </p:txBody>
      </p:sp>
      <p:sp>
        <p:nvSpPr>
          <p:cNvPr id="33" name="TextBox 32"/>
          <p:cNvSpPr txBox="1"/>
          <p:nvPr/>
        </p:nvSpPr>
        <p:spPr>
          <a:xfrm>
            <a:off x="4451038" y="3470293"/>
            <a:ext cx="1741538" cy="184666"/>
          </a:xfrm>
          <a:prstGeom prst="rect">
            <a:avLst/>
          </a:prstGeom>
          <a:noFill/>
        </p:spPr>
        <p:txBody>
          <a:bodyPr wrap="square" lIns="0" tIns="0" rIns="0" bIns="0" rtlCol="0">
            <a:spAutoFit/>
          </a:bodyPr>
          <a:lstStyle/>
          <a:p>
            <a:r>
              <a:rPr lang="zh-CN" altLang="en-US" sz="1200" b="1" dirty="0">
                <a:solidFill>
                  <a:schemeClr val="tx1">
                    <a:lumMod val="65000"/>
                    <a:lumOff val="35000"/>
                  </a:schemeClr>
                </a:solidFill>
                <a:latin typeface="Coolvetica Rg" panose="020B0603030602020004" pitchFamily="34" charset="0"/>
                <a:ea typeface="Fira Sans SemiBold Italic" panose="00000700000000000000" pitchFamily="50" charset="0"/>
                <a:cs typeface="Clear Sans" panose="020B0503030202020304" pitchFamily="34" charset="0"/>
              </a:rPr>
              <a:t>点击添加内容</a:t>
            </a:r>
            <a:endParaRPr lang="en-US" altLang="zh-CN" sz="1200" b="1" dirty="0">
              <a:solidFill>
                <a:schemeClr val="tx1">
                  <a:lumMod val="65000"/>
                  <a:lumOff val="35000"/>
                </a:schemeClr>
              </a:solidFill>
              <a:latin typeface="Coolvetica Rg" panose="020B0603030602020004" pitchFamily="34" charset="0"/>
              <a:ea typeface="Fira Sans SemiBold Italic" panose="00000700000000000000" pitchFamily="50" charset="0"/>
              <a:cs typeface="Clear Sans" panose="020B0503030202020304" pitchFamily="34" charset="0"/>
            </a:endParaRPr>
          </a:p>
        </p:txBody>
      </p:sp>
      <p:grpSp>
        <p:nvGrpSpPr>
          <p:cNvPr id="34" name="Group 33"/>
          <p:cNvGrpSpPr/>
          <p:nvPr/>
        </p:nvGrpSpPr>
        <p:grpSpPr>
          <a:xfrm>
            <a:off x="1109377" y="1063241"/>
            <a:ext cx="4002119" cy="916400"/>
            <a:chOff x="7674893" y="1607583"/>
            <a:chExt cx="3590178" cy="1348821"/>
          </a:xfrm>
        </p:grpSpPr>
        <p:sp>
          <p:nvSpPr>
            <p:cNvPr id="35" name="TextBox 34"/>
            <p:cNvSpPr txBox="1"/>
            <p:nvPr/>
          </p:nvSpPr>
          <p:spPr>
            <a:xfrm>
              <a:off x="7683181" y="2005089"/>
              <a:ext cx="3136722" cy="951315"/>
            </a:xfrm>
            <a:prstGeom prst="rect">
              <a:avLst/>
            </a:prstGeom>
            <a:noFill/>
          </p:spPr>
          <p:txBody>
            <a:bodyPr wrap="square" rtlCol="0">
              <a:spAutoFit/>
            </a:bodyPr>
            <a:lstStyle/>
            <a:p>
              <a:r>
                <a:rPr lang="zh-CN" altLang="en-US" sz="900" dirty="0">
                  <a:solidFill>
                    <a:schemeClr val="tx1">
                      <a:lumMod val="50000"/>
                      <a:lumOff val="50000"/>
                    </a:schemeClr>
                  </a:solidFill>
                </a:rPr>
                <a:t>点击添加主要文字内容点击添加主要文字点击添加主要文字内容点击添加主要文字点击添加主要文字内容内容内容点击添加主要文字内容点击添加主要文字点击添加主要文字内容点击添加主要文字点击添加主要文字内容内容内</a:t>
              </a:r>
              <a:endParaRPr lang="en-US" altLang="zh-CN" sz="900" dirty="0">
                <a:solidFill>
                  <a:schemeClr val="tx1">
                    <a:lumMod val="50000"/>
                    <a:lumOff val="50000"/>
                  </a:schemeClr>
                </a:solidFill>
              </a:endParaRPr>
            </a:p>
          </p:txBody>
        </p:sp>
        <p:sp>
          <p:nvSpPr>
            <p:cNvPr id="36" name="TextBox 35"/>
            <p:cNvSpPr txBox="1"/>
            <p:nvPr/>
          </p:nvSpPr>
          <p:spPr>
            <a:xfrm>
              <a:off x="7674893" y="1607583"/>
              <a:ext cx="3590178" cy="543608"/>
            </a:xfrm>
            <a:prstGeom prst="rect">
              <a:avLst/>
            </a:prstGeom>
            <a:noFill/>
          </p:spPr>
          <p:txBody>
            <a:bodyPr wrap="square" rtlCol="0">
              <a:spAutoFit/>
            </a:bodyPr>
            <a:lstStyle/>
            <a:p>
              <a:r>
                <a:rPr lang="zh-CN" altLang="en-US" b="1" dirty="0">
                  <a:solidFill>
                    <a:schemeClr val="tx1">
                      <a:lumMod val="65000"/>
                      <a:lumOff val="35000"/>
                    </a:schemeClr>
                  </a:solidFill>
                  <a:latin typeface="Coolvetica Rg" panose="020B0603030602020004" pitchFamily="34" charset="0"/>
                  <a:ea typeface="Fira Sans SemiBold Italic" panose="00000700000000000000" pitchFamily="50" charset="0"/>
                  <a:cs typeface="Clear Sans" panose="020B0503030202020304" pitchFamily="34" charset="0"/>
                </a:rPr>
                <a:t>点击添加内容</a:t>
              </a:r>
              <a:endParaRPr lang="en-US" altLang="zh-CN" b="1" dirty="0">
                <a:solidFill>
                  <a:schemeClr val="tx1">
                    <a:lumMod val="65000"/>
                    <a:lumOff val="35000"/>
                  </a:schemeClr>
                </a:solidFill>
                <a:latin typeface="Coolvetica Rg" panose="020B0603030602020004" pitchFamily="34" charset="0"/>
                <a:ea typeface="Fira Sans SemiBold Italic" panose="00000700000000000000" pitchFamily="50" charset="0"/>
                <a:cs typeface="Clear Sans" panose="020B05030302020203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500"/>
                                        <p:tgtEl>
                                          <p:spTgt spid="3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anim calcmode="lin" valueType="num">
                                      <p:cBhvr>
                                        <p:cTn id="12" dur="500" fill="hold"/>
                                        <p:tgtEl>
                                          <p:spTgt spid="4"/>
                                        </p:tgtEl>
                                        <p:attrNameLst>
                                          <p:attrName>ppt_x</p:attrName>
                                        </p:attrNameLst>
                                      </p:cBhvr>
                                      <p:tavLst>
                                        <p:tav tm="0">
                                          <p:val>
                                            <p:strVal val="#ppt_x"/>
                                          </p:val>
                                        </p:tav>
                                        <p:tav tm="100000">
                                          <p:val>
                                            <p:strVal val="#ppt_x"/>
                                          </p:val>
                                        </p:tav>
                                      </p:tavLst>
                                    </p:anim>
                                    <p:anim calcmode="lin" valueType="num">
                                      <p:cBhvr>
                                        <p:cTn id="13" dur="500" fill="hold"/>
                                        <p:tgtEl>
                                          <p:spTgt spid="4"/>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anim calcmode="lin" valueType="num">
                                      <p:cBhvr>
                                        <p:cTn id="18" dur="500" fill="hold"/>
                                        <p:tgtEl>
                                          <p:spTgt spid="7"/>
                                        </p:tgtEl>
                                        <p:attrNameLst>
                                          <p:attrName>ppt_x</p:attrName>
                                        </p:attrNameLst>
                                      </p:cBhvr>
                                      <p:tavLst>
                                        <p:tav tm="0">
                                          <p:val>
                                            <p:strVal val="#ppt_x"/>
                                          </p:val>
                                        </p:tav>
                                        <p:tav tm="100000">
                                          <p:val>
                                            <p:strVal val="#ppt_x"/>
                                          </p:val>
                                        </p:tav>
                                      </p:tavLst>
                                    </p:anim>
                                    <p:anim calcmode="lin" valueType="num">
                                      <p:cBhvr>
                                        <p:cTn id="19" dur="500" fill="hold"/>
                                        <p:tgtEl>
                                          <p:spTgt spid="7"/>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anim calcmode="lin" valueType="num">
                                      <p:cBhvr>
                                        <p:cTn id="24" dur="500" fill="hold"/>
                                        <p:tgtEl>
                                          <p:spTgt spid="10"/>
                                        </p:tgtEl>
                                        <p:attrNameLst>
                                          <p:attrName>ppt_x</p:attrName>
                                        </p:attrNameLst>
                                      </p:cBhvr>
                                      <p:tavLst>
                                        <p:tav tm="0">
                                          <p:val>
                                            <p:strVal val="#ppt_x"/>
                                          </p:val>
                                        </p:tav>
                                        <p:tav tm="100000">
                                          <p:val>
                                            <p:strVal val="#ppt_x"/>
                                          </p:val>
                                        </p:tav>
                                      </p:tavLst>
                                    </p:anim>
                                    <p:anim calcmode="lin" valueType="num">
                                      <p:cBhvr>
                                        <p:cTn id="25" dur="500" fill="hold"/>
                                        <p:tgtEl>
                                          <p:spTgt spid="10"/>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anim calcmode="lin" valueType="num">
                                      <p:cBhvr>
                                        <p:cTn id="30" dur="500" fill="hold"/>
                                        <p:tgtEl>
                                          <p:spTgt spid="13"/>
                                        </p:tgtEl>
                                        <p:attrNameLst>
                                          <p:attrName>ppt_x</p:attrName>
                                        </p:attrNameLst>
                                      </p:cBhvr>
                                      <p:tavLst>
                                        <p:tav tm="0">
                                          <p:val>
                                            <p:strVal val="#ppt_x"/>
                                          </p:val>
                                        </p:tav>
                                        <p:tav tm="100000">
                                          <p:val>
                                            <p:strVal val="#ppt_x"/>
                                          </p:val>
                                        </p:tav>
                                      </p:tavLst>
                                    </p:anim>
                                    <p:anim calcmode="lin" valueType="num">
                                      <p:cBhvr>
                                        <p:cTn id="31" dur="500" fill="hold"/>
                                        <p:tgtEl>
                                          <p:spTgt spid="13"/>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p:cTn id="35" dur="250" fill="hold"/>
                                        <p:tgtEl>
                                          <p:spTgt spid="17"/>
                                        </p:tgtEl>
                                        <p:attrNameLst>
                                          <p:attrName>ppt_w</p:attrName>
                                        </p:attrNameLst>
                                      </p:cBhvr>
                                      <p:tavLst>
                                        <p:tav tm="0">
                                          <p:val>
                                            <p:fltVal val="0"/>
                                          </p:val>
                                        </p:tav>
                                        <p:tav tm="100000">
                                          <p:val>
                                            <p:strVal val="#ppt_w"/>
                                          </p:val>
                                        </p:tav>
                                      </p:tavLst>
                                    </p:anim>
                                    <p:anim calcmode="lin" valueType="num">
                                      <p:cBhvr>
                                        <p:cTn id="36" dur="250" fill="hold"/>
                                        <p:tgtEl>
                                          <p:spTgt spid="17"/>
                                        </p:tgtEl>
                                        <p:attrNameLst>
                                          <p:attrName>ppt_h</p:attrName>
                                        </p:attrNameLst>
                                      </p:cBhvr>
                                      <p:tavLst>
                                        <p:tav tm="0">
                                          <p:val>
                                            <p:fltVal val="0"/>
                                          </p:val>
                                        </p:tav>
                                        <p:tav tm="100000">
                                          <p:val>
                                            <p:strVal val="#ppt_h"/>
                                          </p:val>
                                        </p:tav>
                                      </p:tavLst>
                                    </p:anim>
                                    <p:animEffect transition="in" filter="fade">
                                      <p:cBhvr>
                                        <p:cTn id="37" dur="250"/>
                                        <p:tgtEl>
                                          <p:spTgt spid="17"/>
                                        </p:tgtEl>
                                      </p:cBhvr>
                                    </p:animEffect>
                                  </p:childTnLst>
                                </p:cTn>
                              </p:par>
                            </p:childTnLst>
                          </p:cTn>
                        </p:par>
                        <p:par>
                          <p:cTn id="38" fill="hold">
                            <p:stCondLst>
                              <p:cond delay="3000"/>
                            </p:stCondLst>
                            <p:childTnLst>
                              <p:par>
                                <p:cTn id="39" presetID="10" presetClass="entr" presetSubtype="0" fill="hold" grpId="0" nodeType="after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500"/>
                                        <p:tgtEl>
                                          <p:spTgt spid="27"/>
                                        </p:tgtEl>
                                      </p:cBhvr>
                                    </p:animEffect>
                                  </p:childTnLst>
                                </p:cTn>
                              </p:par>
                            </p:childTnLst>
                          </p:cTn>
                        </p:par>
                        <p:par>
                          <p:cTn id="42" fill="hold">
                            <p:stCondLst>
                              <p:cond delay="3500"/>
                            </p:stCondLst>
                            <p:childTnLst>
                              <p:par>
                                <p:cTn id="43" presetID="18" presetClass="entr" presetSubtype="6" fill="hold" grpId="0" nodeType="after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strips(downRight)">
                                      <p:cBhvr>
                                        <p:cTn id="45" dur="500"/>
                                        <p:tgtEl>
                                          <p:spTgt spid="26"/>
                                        </p:tgtEl>
                                      </p:cBhvr>
                                    </p:animEffect>
                                  </p:childTnLst>
                                </p:cTn>
                              </p:par>
                            </p:childTnLst>
                          </p:cTn>
                        </p:par>
                        <p:par>
                          <p:cTn id="46" fill="hold">
                            <p:stCondLst>
                              <p:cond delay="4000"/>
                            </p:stCondLst>
                            <p:childTnLst>
                              <p:par>
                                <p:cTn id="47" presetID="53" presetClass="entr" presetSubtype="16"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 calcmode="lin" valueType="num">
                                      <p:cBhvr>
                                        <p:cTn id="49" dur="250" fill="hold"/>
                                        <p:tgtEl>
                                          <p:spTgt spid="18"/>
                                        </p:tgtEl>
                                        <p:attrNameLst>
                                          <p:attrName>ppt_w</p:attrName>
                                        </p:attrNameLst>
                                      </p:cBhvr>
                                      <p:tavLst>
                                        <p:tav tm="0">
                                          <p:val>
                                            <p:fltVal val="0"/>
                                          </p:val>
                                        </p:tav>
                                        <p:tav tm="100000">
                                          <p:val>
                                            <p:strVal val="#ppt_w"/>
                                          </p:val>
                                        </p:tav>
                                      </p:tavLst>
                                    </p:anim>
                                    <p:anim calcmode="lin" valueType="num">
                                      <p:cBhvr>
                                        <p:cTn id="50" dur="250" fill="hold"/>
                                        <p:tgtEl>
                                          <p:spTgt spid="18"/>
                                        </p:tgtEl>
                                        <p:attrNameLst>
                                          <p:attrName>ppt_h</p:attrName>
                                        </p:attrNameLst>
                                      </p:cBhvr>
                                      <p:tavLst>
                                        <p:tav tm="0">
                                          <p:val>
                                            <p:fltVal val="0"/>
                                          </p:val>
                                        </p:tav>
                                        <p:tav tm="100000">
                                          <p:val>
                                            <p:strVal val="#ppt_h"/>
                                          </p:val>
                                        </p:tav>
                                      </p:tavLst>
                                    </p:anim>
                                    <p:animEffect transition="in" filter="fade">
                                      <p:cBhvr>
                                        <p:cTn id="51" dur="250"/>
                                        <p:tgtEl>
                                          <p:spTgt spid="18"/>
                                        </p:tgtEl>
                                      </p:cBhvr>
                                    </p:animEffect>
                                  </p:childTnLst>
                                </p:cTn>
                              </p:par>
                            </p:childTnLst>
                          </p:cTn>
                        </p:par>
                        <p:par>
                          <p:cTn id="52" fill="hold">
                            <p:stCondLst>
                              <p:cond delay="4500"/>
                            </p:stCondLst>
                            <p:childTnLst>
                              <p:par>
                                <p:cTn id="53" presetID="10" presetClass="entr" presetSubtype="0" fill="hold" grpId="0" nodeType="after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500"/>
                                        <p:tgtEl>
                                          <p:spTgt spid="29"/>
                                        </p:tgtEl>
                                      </p:cBhvr>
                                    </p:animEffect>
                                  </p:childTnLst>
                                </p:cTn>
                              </p:par>
                            </p:childTnLst>
                          </p:cTn>
                        </p:par>
                        <p:par>
                          <p:cTn id="56" fill="hold">
                            <p:stCondLst>
                              <p:cond delay="5000"/>
                            </p:stCondLst>
                            <p:childTnLst>
                              <p:par>
                                <p:cTn id="57" presetID="18" presetClass="entr" presetSubtype="6" fill="hold" grpId="0"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strips(downRight)">
                                      <p:cBhvr>
                                        <p:cTn id="59" dur="500"/>
                                        <p:tgtEl>
                                          <p:spTgt spid="28"/>
                                        </p:tgtEl>
                                      </p:cBhvr>
                                    </p:animEffect>
                                  </p:childTnLst>
                                </p:cTn>
                              </p:par>
                            </p:childTnLst>
                          </p:cTn>
                        </p:par>
                        <p:par>
                          <p:cTn id="60" fill="hold">
                            <p:stCondLst>
                              <p:cond delay="5500"/>
                            </p:stCondLst>
                            <p:childTnLst>
                              <p:par>
                                <p:cTn id="61" presetID="53" presetClass="entr" presetSubtype="16" fill="hold" grpId="0" nodeType="afterEffect">
                                  <p:stCondLst>
                                    <p:cond delay="0"/>
                                  </p:stCondLst>
                                  <p:childTnLst>
                                    <p:set>
                                      <p:cBhvr>
                                        <p:cTn id="62" dur="1" fill="hold">
                                          <p:stCondLst>
                                            <p:cond delay="0"/>
                                          </p:stCondLst>
                                        </p:cTn>
                                        <p:tgtEl>
                                          <p:spTgt spid="22"/>
                                        </p:tgtEl>
                                        <p:attrNameLst>
                                          <p:attrName>style.visibility</p:attrName>
                                        </p:attrNameLst>
                                      </p:cBhvr>
                                      <p:to>
                                        <p:strVal val="visible"/>
                                      </p:to>
                                    </p:set>
                                    <p:anim calcmode="lin" valueType="num">
                                      <p:cBhvr>
                                        <p:cTn id="63" dur="250" fill="hold"/>
                                        <p:tgtEl>
                                          <p:spTgt spid="22"/>
                                        </p:tgtEl>
                                        <p:attrNameLst>
                                          <p:attrName>ppt_w</p:attrName>
                                        </p:attrNameLst>
                                      </p:cBhvr>
                                      <p:tavLst>
                                        <p:tav tm="0">
                                          <p:val>
                                            <p:fltVal val="0"/>
                                          </p:val>
                                        </p:tav>
                                        <p:tav tm="100000">
                                          <p:val>
                                            <p:strVal val="#ppt_w"/>
                                          </p:val>
                                        </p:tav>
                                      </p:tavLst>
                                    </p:anim>
                                    <p:anim calcmode="lin" valueType="num">
                                      <p:cBhvr>
                                        <p:cTn id="64" dur="250" fill="hold"/>
                                        <p:tgtEl>
                                          <p:spTgt spid="22"/>
                                        </p:tgtEl>
                                        <p:attrNameLst>
                                          <p:attrName>ppt_h</p:attrName>
                                        </p:attrNameLst>
                                      </p:cBhvr>
                                      <p:tavLst>
                                        <p:tav tm="0">
                                          <p:val>
                                            <p:fltVal val="0"/>
                                          </p:val>
                                        </p:tav>
                                        <p:tav tm="100000">
                                          <p:val>
                                            <p:strVal val="#ppt_h"/>
                                          </p:val>
                                        </p:tav>
                                      </p:tavLst>
                                    </p:anim>
                                    <p:animEffect transition="in" filter="fade">
                                      <p:cBhvr>
                                        <p:cTn id="65" dur="250"/>
                                        <p:tgtEl>
                                          <p:spTgt spid="22"/>
                                        </p:tgtEl>
                                      </p:cBhvr>
                                    </p:animEffect>
                                  </p:childTnLst>
                                </p:cTn>
                              </p:par>
                            </p:childTnLst>
                          </p:cTn>
                        </p:par>
                        <p:par>
                          <p:cTn id="66" fill="hold">
                            <p:stCondLst>
                              <p:cond delay="6000"/>
                            </p:stCondLst>
                            <p:childTnLst>
                              <p:par>
                                <p:cTn id="67" presetID="10" presetClass="entr" presetSubtype="0" fill="hold" grpId="0" nodeType="afterEffect">
                                  <p:stCondLst>
                                    <p:cond delay="0"/>
                                  </p:stCondLst>
                                  <p:childTnLst>
                                    <p:set>
                                      <p:cBhvr>
                                        <p:cTn id="68" dur="1" fill="hold">
                                          <p:stCondLst>
                                            <p:cond delay="0"/>
                                          </p:stCondLst>
                                        </p:cTn>
                                        <p:tgtEl>
                                          <p:spTgt spid="31"/>
                                        </p:tgtEl>
                                        <p:attrNameLst>
                                          <p:attrName>style.visibility</p:attrName>
                                        </p:attrNameLst>
                                      </p:cBhvr>
                                      <p:to>
                                        <p:strVal val="visible"/>
                                      </p:to>
                                    </p:set>
                                    <p:animEffect transition="in" filter="fade">
                                      <p:cBhvr>
                                        <p:cTn id="69" dur="500"/>
                                        <p:tgtEl>
                                          <p:spTgt spid="31"/>
                                        </p:tgtEl>
                                      </p:cBhvr>
                                    </p:animEffect>
                                  </p:childTnLst>
                                </p:cTn>
                              </p:par>
                            </p:childTnLst>
                          </p:cTn>
                        </p:par>
                        <p:par>
                          <p:cTn id="70" fill="hold">
                            <p:stCondLst>
                              <p:cond delay="6500"/>
                            </p:stCondLst>
                            <p:childTnLst>
                              <p:par>
                                <p:cTn id="71" presetID="18" presetClass="entr" presetSubtype="6" fill="hold" grpId="0" nodeType="after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strips(downRight)">
                                      <p:cBhvr>
                                        <p:cTn id="73" dur="500"/>
                                        <p:tgtEl>
                                          <p:spTgt spid="30"/>
                                        </p:tgtEl>
                                      </p:cBhvr>
                                    </p:animEffect>
                                  </p:childTnLst>
                                </p:cTn>
                              </p:par>
                            </p:childTnLst>
                          </p:cTn>
                        </p:par>
                        <p:par>
                          <p:cTn id="74" fill="hold">
                            <p:stCondLst>
                              <p:cond delay="7000"/>
                            </p:stCondLst>
                            <p:childTnLst>
                              <p:par>
                                <p:cTn id="75" presetID="53" presetClass="entr" presetSubtype="16" fill="hold" grpId="0" nodeType="afterEffect">
                                  <p:stCondLst>
                                    <p:cond delay="0"/>
                                  </p:stCondLst>
                                  <p:childTnLst>
                                    <p:set>
                                      <p:cBhvr>
                                        <p:cTn id="76" dur="1" fill="hold">
                                          <p:stCondLst>
                                            <p:cond delay="0"/>
                                          </p:stCondLst>
                                        </p:cTn>
                                        <p:tgtEl>
                                          <p:spTgt spid="24"/>
                                        </p:tgtEl>
                                        <p:attrNameLst>
                                          <p:attrName>style.visibility</p:attrName>
                                        </p:attrNameLst>
                                      </p:cBhvr>
                                      <p:to>
                                        <p:strVal val="visible"/>
                                      </p:to>
                                    </p:set>
                                    <p:anim calcmode="lin" valueType="num">
                                      <p:cBhvr>
                                        <p:cTn id="77" dur="250" fill="hold"/>
                                        <p:tgtEl>
                                          <p:spTgt spid="24"/>
                                        </p:tgtEl>
                                        <p:attrNameLst>
                                          <p:attrName>ppt_w</p:attrName>
                                        </p:attrNameLst>
                                      </p:cBhvr>
                                      <p:tavLst>
                                        <p:tav tm="0">
                                          <p:val>
                                            <p:fltVal val="0"/>
                                          </p:val>
                                        </p:tav>
                                        <p:tav tm="100000">
                                          <p:val>
                                            <p:strVal val="#ppt_w"/>
                                          </p:val>
                                        </p:tav>
                                      </p:tavLst>
                                    </p:anim>
                                    <p:anim calcmode="lin" valueType="num">
                                      <p:cBhvr>
                                        <p:cTn id="78" dur="250" fill="hold"/>
                                        <p:tgtEl>
                                          <p:spTgt spid="24"/>
                                        </p:tgtEl>
                                        <p:attrNameLst>
                                          <p:attrName>ppt_h</p:attrName>
                                        </p:attrNameLst>
                                      </p:cBhvr>
                                      <p:tavLst>
                                        <p:tav tm="0">
                                          <p:val>
                                            <p:fltVal val="0"/>
                                          </p:val>
                                        </p:tav>
                                        <p:tav tm="100000">
                                          <p:val>
                                            <p:strVal val="#ppt_h"/>
                                          </p:val>
                                        </p:tav>
                                      </p:tavLst>
                                    </p:anim>
                                    <p:animEffect transition="in" filter="fade">
                                      <p:cBhvr>
                                        <p:cTn id="79" dur="250"/>
                                        <p:tgtEl>
                                          <p:spTgt spid="24"/>
                                        </p:tgtEl>
                                      </p:cBhvr>
                                    </p:animEffect>
                                  </p:childTnLst>
                                </p:cTn>
                              </p:par>
                            </p:childTnLst>
                          </p:cTn>
                        </p:par>
                        <p:par>
                          <p:cTn id="80" fill="hold">
                            <p:stCondLst>
                              <p:cond delay="7500"/>
                            </p:stCondLst>
                            <p:childTnLst>
                              <p:par>
                                <p:cTn id="81" presetID="10" presetClass="entr" presetSubtype="0" fill="hold" grpId="0" nodeType="afterEffect">
                                  <p:stCondLst>
                                    <p:cond delay="0"/>
                                  </p:stCondLst>
                                  <p:childTnLst>
                                    <p:set>
                                      <p:cBhvr>
                                        <p:cTn id="82" dur="1" fill="hold">
                                          <p:stCondLst>
                                            <p:cond delay="0"/>
                                          </p:stCondLst>
                                        </p:cTn>
                                        <p:tgtEl>
                                          <p:spTgt spid="33"/>
                                        </p:tgtEl>
                                        <p:attrNameLst>
                                          <p:attrName>style.visibility</p:attrName>
                                        </p:attrNameLst>
                                      </p:cBhvr>
                                      <p:to>
                                        <p:strVal val="visible"/>
                                      </p:to>
                                    </p:set>
                                    <p:animEffect transition="in" filter="fade">
                                      <p:cBhvr>
                                        <p:cTn id="83" dur="500"/>
                                        <p:tgtEl>
                                          <p:spTgt spid="33"/>
                                        </p:tgtEl>
                                      </p:cBhvr>
                                    </p:animEffect>
                                  </p:childTnLst>
                                </p:cTn>
                              </p:par>
                            </p:childTnLst>
                          </p:cTn>
                        </p:par>
                        <p:par>
                          <p:cTn id="84" fill="hold">
                            <p:stCondLst>
                              <p:cond delay="8000"/>
                            </p:stCondLst>
                            <p:childTnLst>
                              <p:par>
                                <p:cTn id="85" presetID="18" presetClass="entr" presetSubtype="6" fill="hold" grpId="0" nodeType="afterEffect">
                                  <p:stCondLst>
                                    <p:cond delay="0"/>
                                  </p:stCondLst>
                                  <p:childTnLst>
                                    <p:set>
                                      <p:cBhvr>
                                        <p:cTn id="86" dur="1" fill="hold">
                                          <p:stCondLst>
                                            <p:cond delay="0"/>
                                          </p:stCondLst>
                                        </p:cTn>
                                        <p:tgtEl>
                                          <p:spTgt spid="32"/>
                                        </p:tgtEl>
                                        <p:attrNameLst>
                                          <p:attrName>style.visibility</p:attrName>
                                        </p:attrNameLst>
                                      </p:cBhvr>
                                      <p:to>
                                        <p:strVal val="visible"/>
                                      </p:to>
                                    </p:set>
                                    <p:animEffect transition="in" filter="strips(downRight)">
                                      <p:cBhvr>
                                        <p:cTn id="8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22" grpId="0" animBg="1"/>
      <p:bldP spid="24" grpId="0" animBg="1"/>
      <p:bldP spid="26" grpId="0"/>
      <p:bldP spid="27" grpId="0"/>
      <p:bldP spid="28" grpId="0"/>
      <p:bldP spid="29" grpId="0"/>
      <p:bldP spid="30" grpId="0"/>
      <p:bldP spid="31" grpId="0"/>
      <p:bldP spid="32" grpId="0"/>
      <p:bldP spid="3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969944" y="1113022"/>
            <a:ext cx="1431508" cy="1431508"/>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5000" rIns="135000" rtlCol="0" anchor="ctr"/>
          <a:lstStyle/>
          <a:p>
            <a:pPr>
              <a:lnSpc>
                <a:spcPts val="1500"/>
              </a:lnSpc>
            </a:pPr>
            <a:r>
              <a:rPr lang="zh-CN" altLang="en-US" sz="12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200" dirty="0">
              <a:solidFill>
                <a:schemeClr val="bg1"/>
              </a:solidFill>
            </a:endParaRPr>
          </a:p>
        </p:txBody>
      </p:sp>
      <p:pic>
        <p:nvPicPr>
          <p:cNvPr id="42"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a:fillRect/>
          </a:stretch>
        </p:blipFill>
        <p:spPr bwMode="auto">
          <a:xfrm>
            <a:off x="838200" y="1113020"/>
            <a:ext cx="1981200" cy="3024337"/>
          </a:xfrm>
          <a:prstGeom prst="rect">
            <a:avLst/>
          </a:prstGeom>
          <a:noFill/>
          <a:extLst>
            <a:ext uri="{909E8E84-426E-40DD-AFC4-6F175D3DCCD1}">
              <a14:hiddenFill xmlns:a14="http://schemas.microsoft.com/office/drawing/2010/main">
                <a:solidFill>
                  <a:srgbClr val="FFFFFF"/>
                </a:solidFill>
              </a14:hiddenFill>
            </a:ext>
          </a:extLst>
        </p:spPr>
      </p:pic>
      <p:pic>
        <p:nvPicPr>
          <p:cNvPr id="44" name="图片 43"/>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2969943" y="2705850"/>
            <a:ext cx="1431508" cy="1431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图片 45"/>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4551996" y="2705850"/>
            <a:ext cx="1431508" cy="1431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Picture 2"/>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a:stretch>
            <a:fillRect/>
          </a:stretch>
        </p:blipFill>
        <p:spPr bwMode="auto">
          <a:xfrm>
            <a:off x="6154387" y="1113021"/>
            <a:ext cx="1403617" cy="1431509"/>
          </a:xfrm>
          <a:prstGeom prst="rect">
            <a:avLst/>
          </a:prstGeom>
          <a:noFill/>
          <a:extLst>
            <a:ext uri="{909E8E84-426E-40DD-AFC4-6F175D3DCCD1}">
              <a14:hiddenFill xmlns:a14="http://schemas.microsoft.com/office/drawing/2010/main">
                <a:solidFill>
                  <a:srgbClr val="FFFFFF"/>
                </a:solidFill>
              </a14:hiddenFill>
            </a:ext>
          </a:extLst>
        </p:spPr>
      </p:pic>
      <p:sp>
        <p:nvSpPr>
          <p:cNvPr id="49" name="矩形 48"/>
          <p:cNvSpPr/>
          <p:nvPr/>
        </p:nvSpPr>
        <p:spPr>
          <a:xfrm>
            <a:off x="4551996" y="1113022"/>
            <a:ext cx="1431508" cy="1431508"/>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5000" rIns="135000" rtlCol="0" anchor="ctr"/>
          <a:lstStyle/>
          <a:p>
            <a:pPr>
              <a:lnSpc>
                <a:spcPts val="1500"/>
              </a:lnSpc>
            </a:pPr>
            <a:r>
              <a:rPr lang="zh-CN" altLang="en-US" sz="120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200">
              <a:solidFill>
                <a:schemeClr val="bg1"/>
              </a:solidFill>
            </a:endParaRPr>
          </a:p>
        </p:txBody>
      </p:sp>
      <p:sp>
        <p:nvSpPr>
          <p:cNvPr id="50" name="矩形 49"/>
          <p:cNvSpPr/>
          <p:nvPr/>
        </p:nvSpPr>
        <p:spPr>
          <a:xfrm>
            <a:off x="6126496" y="2705850"/>
            <a:ext cx="1431508" cy="1431508"/>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5000" rIns="135000" rtlCol="0" anchor="ctr"/>
          <a:lstStyle/>
          <a:p>
            <a:pPr>
              <a:lnSpc>
                <a:spcPts val="1500"/>
              </a:lnSpc>
            </a:pPr>
            <a:r>
              <a:rPr lang="zh-CN" altLang="en-US" sz="120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200">
              <a:solidFill>
                <a:schemeClr val="bg1"/>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advClick="0" advTm="4000">
        <p:random/>
      </p:transition>
    </mc:Choice>
    <mc:Fallback xmlns="">
      <p:transition spd="slow"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2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8" decel="100000" fill="hold" nodeType="withEffect">
                                  <p:stCondLst>
                                    <p:cond delay="20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500" fill="hold"/>
                                        <p:tgtEl>
                                          <p:spTgt spid="42"/>
                                        </p:tgtEl>
                                        <p:attrNameLst>
                                          <p:attrName>ppt_x</p:attrName>
                                        </p:attrNameLst>
                                      </p:cBhvr>
                                      <p:tavLst>
                                        <p:tav tm="0">
                                          <p:val>
                                            <p:strVal val="0-#ppt_w/2"/>
                                          </p:val>
                                        </p:tav>
                                        <p:tav tm="100000">
                                          <p:val>
                                            <p:strVal val="#ppt_x"/>
                                          </p:val>
                                        </p:tav>
                                      </p:tavLst>
                                    </p:anim>
                                    <p:anim calcmode="lin" valueType="num">
                                      <p:cBhvr additive="base">
                                        <p:cTn id="12" dur="500" fill="hold"/>
                                        <p:tgtEl>
                                          <p:spTgt spid="42"/>
                                        </p:tgtEl>
                                        <p:attrNameLst>
                                          <p:attrName>ppt_y</p:attrName>
                                        </p:attrNameLst>
                                      </p:cBhvr>
                                      <p:tavLst>
                                        <p:tav tm="0">
                                          <p:val>
                                            <p:strVal val="#ppt_y"/>
                                          </p:val>
                                        </p:tav>
                                        <p:tav tm="100000">
                                          <p:val>
                                            <p:strVal val="#ppt_y"/>
                                          </p:val>
                                        </p:tav>
                                      </p:tavLst>
                                    </p:anim>
                                  </p:childTnLst>
                                </p:cTn>
                              </p:par>
                              <p:par>
                                <p:cTn id="13" presetID="2" presetClass="entr" presetSubtype="4" decel="100000" fill="hold" nodeType="withEffect">
                                  <p:stCondLst>
                                    <p:cond delay="200"/>
                                  </p:stCondLst>
                                  <p:childTnLst>
                                    <p:set>
                                      <p:cBhvr>
                                        <p:cTn id="14" dur="1" fill="hold">
                                          <p:stCondLst>
                                            <p:cond delay="0"/>
                                          </p:stCondLst>
                                        </p:cTn>
                                        <p:tgtEl>
                                          <p:spTgt spid="44"/>
                                        </p:tgtEl>
                                        <p:attrNameLst>
                                          <p:attrName>style.visibility</p:attrName>
                                        </p:attrNameLst>
                                      </p:cBhvr>
                                      <p:to>
                                        <p:strVal val="visible"/>
                                      </p:to>
                                    </p:set>
                                    <p:anim calcmode="lin" valueType="num">
                                      <p:cBhvr additive="base">
                                        <p:cTn id="15" dur="500" fill="hold"/>
                                        <p:tgtEl>
                                          <p:spTgt spid="44"/>
                                        </p:tgtEl>
                                        <p:attrNameLst>
                                          <p:attrName>ppt_x</p:attrName>
                                        </p:attrNameLst>
                                      </p:cBhvr>
                                      <p:tavLst>
                                        <p:tav tm="0">
                                          <p:val>
                                            <p:strVal val="#ppt_x"/>
                                          </p:val>
                                        </p:tav>
                                        <p:tav tm="100000">
                                          <p:val>
                                            <p:strVal val="#ppt_x"/>
                                          </p:val>
                                        </p:tav>
                                      </p:tavLst>
                                    </p:anim>
                                    <p:anim calcmode="lin" valueType="num">
                                      <p:cBhvr additive="base">
                                        <p:cTn id="16" dur="500" fill="hold"/>
                                        <p:tgtEl>
                                          <p:spTgt spid="44"/>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200"/>
                                  </p:stCondLst>
                                  <p:childTnLst>
                                    <p:set>
                                      <p:cBhvr>
                                        <p:cTn id="18" dur="1" fill="hold">
                                          <p:stCondLst>
                                            <p:cond delay="0"/>
                                          </p:stCondLst>
                                        </p:cTn>
                                        <p:tgtEl>
                                          <p:spTgt spid="46"/>
                                        </p:tgtEl>
                                        <p:attrNameLst>
                                          <p:attrName>style.visibility</p:attrName>
                                        </p:attrNameLst>
                                      </p:cBhvr>
                                      <p:to>
                                        <p:strVal val="visible"/>
                                      </p:to>
                                    </p:set>
                                    <p:anim calcmode="lin" valueType="num">
                                      <p:cBhvr additive="base">
                                        <p:cTn id="19" dur="500" fill="hold"/>
                                        <p:tgtEl>
                                          <p:spTgt spid="46"/>
                                        </p:tgtEl>
                                        <p:attrNameLst>
                                          <p:attrName>ppt_x</p:attrName>
                                        </p:attrNameLst>
                                      </p:cBhvr>
                                      <p:tavLst>
                                        <p:tav tm="0">
                                          <p:val>
                                            <p:strVal val="#ppt_x"/>
                                          </p:val>
                                        </p:tav>
                                        <p:tav tm="100000">
                                          <p:val>
                                            <p:strVal val="#ppt_x"/>
                                          </p:val>
                                        </p:tav>
                                      </p:tavLst>
                                    </p:anim>
                                    <p:anim calcmode="lin" valueType="num">
                                      <p:cBhvr additive="base">
                                        <p:cTn id="20" dur="500" fill="hold"/>
                                        <p:tgtEl>
                                          <p:spTgt spid="46"/>
                                        </p:tgtEl>
                                        <p:attrNameLst>
                                          <p:attrName>ppt_y</p:attrName>
                                        </p:attrNameLst>
                                      </p:cBhvr>
                                      <p:tavLst>
                                        <p:tav tm="0">
                                          <p:val>
                                            <p:strVal val="1+#ppt_h/2"/>
                                          </p:val>
                                        </p:tav>
                                        <p:tav tm="100000">
                                          <p:val>
                                            <p:strVal val="#ppt_y"/>
                                          </p:val>
                                        </p:tav>
                                      </p:tavLst>
                                    </p:anim>
                                  </p:childTnLst>
                                </p:cTn>
                              </p:par>
                              <p:par>
                                <p:cTn id="21" presetID="2" presetClass="entr" presetSubtype="2" decel="100000" fill="hold" nodeType="withEffect">
                                  <p:stCondLst>
                                    <p:cond delay="200"/>
                                  </p:stCondLst>
                                  <p:childTnLst>
                                    <p:set>
                                      <p:cBhvr>
                                        <p:cTn id="22" dur="1" fill="hold">
                                          <p:stCondLst>
                                            <p:cond delay="0"/>
                                          </p:stCondLst>
                                        </p:cTn>
                                        <p:tgtEl>
                                          <p:spTgt spid="48"/>
                                        </p:tgtEl>
                                        <p:attrNameLst>
                                          <p:attrName>style.visibility</p:attrName>
                                        </p:attrNameLst>
                                      </p:cBhvr>
                                      <p:to>
                                        <p:strVal val="visible"/>
                                      </p:to>
                                    </p:set>
                                    <p:anim calcmode="lin" valueType="num">
                                      <p:cBhvr additive="base">
                                        <p:cTn id="23" dur="500" fill="hold"/>
                                        <p:tgtEl>
                                          <p:spTgt spid="48"/>
                                        </p:tgtEl>
                                        <p:attrNameLst>
                                          <p:attrName>ppt_x</p:attrName>
                                        </p:attrNameLst>
                                      </p:cBhvr>
                                      <p:tavLst>
                                        <p:tav tm="0">
                                          <p:val>
                                            <p:strVal val="1+#ppt_w/2"/>
                                          </p:val>
                                        </p:tav>
                                        <p:tav tm="100000">
                                          <p:val>
                                            <p:strVal val="#ppt_x"/>
                                          </p:val>
                                        </p:tav>
                                      </p:tavLst>
                                    </p:anim>
                                    <p:anim calcmode="lin" valueType="num">
                                      <p:cBhvr additive="base">
                                        <p:cTn id="24" dur="500" fill="hold"/>
                                        <p:tgtEl>
                                          <p:spTgt spid="48"/>
                                        </p:tgtEl>
                                        <p:attrNameLst>
                                          <p:attrName>ppt_y</p:attrName>
                                        </p:attrNameLst>
                                      </p:cBhvr>
                                      <p:tavLst>
                                        <p:tav tm="0">
                                          <p:val>
                                            <p:strVal val="#ppt_y"/>
                                          </p:val>
                                        </p:tav>
                                        <p:tav tm="100000">
                                          <p:val>
                                            <p:strVal val="#ppt_y"/>
                                          </p:val>
                                        </p:tav>
                                      </p:tavLst>
                                    </p:anim>
                                  </p:childTnLst>
                                </p:cTn>
                              </p:par>
                              <p:par>
                                <p:cTn id="25" presetID="2" presetClass="entr" presetSubtype="1" decel="100000" fill="hold" grpId="0" nodeType="withEffect">
                                  <p:stCondLst>
                                    <p:cond delay="200"/>
                                  </p:stCondLst>
                                  <p:childTnLst>
                                    <p:set>
                                      <p:cBhvr>
                                        <p:cTn id="26" dur="1" fill="hold">
                                          <p:stCondLst>
                                            <p:cond delay="0"/>
                                          </p:stCondLst>
                                        </p:cTn>
                                        <p:tgtEl>
                                          <p:spTgt spid="49"/>
                                        </p:tgtEl>
                                        <p:attrNameLst>
                                          <p:attrName>style.visibility</p:attrName>
                                        </p:attrNameLst>
                                      </p:cBhvr>
                                      <p:to>
                                        <p:strVal val="visible"/>
                                      </p:to>
                                    </p:set>
                                    <p:anim calcmode="lin" valueType="num">
                                      <p:cBhvr additive="base">
                                        <p:cTn id="27" dur="500" fill="hold"/>
                                        <p:tgtEl>
                                          <p:spTgt spid="49"/>
                                        </p:tgtEl>
                                        <p:attrNameLst>
                                          <p:attrName>ppt_x</p:attrName>
                                        </p:attrNameLst>
                                      </p:cBhvr>
                                      <p:tavLst>
                                        <p:tav tm="0">
                                          <p:val>
                                            <p:strVal val="#ppt_x"/>
                                          </p:val>
                                        </p:tav>
                                        <p:tav tm="100000">
                                          <p:val>
                                            <p:strVal val="#ppt_x"/>
                                          </p:val>
                                        </p:tav>
                                      </p:tavLst>
                                    </p:anim>
                                    <p:anim calcmode="lin" valueType="num">
                                      <p:cBhvr additive="base">
                                        <p:cTn id="28" dur="500" fill="hold"/>
                                        <p:tgtEl>
                                          <p:spTgt spid="49"/>
                                        </p:tgtEl>
                                        <p:attrNameLst>
                                          <p:attrName>ppt_y</p:attrName>
                                        </p:attrNameLst>
                                      </p:cBhvr>
                                      <p:tavLst>
                                        <p:tav tm="0">
                                          <p:val>
                                            <p:strVal val="0-#ppt_h/2"/>
                                          </p:val>
                                        </p:tav>
                                        <p:tav tm="100000">
                                          <p:val>
                                            <p:strVal val="#ppt_y"/>
                                          </p:val>
                                        </p:tav>
                                      </p:tavLst>
                                    </p:anim>
                                  </p:childTnLst>
                                </p:cTn>
                              </p:par>
                              <p:par>
                                <p:cTn id="29" presetID="2" presetClass="entr" presetSubtype="2" decel="100000" fill="hold" grpId="0" nodeType="withEffect">
                                  <p:stCondLst>
                                    <p:cond delay="200"/>
                                  </p:stCondLst>
                                  <p:childTnLst>
                                    <p:set>
                                      <p:cBhvr>
                                        <p:cTn id="30" dur="1" fill="hold">
                                          <p:stCondLst>
                                            <p:cond delay="0"/>
                                          </p:stCondLst>
                                        </p:cTn>
                                        <p:tgtEl>
                                          <p:spTgt spid="50"/>
                                        </p:tgtEl>
                                        <p:attrNameLst>
                                          <p:attrName>style.visibility</p:attrName>
                                        </p:attrNameLst>
                                      </p:cBhvr>
                                      <p:to>
                                        <p:strVal val="visible"/>
                                      </p:to>
                                    </p:set>
                                    <p:anim calcmode="lin" valueType="num">
                                      <p:cBhvr additive="base">
                                        <p:cTn id="31" dur="500" fill="hold"/>
                                        <p:tgtEl>
                                          <p:spTgt spid="50"/>
                                        </p:tgtEl>
                                        <p:attrNameLst>
                                          <p:attrName>ppt_x</p:attrName>
                                        </p:attrNameLst>
                                      </p:cBhvr>
                                      <p:tavLst>
                                        <p:tav tm="0">
                                          <p:val>
                                            <p:strVal val="1+#ppt_w/2"/>
                                          </p:val>
                                        </p:tav>
                                        <p:tav tm="100000">
                                          <p:val>
                                            <p:strVal val="#ppt_x"/>
                                          </p:val>
                                        </p:tav>
                                      </p:tavLst>
                                    </p:anim>
                                    <p:anim calcmode="lin" valueType="num">
                                      <p:cBhvr additive="base">
                                        <p:cTn id="32" dur="500" fill="hold"/>
                                        <p:tgtEl>
                                          <p:spTgt spid="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9" grpId="0" animBg="1"/>
      <p:bldP spid="5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p:cNvGrpSpPr/>
          <p:nvPr/>
        </p:nvGrpSpPr>
        <p:grpSpPr>
          <a:xfrm>
            <a:off x="3813501" y="1422808"/>
            <a:ext cx="1517000" cy="2922554"/>
            <a:chOff x="5084746" y="1980098"/>
            <a:chExt cx="2022667" cy="3896738"/>
          </a:xfrm>
        </p:grpSpPr>
        <p:sp>
          <p:nvSpPr>
            <p:cNvPr id="4" name="Freeform 15"/>
            <p:cNvSpPr/>
            <p:nvPr/>
          </p:nvSpPr>
          <p:spPr bwMode="auto">
            <a:xfrm>
              <a:off x="5445521" y="4484852"/>
              <a:ext cx="1303004" cy="563544"/>
            </a:xfrm>
            <a:custGeom>
              <a:avLst/>
              <a:gdLst>
                <a:gd name="T0" fmla="*/ 63 w 537"/>
                <a:gd name="T1" fmla="*/ 120 h 233"/>
                <a:gd name="T2" fmla="*/ 448 w 537"/>
                <a:gd name="T3" fmla="*/ 17 h 233"/>
                <a:gd name="T4" fmla="*/ 473 w 537"/>
                <a:gd name="T5" fmla="*/ 113 h 233"/>
                <a:gd name="T6" fmla="*/ 89 w 537"/>
                <a:gd name="T7" fmla="*/ 216 h 233"/>
                <a:gd name="T8" fmla="*/ 63 w 537"/>
                <a:gd name="T9" fmla="*/ 120 h 233"/>
              </a:gdLst>
              <a:ahLst/>
              <a:cxnLst>
                <a:cxn ang="0">
                  <a:pos x="T0" y="T1"/>
                </a:cxn>
                <a:cxn ang="0">
                  <a:pos x="T2" y="T3"/>
                </a:cxn>
                <a:cxn ang="0">
                  <a:pos x="T4" y="T5"/>
                </a:cxn>
                <a:cxn ang="0">
                  <a:pos x="T6" y="T7"/>
                </a:cxn>
                <a:cxn ang="0">
                  <a:pos x="T8" y="T9"/>
                </a:cxn>
              </a:cxnLst>
              <a:rect l="0" t="0" r="r" b="b"/>
              <a:pathLst>
                <a:path w="537" h="233">
                  <a:moveTo>
                    <a:pt x="63" y="120"/>
                  </a:moveTo>
                  <a:cubicBezTo>
                    <a:pt x="448" y="17"/>
                    <a:pt x="448" y="17"/>
                    <a:pt x="448" y="17"/>
                  </a:cubicBezTo>
                  <a:cubicBezTo>
                    <a:pt x="511" y="0"/>
                    <a:pt x="537" y="96"/>
                    <a:pt x="473" y="113"/>
                  </a:cubicBezTo>
                  <a:cubicBezTo>
                    <a:pt x="89" y="216"/>
                    <a:pt x="89" y="216"/>
                    <a:pt x="89" y="216"/>
                  </a:cubicBezTo>
                  <a:cubicBezTo>
                    <a:pt x="25" y="233"/>
                    <a:pt x="0" y="137"/>
                    <a:pt x="63" y="120"/>
                  </a:cubicBezTo>
                  <a:close/>
                </a:path>
              </a:pathLst>
            </a:custGeom>
            <a:solidFill>
              <a:schemeClr val="accent5"/>
            </a:solidFill>
            <a:ln>
              <a:noFill/>
            </a:ln>
          </p:spPr>
          <p:txBody>
            <a:bodyPr vert="horz" wrap="square" lIns="91440" tIns="45720" rIns="91440" bIns="45720" numCol="1" anchor="t" anchorCtr="0" compatLnSpc="1"/>
            <a:lstStyle/>
            <a:p>
              <a:endParaRPr lang="en-US"/>
            </a:p>
          </p:txBody>
        </p:sp>
        <p:sp>
          <p:nvSpPr>
            <p:cNvPr id="5" name="Freeform 16"/>
            <p:cNvSpPr/>
            <p:nvPr/>
          </p:nvSpPr>
          <p:spPr bwMode="auto">
            <a:xfrm>
              <a:off x="5445521" y="4792704"/>
              <a:ext cx="1303004" cy="563544"/>
            </a:xfrm>
            <a:custGeom>
              <a:avLst/>
              <a:gdLst>
                <a:gd name="T0" fmla="*/ 63 w 537"/>
                <a:gd name="T1" fmla="*/ 120 h 233"/>
                <a:gd name="T2" fmla="*/ 89 w 537"/>
                <a:gd name="T3" fmla="*/ 216 h 233"/>
                <a:gd name="T4" fmla="*/ 473 w 537"/>
                <a:gd name="T5" fmla="*/ 113 h 233"/>
                <a:gd name="T6" fmla="*/ 448 w 537"/>
                <a:gd name="T7" fmla="*/ 17 h 233"/>
                <a:gd name="T8" fmla="*/ 63 w 537"/>
                <a:gd name="T9" fmla="*/ 120 h 233"/>
              </a:gdLst>
              <a:ahLst/>
              <a:cxnLst>
                <a:cxn ang="0">
                  <a:pos x="T0" y="T1"/>
                </a:cxn>
                <a:cxn ang="0">
                  <a:pos x="T2" y="T3"/>
                </a:cxn>
                <a:cxn ang="0">
                  <a:pos x="T4" y="T5"/>
                </a:cxn>
                <a:cxn ang="0">
                  <a:pos x="T6" y="T7"/>
                </a:cxn>
                <a:cxn ang="0">
                  <a:pos x="T8" y="T9"/>
                </a:cxn>
              </a:cxnLst>
              <a:rect l="0" t="0" r="r" b="b"/>
              <a:pathLst>
                <a:path w="537" h="233">
                  <a:moveTo>
                    <a:pt x="63" y="120"/>
                  </a:moveTo>
                  <a:cubicBezTo>
                    <a:pt x="0" y="137"/>
                    <a:pt x="25" y="233"/>
                    <a:pt x="89" y="216"/>
                  </a:cubicBezTo>
                  <a:cubicBezTo>
                    <a:pt x="473" y="113"/>
                    <a:pt x="473" y="113"/>
                    <a:pt x="473" y="113"/>
                  </a:cubicBezTo>
                  <a:cubicBezTo>
                    <a:pt x="537" y="96"/>
                    <a:pt x="511" y="0"/>
                    <a:pt x="448" y="17"/>
                  </a:cubicBezTo>
                  <a:cubicBezTo>
                    <a:pt x="63" y="120"/>
                    <a:pt x="63" y="120"/>
                    <a:pt x="63" y="120"/>
                  </a:cubicBezTo>
                  <a:close/>
                </a:path>
              </a:pathLst>
            </a:custGeom>
            <a:solidFill>
              <a:schemeClr val="accent6"/>
            </a:solidFill>
            <a:ln>
              <a:noFill/>
            </a:ln>
          </p:spPr>
          <p:txBody>
            <a:bodyPr vert="horz" wrap="square" lIns="91440" tIns="45720" rIns="91440" bIns="45720" numCol="1" anchor="t" anchorCtr="0" compatLnSpc="1"/>
            <a:lstStyle/>
            <a:p>
              <a:endParaRPr lang="en-US"/>
            </a:p>
          </p:txBody>
        </p:sp>
        <p:sp>
          <p:nvSpPr>
            <p:cNvPr id="6" name="Freeform 17"/>
            <p:cNvSpPr/>
            <p:nvPr/>
          </p:nvSpPr>
          <p:spPr bwMode="auto">
            <a:xfrm>
              <a:off x="5445521" y="4182113"/>
              <a:ext cx="1303004" cy="564567"/>
            </a:xfrm>
            <a:custGeom>
              <a:avLst/>
              <a:gdLst>
                <a:gd name="T0" fmla="*/ 63 w 537"/>
                <a:gd name="T1" fmla="*/ 120 h 233"/>
                <a:gd name="T2" fmla="*/ 89 w 537"/>
                <a:gd name="T3" fmla="*/ 216 h 233"/>
                <a:gd name="T4" fmla="*/ 473 w 537"/>
                <a:gd name="T5" fmla="*/ 113 h 233"/>
                <a:gd name="T6" fmla="*/ 448 w 537"/>
                <a:gd name="T7" fmla="*/ 17 h 233"/>
                <a:gd name="T8" fmla="*/ 63 w 537"/>
                <a:gd name="T9" fmla="*/ 120 h 233"/>
              </a:gdLst>
              <a:ahLst/>
              <a:cxnLst>
                <a:cxn ang="0">
                  <a:pos x="T0" y="T1"/>
                </a:cxn>
                <a:cxn ang="0">
                  <a:pos x="T2" y="T3"/>
                </a:cxn>
                <a:cxn ang="0">
                  <a:pos x="T4" y="T5"/>
                </a:cxn>
                <a:cxn ang="0">
                  <a:pos x="T6" y="T7"/>
                </a:cxn>
                <a:cxn ang="0">
                  <a:pos x="T8" y="T9"/>
                </a:cxn>
              </a:cxnLst>
              <a:rect l="0" t="0" r="r" b="b"/>
              <a:pathLst>
                <a:path w="537" h="233">
                  <a:moveTo>
                    <a:pt x="63" y="120"/>
                  </a:moveTo>
                  <a:cubicBezTo>
                    <a:pt x="0" y="137"/>
                    <a:pt x="25" y="233"/>
                    <a:pt x="89" y="216"/>
                  </a:cubicBezTo>
                  <a:cubicBezTo>
                    <a:pt x="473" y="113"/>
                    <a:pt x="473" y="113"/>
                    <a:pt x="473" y="113"/>
                  </a:cubicBezTo>
                  <a:cubicBezTo>
                    <a:pt x="537" y="96"/>
                    <a:pt x="511" y="0"/>
                    <a:pt x="448" y="17"/>
                  </a:cubicBezTo>
                  <a:cubicBezTo>
                    <a:pt x="63" y="120"/>
                    <a:pt x="63" y="120"/>
                    <a:pt x="63" y="120"/>
                  </a:cubicBezTo>
                  <a:close/>
                </a:path>
              </a:pathLst>
            </a:custGeom>
            <a:solidFill>
              <a:schemeClr val="accent4"/>
            </a:solidFill>
            <a:ln>
              <a:noFill/>
            </a:ln>
          </p:spPr>
          <p:txBody>
            <a:bodyPr vert="horz" wrap="square" lIns="91440" tIns="45720" rIns="91440" bIns="45720" numCol="1" anchor="t" anchorCtr="0" compatLnSpc="1"/>
            <a:lstStyle/>
            <a:p>
              <a:endParaRPr lang="en-US"/>
            </a:p>
          </p:txBody>
        </p:sp>
        <p:sp>
          <p:nvSpPr>
            <p:cNvPr id="7" name="Freeform 18"/>
            <p:cNvSpPr/>
            <p:nvPr/>
          </p:nvSpPr>
          <p:spPr bwMode="auto">
            <a:xfrm>
              <a:off x="5455749" y="3824145"/>
              <a:ext cx="909239" cy="496042"/>
            </a:xfrm>
            <a:custGeom>
              <a:avLst/>
              <a:gdLst>
                <a:gd name="T0" fmla="*/ 166 w 375"/>
                <a:gd name="T1" fmla="*/ 36 h 205"/>
                <a:gd name="T2" fmla="*/ 375 w 375"/>
                <a:gd name="T3" fmla="*/ 160 h 205"/>
                <a:gd name="T4" fmla="*/ 202 w 375"/>
                <a:gd name="T5" fmla="*/ 205 h 205"/>
                <a:gd name="T6" fmla="*/ 0 w 375"/>
                <a:gd name="T7" fmla="*/ 81 h 205"/>
                <a:gd name="T8" fmla="*/ 166 w 375"/>
                <a:gd name="T9" fmla="*/ 36 h 205"/>
              </a:gdLst>
              <a:ahLst/>
              <a:cxnLst>
                <a:cxn ang="0">
                  <a:pos x="T0" y="T1"/>
                </a:cxn>
                <a:cxn ang="0">
                  <a:pos x="T2" y="T3"/>
                </a:cxn>
                <a:cxn ang="0">
                  <a:pos x="T4" y="T5"/>
                </a:cxn>
                <a:cxn ang="0">
                  <a:pos x="T6" y="T7"/>
                </a:cxn>
                <a:cxn ang="0">
                  <a:pos x="T8" y="T9"/>
                </a:cxn>
              </a:cxnLst>
              <a:rect l="0" t="0" r="r" b="b"/>
              <a:pathLst>
                <a:path w="375" h="205">
                  <a:moveTo>
                    <a:pt x="166" y="36"/>
                  </a:moveTo>
                  <a:cubicBezTo>
                    <a:pt x="287" y="0"/>
                    <a:pt x="334" y="75"/>
                    <a:pt x="375" y="160"/>
                  </a:cubicBezTo>
                  <a:cubicBezTo>
                    <a:pt x="318" y="175"/>
                    <a:pt x="260" y="190"/>
                    <a:pt x="202" y="205"/>
                  </a:cubicBezTo>
                  <a:cubicBezTo>
                    <a:pt x="156" y="56"/>
                    <a:pt x="61" y="73"/>
                    <a:pt x="0" y="81"/>
                  </a:cubicBezTo>
                  <a:cubicBezTo>
                    <a:pt x="56" y="66"/>
                    <a:pt x="111" y="51"/>
                    <a:pt x="166" y="36"/>
                  </a:cubicBezTo>
                  <a:close/>
                </a:path>
              </a:pathLst>
            </a:custGeom>
            <a:solidFill>
              <a:schemeClr val="tx2">
                <a:lumMod val="75000"/>
              </a:schemeClr>
            </a:solidFill>
            <a:ln>
              <a:noFill/>
            </a:ln>
          </p:spPr>
          <p:txBody>
            <a:bodyPr vert="horz" wrap="square" lIns="91440" tIns="45720" rIns="91440" bIns="45720" numCol="1" anchor="t" anchorCtr="0" compatLnSpc="1"/>
            <a:lstStyle/>
            <a:p>
              <a:endParaRPr lang="en-US"/>
            </a:p>
          </p:txBody>
        </p:sp>
        <p:grpSp>
          <p:nvGrpSpPr>
            <p:cNvPr id="8" name="Group 7"/>
            <p:cNvGrpSpPr/>
            <p:nvPr/>
          </p:nvGrpSpPr>
          <p:grpSpPr>
            <a:xfrm>
              <a:off x="5708371" y="5136354"/>
              <a:ext cx="831509" cy="740482"/>
              <a:chOff x="5708371" y="5136354"/>
              <a:chExt cx="831509" cy="740482"/>
            </a:xfrm>
          </p:grpSpPr>
          <p:sp>
            <p:nvSpPr>
              <p:cNvPr id="9" name="Freeform 19"/>
              <p:cNvSpPr/>
              <p:nvPr/>
            </p:nvSpPr>
            <p:spPr bwMode="auto">
              <a:xfrm>
                <a:off x="5708371" y="5136354"/>
                <a:ext cx="831509" cy="563544"/>
              </a:xfrm>
              <a:custGeom>
                <a:avLst/>
                <a:gdLst>
                  <a:gd name="T0" fmla="*/ 813 w 813"/>
                  <a:gd name="T1" fmla="*/ 0 h 551"/>
                  <a:gd name="T2" fmla="*/ 524 w 813"/>
                  <a:gd name="T3" fmla="*/ 551 h 551"/>
                  <a:gd name="T4" fmla="*/ 256 w 813"/>
                  <a:gd name="T5" fmla="*/ 551 h 551"/>
                  <a:gd name="T6" fmla="*/ 0 w 813"/>
                  <a:gd name="T7" fmla="*/ 215 h 551"/>
                  <a:gd name="T8" fmla="*/ 0 w 813"/>
                  <a:gd name="T9" fmla="*/ 215 h 551"/>
                  <a:gd name="T10" fmla="*/ 813 w 813"/>
                  <a:gd name="T11" fmla="*/ 0 h 551"/>
                </a:gdLst>
                <a:ahLst/>
                <a:cxnLst>
                  <a:cxn ang="0">
                    <a:pos x="T0" y="T1"/>
                  </a:cxn>
                  <a:cxn ang="0">
                    <a:pos x="T2" y="T3"/>
                  </a:cxn>
                  <a:cxn ang="0">
                    <a:pos x="T4" y="T5"/>
                  </a:cxn>
                  <a:cxn ang="0">
                    <a:pos x="T6" y="T7"/>
                  </a:cxn>
                  <a:cxn ang="0">
                    <a:pos x="T8" y="T9"/>
                  </a:cxn>
                  <a:cxn ang="0">
                    <a:pos x="T10" y="T11"/>
                  </a:cxn>
                </a:cxnLst>
                <a:rect l="0" t="0" r="r" b="b"/>
                <a:pathLst>
                  <a:path w="813" h="551">
                    <a:moveTo>
                      <a:pt x="813" y="0"/>
                    </a:moveTo>
                    <a:lnTo>
                      <a:pt x="524" y="551"/>
                    </a:lnTo>
                    <a:lnTo>
                      <a:pt x="256" y="551"/>
                    </a:lnTo>
                    <a:lnTo>
                      <a:pt x="0" y="215"/>
                    </a:lnTo>
                    <a:lnTo>
                      <a:pt x="0" y="215"/>
                    </a:lnTo>
                    <a:lnTo>
                      <a:pt x="813" y="0"/>
                    </a:lnTo>
                    <a:close/>
                  </a:path>
                </a:pathLst>
              </a:custGeom>
              <a:solidFill>
                <a:schemeClr val="tx2"/>
              </a:solidFill>
              <a:ln>
                <a:noFill/>
              </a:ln>
            </p:spPr>
            <p:txBody>
              <a:bodyPr vert="horz" wrap="square" lIns="91440" tIns="45720" rIns="91440" bIns="45720" numCol="1" anchor="t" anchorCtr="0" compatLnSpc="1"/>
              <a:lstStyle/>
              <a:p>
                <a:endParaRPr lang="en-US"/>
              </a:p>
            </p:txBody>
          </p:sp>
          <p:grpSp>
            <p:nvGrpSpPr>
              <p:cNvPr id="10" name="Group 9"/>
              <p:cNvGrpSpPr/>
              <p:nvPr/>
            </p:nvGrpSpPr>
            <p:grpSpPr>
              <a:xfrm>
                <a:off x="5708371" y="5136354"/>
                <a:ext cx="831509" cy="740482"/>
                <a:chOff x="5708371" y="5136354"/>
                <a:chExt cx="831509" cy="740482"/>
              </a:xfrm>
            </p:grpSpPr>
            <p:sp>
              <p:nvSpPr>
                <p:cNvPr id="11" name="Freeform 20"/>
                <p:cNvSpPr/>
                <p:nvPr/>
              </p:nvSpPr>
              <p:spPr bwMode="auto">
                <a:xfrm>
                  <a:off x="5708371" y="5136354"/>
                  <a:ext cx="831509" cy="563544"/>
                </a:xfrm>
                <a:custGeom>
                  <a:avLst/>
                  <a:gdLst>
                    <a:gd name="T0" fmla="*/ 813 w 813"/>
                    <a:gd name="T1" fmla="*/ 0 h 551"/>
                    <a:gd name="T2" fmla="*/ 524 w 813"/>
                    <a:gd name="T3" fmla="*/ 551 h 551"/>
                    <a:gd name="T4" fmla="*/ 256 w 813"/>
                    <a:gd name="T5" fmla="*/ 551 h 551"/>
                    <a:gd name="T6" fmla="*/ 0 w 813"/>
                    <a:gd name="T7" fmla="*/ 215 h 551"/>
                    <a:gd name="T8" fmla="*/ 0 w 813"/>
                    <a:gd name="T9" fmla="*/ 215 h 551"/>
                    <a:gd name="T10" fmla="*/ 813 w 813"/>
                    <a:gd name="T11" fmla="*/ 0 h 551"/>
                  </a:gdLst>
                  <a:ahLst/>
                  <a:cxnLst>
                    <a:cxn ang="0">
                      <a:pos x="T0" y="T1"/>
                    </a:cxn>
                    <a:cxn ang="0">
                      <a:pos x="T2" y="T3"/>
                    </a:cxn>
                    <a:cxn ang="0">
                      <a:pos x="T4" y="T5"/>
                    </a:cxn>
                    <a:cxn ang="0">
                      <a:pos x="T6" y="T7"/>
                    </a:cxn>
                    <a:cxn ang="0">
                      <a:pos x="T8" y="T9"/>
                    </a:cxn>
                    <a:cxn ang="0">
                      <a:pos x="T10" y="T11"/>
                    </a:cxn>
                  </a:cxnLst>
                  <a:rect l="0" t="0" r="r" b="b"/>
                  <a:pathLst>
                    <a:path w="813" h="551">
                      <a:moveTo>
                        <a:pt x="813" y="0"/>
                      </a:moveTo>
                      <a:lnTo>
                        <a:pt x="524" y="551"/>
                      </a:lnTo>
                      <a:lnTo>
                        <a:pt x="256" y="551"/>
                      </a:lnTo>
                      <a:lnTo>
                        <a:pt x="0" y="215"/>
                      </a:lnTo>
                      <a:lnTo>
                        <a:pt x="0" y="215"/>
                      </a:lnTo>
                      <a:lnTo>
                        <a:pt x="813" y="0"/>
                      </a:lnTo>
                    </a:path>
                  </a:pathLst>
                </a:custGeom>
                <a:solidFill>
                  <a:schemeClr val="tx2">
                    <a:lumMod val="75000"/>
                  </a:schemeClr>
                </a:solidFill>
                <a:ln>
                  <a:noFill/>
                </a:ln>
              </p:spPr>
              <p:txBody>
                <a:bodyPr vert="horz" wrap="square" lIns="91440" tIns="45720" rIns="91440" bIns="45720" numCol="1" anchor="t" anchorCtr="0" compatLnSpc="1"/>
                <a:lstStyle/>
                <a:p>
                  <a:endParaRPr lang="en-US"/>
                </a:p>
              </p:txBody>
            </p:sp>
            <p:sp>
              <p:nvSpPr>
                <p:cNvPr id="12" name="Freeform 21"/>
                <p:cNvSpPr/>
                <p:nvPr/>
              </p:nvSpPr>
              <p:spPr bwMode="auto">
                <a:xfrm>
                  <a:off x="5967131" y="5733649"/>
                  <a:ext cx="279215" cy="143187"/>
                </a:xfrm>
                <a:custGeom>
                  <a:avLst/>
                  <a:gdLst>
                    <a:gd name="T0" fmla="*/ 115 w 115"/>
                    <a:gd name="T1" fmla="*/ 0 h 59"/>
                    <a:gd name="T2" fmla="*/ 115 w 115"/>
                    <a:gd name="T3" fmla="*/ 2 h 59"/>
                    <a:gd name="T4" fmla="*/ 57 w 115"/>
                    <a:gd name="T5" fmla="*/ 59 h 59"/>
                    <a:gd name="T6" fmla="*/ 0 w 115"/>
                    <a:gd name="T7" fmla="*/ 2 h 59"/>
                    <a:gd name="T8" fmla="*/ 0 w 115"/>
                    <a:gd name="T9" fmla="*/ 0 h 59"/>
                    <a:gd name="T10" fmla="*/ 1 w 115"/>
                    <a:gd name="T11" fmla="*/ 2 h 59"/>
                    <a:gd name="T12" fmla="*/ 114 w 115"/>
                    <a:gd name="T13" fmla="*/ 2 h 59"/>
                    <a:gd name="T14" fmla="*/ 115 w 115"/>
                    <a:gd name="T15" fmla="*/ 0 h 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59">
                      <a:moveTo>
                        <a:pt x="115" y="0"/>
                      </a:moveTo>
                      <a:cubicBezTo>
                        <a:pt x="115" y="0"/>
                        <a:pt x="115" y="1"/>
                        <a:pt x="115" y="2"/>
                      </a:cubicBezTo>
                      <a:cubicBezTo>
                        <a:pt x="115" y="33"/>
                        <a:pt x="89" y="59"/>
                        <a:pt x="57" y="59"/>
                      </a:cubicBezTo>
                      <a:cubicBezTo>
                        <a:pt x="26" y="59"/>
                        <a:pt x="0" y="33"/>
                        <a:pt x="0" y="2"/>
                      </a:cubicBezTo>
                      <a:cubicBezTo>
                        <a:pt x="0" y="1"/>
                        <a:pt x="0" y="1"/>
                        <a:pt x="0" y="0"/>
                      </a:cubicBezTo>
                      <a:cubicBezTo>
                        <a:pt x="1" y="2"/>
                        <a:pt x="1" y="2"/>
                        <a:pt x="1" y="2"/>
                      </a:cubicBezTo>
                      <a:cubicBezTo>
                        <a:pt x="114" y="2"/>
                        <a:pt x="114" y="2"/>
                        <a:pt x="114" y="2"/>
                      </a:cubicBezTo>
                      <a:cubicBezTo>
                        <a:pt x="115" y="0"/>
                        <a:pt x="115" y="0"/>
                        <a:pt x="115" y="0"/>
                      </a:cubicBezTo>
                      <a:close/>
                    </a:path>
                  </a:pathLst>
                </a:custGeom>
                <a:solidFill>
                  <a:schemeClr val="tx2">
                    <a:lumMod val="75000"/>
                  </a:schemeClr>
                </a:solidFill>
                <a:ln>
                  <a:noFill/>
                </a:ln>
              </p:spPr>
              <p:txBody>
                <a:bodyPr vert="horz" wrap="square" lIns="91440" tIns="45720" rIns="91440" bIns="45720" numCol="1" anchor="t" anchorCtr="0" compatLnSpc="1"/>
                <a:lstStyle/>
                <a:p>
                  <a:endParaRPr lang="en-US"/>
                </a:p>
              </p:txBody>
            </p:sp>
          </p:grpSp>
        </p:grpSp>
        <p:sp>
          <p:nvSpPr>
            <p:cNvPr id="13" name="Freeform 22"/>
            <p:cNvSpPr/>
            <p:nvPr/>
          </p:nvSpPr>
          <p:spPr bwMode="auto">
            <a:xfrm>
              <a:off x="5241990" y="1980098"/>
              <a:ext cx="1048335" cy="411152"/>
            </a:xfrm>
            <a:custGeom>
              <a:avLst/>
              <a:gdLst>
                <a:gd name="T0" fmla="*/ 85 w 432"/>
                <a:gd name="T1" fmla="*/ 0 h 170"/>
                <a:gd name="T2" fmla="*/ 106 w 432"/>
                <a:gd name="T3" fmla="*/ 3 h 170"/>
                <a:gd name="T4" fmla="*/ 106 w 432"/>
                <a:gd name="T5" fmla="*/ 3 h 170"/>
                <a:gd name="T6" fmla="*/ 432 w 432"/>
                <a:gd name="T7" fmla="*/ 86 h 170"/>
                <a:gd name="T8" fmla="*/ 112 w 432"/>
                <a:gd name="T9" fmla="*/ 166 h 170"/>
                <a:gd name="T10" fmla="*/ 112 w 432"/>
                <a:gd name="T11" fmla="*/ 166 h 170"/>
                <a:gd name="T12" fmla="*/ 85 w 432"/>
                <a:gd name="T13" fmla="*/ 170 h 170"/>
                <a:gd name="T14" fmla="*/ 0 w 432"/>
                <a:gd name="T15" fmla="*/ 85 h 170"/>
                <a:gd name="T16" fmla="*/ 85 w 432"/>
                <a:gd name="T17"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2" h="170">
                  <a:moveTo>
                    <a:pt x="85" y="0"/>
                  </a:moveTo>
                  <a:cubicBezTo>
                    <a:pt x="92" y="0"/>
                    <a:pt x="99" y="1"/>
                    <a:pt x="106" y="3"/>
                  </a:cubicBezTo>
                  <a:cubicBezTo>
                    <a:pt x="106" y="3"/>
                    <a:pt x="106" y="3"/>
                    <a:pt x="106" y="3"/>
                  </a:cubicBezTo>
                  <a:cubicBezTo>
                    <a:pt x="432" y="86"/>
                    <a:pt x="432" y="86"/>
                    <a:pt x="432" y="86"/>
                  </a:cubicBezTo>
                  <a:cubicBezTo>
                    <a:pt x="112" y="166"/>
                    <a:pt x="112" y="166"/>
                    <a:pt x="112" y="166"/>
                  </a:cubicBezTo>
                  <a:cubicBezTo>
                    <a:pt x="112" y="166"/>
                    <a:pt x="112" y="166"/>
                    <a:pt x="112" y="166"/>
                  </a:cubicBezTo>
                  <a:cubicBezTo>
                    <a:pt x="103" y="169"/>
                    <a:pt x="94" y="170"/>
                    <a:pt x="85" y="170"/>
                  </a:cubicBezTo>
                  <a:cubicBezTo>
                    <a:pt x="38" y="170"/>
                    <a:pt x="0" y="132"/>
                    <a:pt x="0" y="85"/>
                  </a:cubicBezTo>
                  <a:cubicBezTo>
                    <a:pt x="0" y="38"/>
                    <a:pt x="38" y="0"/>
                    <a:pt x="85" y="0"/>
                  </a:cubicBezTo>
                  <a:close/>
                </a:path>
              </a:pathLst>
            </a:custGeom>
            <a:solidFill>
              <a:schemeClr val="accent1"/>
            </a:solidFill>
            <a:ln>
              <a:noFill/>
            </a:ln>
          </p:spPr>
          <p:txBody>
            <a:bodyPr vert="horz" wrap="square" lIns="91440" tIns="45720" rIns="91440" bIns="45720" numCol="1" anchor="t" anchorCtr="0" compatLnSpc="1"/>
            <a:lstStyle/>
            <a:p>
              <a:endParaRPr lang="en-US"/>
            </a:p>
          </p:txBody>
        </p:sp>
        <p:sp>
          <p:nvSpPr>
            <p:cNvPr id="14" name="Freeform 13"/>
            <p:cNvSpPr/>
            <p:nvPr/>
          </p:nvSpPr>
          <p:spPr bwMode="auto">
            <a:xfrm>
              <a:off x="5084746" y="2107509"/>
              <a:ext cx="2022667" cy="846697"/>
            </a:xfrm>
            <a:custGeom>
              <a:avLst/>
              <a:gdLst>
                <a:gd name="connsiteX0" fmla="*/ 982060 w 2022667"/>
                <a:gd name="connsiteY0" fmla="*/ 271936 h 846697"/>
                <a:gd name="connsiteX1" fmla="*/ 123436 w 2022667"/>
                <a:gd name="connsiteY1" fmla="*/ 504080 h 846697"/>
                <a:gd name="connsiteX2" fmla="*/ 140415 w 2022667"/>
                <a:gd name="connsiteY2" fmla="*/ 564534 h 846697"/>
                <a:gd name="connsiteX3" fmla="*/ 999038 w 2022667"/>
                <a:gd name="connsiteY3" fmla="*/ 332390 h 846697"/>
                <a:gd name="connsiteX4" fmla="*/ 982060 w 2022667"/>
                <a:gd name="connsiteY4" fmla="*/ 271936 h 846697"/>
                <a:gd name="connsiteX5" fmla="*/ 1810824 w 2022667"/>
                <a:gd name="connsiteY5" fmla="*/ 386 h 846697"/>
                <a:gd name="connsiteX6" fmla="*/ 1869874 w 2022667"/>
                <a:gd name="connsiteY6" fmla="*/ 407616 h 846697"/>
                <a:gd name="connsiteX7" fmla="*/ 261781 w 2022667"/>
                <a:gd name="connsiteY7" fmla="*/ 838458 h 846697"/>
                <a:gd name="connsiteX8" fmla="*/ 152634 w 2022667"/>
                <a:gd name="connsiteY8" fmla="*/ 439082 h 846697"/>
                <a:gd name="connsiteX9" fmla="*/ 1763153 w 2022667"/>
                <a:gd name="connsiteY9" fmla="*/ 8239 h 846697"/>
                <a:gd name="connsiteX10" fmla="*/ 1810824 w 2022667"/>
                <a:gd name="connsiteY10" fmla="*/ 386 h 846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22667" h="846697">
                  <a:moveTo>
                    <a:pt x="982060" y="271936"/>
                  </a:moveTo>
                  <a:cubicBezTo>
                    <a:pt x="123436" y="504080"/>
                    <a:pt x="123436" y="504080"/>
                    <a:pt x="123436" y="504080"/>
                  </a:cubicBezTo>
                  <a:cubicBezTo>
                    <a:pt x="84628" y="513753"/>
                    <a:pt x="101607" y="574207"/>
                    <a:pt x="140415" y="564534"/>
                  </a:cubicBezTo>
                  <a:cubicBezTo>
                    <a:pt x="999038" y="332390"/>
                    <a:pt x="999038" y="332390"/>
                    <a:pt x="999038" y="332390"/>
                  </a:cubicBezTo>
                  <a:cubicBezTo>
                    <a:pt x="1037846" y="320299"/>
                    <a:pt x="1020868" y="262263"/>
                    <a:pt x="982060" y="271936"/>
                  </a:cubicBezTo>
                  <a:close/>
                  <a:moveTo>
                    <a:pt x="1810824" y="386"/>
                  </a:moveTo>
                  <a:cubicBezTo>
                    <a:pt x="2039421" y="-13318"/>
                    <a:pt x="2117728" y="341809"/>
                    <a:pt x="1869874" y="407616"/>
                  </a:cubicBezTo>
                  <a:cubicBezTo>
                    <a:pt x="1869874" y="407616"/>
                    <a:pt x="1869874" y="407616"/>
                    <a:pt x="261781" y="838458"/>
                  </a:cubicBezTo>
                  <a:cubicBezTo>
                    <a:pt x="-5022" y="908651"/>
                    <a:pt x="-111743" y="509275"/>
                    <a:pt x="152634" y="439082"/>
                  </a:cubicBezTo>
                  <a:cubicBezTo>
                    <a:pt x="152634" y="439082"/>
                    <a:pt x="152634" y="439082"/>
                    <a:pt x="1763153" y="8239"/>
                  </a:cubicBezTo>
                  <a:cubicBezTo>
                    <a:pt x="1779676" y="3852"/>
                    <a:pt x="1795584" y="1299"/>
                    <a:pt x="1810824" y="386"/>
                  </a:cubicBezTo>
                  <a:close/>
                </a:path>
              </a:pathLst>
            </a:custGeom>
            <a:solidFill>
              <a:schemeClr val="accent1"/>
            </a:solidFill>
            <a:ln>
              <a:noFill/>
            </a:ln>
          </p:spPr>
          <p:txBody>
            <a:bodyPr vert="horz" wrap="square" lIns="91440" tIns="45720" rIns="91440" bIns="45720" numCol="1" anchor="t" anchorCtr="0" compatLnSpc="1">
              <a:noAutofit/>
            </a:bodyPr>
            <a:lstStyle/>
            <a:p>
              <a:endParaRPr lang="en-US"/>
            </a:p>
          </p:txBody>
        </p:sp>
        <p:sp>
          <p:nvSpPr>
            <p:cNvPr id="15" name="Freeform 14"/>
            <p:cNvSpPr/>
            <p:nvPr/>
          </p:nvSpPr>
          <p:spPr bwMode="auto">
            <a:xfrm>
              <a:off x="5084746" y="2630163"/>
              <a:ext cx="2022667" cy="848703"/>
            </a:xfrm>
            <a:custGeom>
              <a:avLst/>
              <a:gdLst>
                <a:gd name="connsiteX0" fmla="*/ 982060 w 2022667"/>
                <a:gd name="connsiteY0" fmla="*/ 266822 h 848703"/>
                <a:gd name="connsiteX1" fmla="*/ 123436 w 2022667"/>
                <a:gd name="connsiteY1" fmla="*/ 499446 h 848703"/>
                <a:gd name="connsiteX2" fmla="*/ 140415 w 2022667"/>
                <a:gd name="connsiteY2" fmla="*/ 560025 h 848703"/>
                <a:gd name="connsiteX3" fmla="*/ 999038 w 2022667"/>
                <a:gd name="connsiteY3" fmla="*/ 327401 h 848703"/>
                <a:gd name="connsiteX4" fmla="*/ 982060 w 2022667"/>
                <a:gd name="connsiteY4" fmla="*/ 266822 h 848703"/>
                <a:gd name="connsiteX5" fmla="*/ 1810824 w 2022667"/>
                <a:gd name="connsiteY5" fmla="*/ 369 h 848703"/>
                <a:gd name="connsiteX6" fmla="*/ 1869874 w 2022667"/>
                <a:gd name="connsiteY6" fmla="*/ 409834 h 848703"/>
                <a:gd name="connsiteX7" fmla="*/ 261781 w 2022667"/>
                <a:gd name="connsiteY7" fmla="*/ 840511 h 848703"/>
                <a:gd name="connsiteX8" fmla="*/ 152634 w 2022667"/>
                <a:gd name="connsiteY8" fmla="*/ 438869 h 848703"/>
                <a:gd name="connsiteX9" fmla="*/ 1763153 w 2022667"/>
                <a:gd name="connsiteY9" fmla="*/ 8192 h 848703"/>
                <a:gd name="connsiteX10" fmla="*/ 1810824 w 2022667"/>
                <a:gd name="connsiteY10" fmla="*/ 369 h 848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22667" h="848703">
                  <a:moveTo>
                    <a:pt x="982060" y="266822"/>
                  </a:moveTo>
                  <a:cubicBezTo>
                    <a:pt x="123436" y="499446"/>
                    <a:pt x="123436" y="499446"/>
                    <a:pt x="123436" y="499446"/>
                  </a:cubicBezTo>
                  <a:cubicBezTo>
                    <a:pt x="84628" y="511562"/>
                    <a:pt x="101607" y="572141"/>
                    <a:pt x="140415" y="560025"/>
                  </a:cubicBezTo>
                  <a:cubicBezTo>
                    <a:pt x="999038" y="327401"/>
                    <a:pt x="999038" y="327401"/>
                    <a:pt x="999038" y="327401"/>
                  </a:cubicBezTo>
                  <a:cubicBezTo>
                    <a:pt x="1037846" y="317708"/>
                    <a:pt x="1020868" y="257129"/>
                    <a:pt x="982060" y="266822"/>
                  </a:cubicBezTo>
                  <a:close/>
                  <a:moveTo>
                    <a:pt x="1810824" y="369"/>
                  </a:moveTo>
                  <a:cubicBezTo>
                    <a:pt x="2039421" y="-13064"/>
                    <a:pt x="2117728" y="344054"/>
                    <a:pt x="1869874" y="409834"/>
                  </a:cubicBezTo>
                  <a:cubicBezTo>
                    <a:pt x="261781" y="840511"/>
                    <a:pt x="261781" y="840511"/>
                    <a:pt x="261781" y="840511"/>
                  </a:cubicBezTo>
                  <a:cubicBezTo>
                    <a:pt x="-5022" y="910677"/>
                    <a:pt x="-111743" y="509035"/>
                    <a:pt x="152634" y="438869"/>
                  </a:cubicBezTo>
                  <a:cubicBezTo>
                    <a:pt x="1763153" y="8192"/>
                    <a:pt x="1763153" y="8192"/>
                    <a:pt x="1763153" y="8192"/>
                  </a:cubicBezTo>
                  <a:cubicBezTo>
                    <a:pt x="1779676" y="3807"/>
                    <a:pt x="1795584" y="1264"/>
                    <a:pt x="1810824" y="369"/>
                  </a:cubicBezTo>
                  <a:close/>
                </a:path>
              </a:pathLst>
            </a:custGeom>
            <a:solidFill>
              <a:schemeClr val="accent2"/>
            </a:solidFill>
            <a:ln>
              <a:noFill/>
            </a:ln>
          </p:spPr>
          <p:txBody>
            <a:bodyPr vert="horz" wrap="square" lIns="91440" tIns="45720" rIns="91440" bIns="45720" numCol="1" anchor="t" anchorCtr="0" compatLnSpc="1">
              <a:noAutofit/>
            </a:bodyPr>
            <a:lstStyle/>
            <a:p>
              <a:endParaRPr lang="en-US"/>
            </a:p>
          </p:txBody>
        </p:sp>
        <p:sp>
          <p:nvSpPr>
            <p:cNvPr id="16" name="Freeform 15"/>
            <p:cNvSpPr/>
            <p:nvPr/>
          </p:nvSpPr>
          <p:spPr bwMode="auto">
            <a:xfrm>
              <a:off x="5084746" y="3159912"/>
              <a:ext cx="2022667" cy="846868"/>
            </a:xfrm>
            <a:custGeom>
              <a:avLst/>
              <a:gdLst>
                <a:gd name="connsiteX0" fmla="*/ 982060 w 2022667"/>
                <a:gd name="connsiteY0" fmla="*/ 272356 h 846868"/>
                <a:gd name="connsiteX1" fmla="*/ 123436 w 2022667"/>
                <a:gd name="connsiteY1" fmla="*/ 504980 h 846868"/>
                <a:gd name="connsiteX2" fmla="*/ 140415 w 2022667"/>
                <a:gd name="connsiteY2" fmla="*/ 565559 h 846868"/>
                <a:gd name="connsiteX3" fmla="*/ 999038 w 2022667"/>
                <a:gd name="connsiteY3" fmla="*/ 332935 h 846868"/>
                <a:gd name="connsiteX4" fmla="*/ 982060 w 2022667"/>
                <a:gd name="connsiteY4" fmla="*/ 272356 h 846868"/>
                <a:gd name="connsiteX5" fmla="*/ 1810824 w 2022667"/>
                <a:gd name="connsiteY5" fmla="*/ 385 h 846868"/>
                <a:gd name="connsiteX6" fmla="*/ 1869874 w 2022667"/>
                <a:gd name="connsiteY6" fmla="*/ 409877 h 846868"/>
                <a:gd name="connsiteX7" fmla="*/ 261781 w 2022667"/>
                <a:gd name="connsiteY7" fmla="*/ 838134 h 846868"/>
                <a:gd name="connsiteX8" fmla="*/ 152634 w 2022667"/>
                <a:gd name="connsiteY8" fmla="*/ 438912 h 846868"/>
                <a:gd name="connsiteX9" fmla="*/ 1763153 w 2022667"/>
                <a:gd name="connsiteY9" fmla="*/ 8235 h 846868"/>
                <a:gd name="connsiteX10" fmla="*/ 1810824 w 2022667"/>
                <a:gd name="connsiteY10" fmla="*/ 385 h 846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22667" h="846868">
                  <a:moveTo>
                    <a:pt x="982060" y="272356"/>
                  </a:moveTo>
                  <a:lnTo>
                    <a:pt x="123436" y="504980"/>
                  </a:lnTo>
                  <a:cubicBezTo>
                    <a:pt x="84628" y="514673"/>
                    <a:pt x="101607" y="575252"/>
                    <a:pt x="140415" y="565559"/>
                  </a:cubicBezTo>
                  <a:cubicBezTo>
                    <a:pt x="999038" y="332935"/>
                    <a:pt x="999038" y="332935"/>
                    <a:pt x="999038" y="332935"/>
                  </a:cubicBezTo>
                  <a:cubicBezTo>
                    <a:pt x="1037846" y="320819"/>
                    <a:pt x="1020868" y="260240"/>
                    <a:pt x="982060" y="272356"/>
                  </a:cubicBezTo>
                  <a:close/>
                  <a:moveTo>
                    <a:pt x="1810824" y="385"/>
                  </a:moveTo>
                  <a:cubicBezTo>
                    <a:pt x="2039421" y="-13304"/>
                    <a:pt x="2117728" y="341828"/>
                    <a:pt x="1869874" y="409877"/>
                  </a:cubicBezTo>
                  <a:cubicBezTo>
                    <a:pt x="1869874" y="409877"/>
                    <a:pt x="1869874" y="409877"/>
                    <a:pt x="261781" y="838134"/>
                  </a:cubicBezTo>
                  <a:cubicBezTo>
                    <a:pt x="-5022" y="910720"/>
                    <a:pt x="-111743" y="509078"/>
                    <a:pt x="152634" y="438912"/>
                  </a:cubicBezTo>
                  <a:cubicBezTo>
                    <a:pt x="152634" y="438912"/>
                    <a:pt x="152634" y="438912"/>
                    <a:pt x="1763153" y="8235"/>
                  </a:cubicBezTo>
                  <a:cubicBezTo>
                    <a:pt x="1779676" y="3850"/>
                    <a:pt x="1795584" y="1298"/>
                    <a:pt x="1810824" y="385"/>
                  </a:cubicBezTo>
                  <a:close/>
                </a:path>
              </a:pathLst>
            </a:custGeom>
            <a:solidFill>
              <a:schemeClr val="accent3"/>
            </a:solidFill>
            <a:ln>
              <a:noFill/>
            </a:ln>
          </p:spPr>
          <p:txBody>
            <a:bodyPr vert="horz" wrap="square" lIns="91440" tIns="45720" rIns="91440" bIns="45720" numCol="1" anchor="t" anchorCtr="0" compatLnSpc="1">
              <a:noAutofit/>
            </a:bodyPr>
            <a:lstStyle/>
            <a:p>
              <a:endParaRPr lang="en-US"/>
            </a:p>
          </p:txBody>
        </p:sp>
      </p:grpSp>
      <p:grpSp>
        <p:nvGrpSpPr>
          <p:cNvPr id="18" name="Group 17"/>
          <p:cNvGrpSpPr/>
          <p:nvPr/>
        </p:nvGrpSpPr>
        <p:grpSpPr>
          <a:xfrm flipH="1">
            <a:off x="931434" y="1289970"/>
            <a:ext cx="1725140" cy="643745"/>
            <a:chOff x="8611450" y="3180140"/>
            <a:chExt cx="2300186" cy="858326"/>
          </a:xfrm>
        </p:grpSpPr>
        <p:sp>
          <p:nvSpPr>
            <p:cNvPr id="19" name="TextBox 18"/>
            <p:cNvSpPr txBox="1"/>
            <p:nvPr/>
          </p:nvSpPr>
          <p:spPr>
            <a:xfrm>
              <a:off x="8611450" y="3546024"/>
              <a:ext cx="2300186" cy="492442"/>
            </a:xfrm>
            <a:prstGeom prst="rect">
              <a:avLst/>
            </a:prstGeom>
            <a:noFill/>
          </p:spPr>
          <p:txBody>
            <a:bodyPr wrap="square" lIns="0" tIns="0" rIns="0" bIns="0" rtlCol="0">
              <a:spAutoFit/>
            </a:bodyPr>
            <a:lstStyle/>
            <a:p>
              <a:pPr algn="r"/>
              <a:r>
                <a:rPr lang="zh-CN" altLang="en-US" sz="1200" dirty="0">
                  <a:solidFill>
                    <a:schemeClr val="tx1">
                      <a:lumMod val="50000"/>
                      <a:lumOff val="50000"/>
                    </a:schemeClr>
                  </a:solidFill>
                </a:rPr>
                <a:t>点击添加主要文字内容点击添加主要文字点击添加</a:t>
              </a:r>
              <a:endParaRPr lang="en-US" altLang="zh-CN" sz="1200" dirty="0">
                <a:solidFill>
                  <a:schemeClr val="tx1">
                    <a:lumMod val="50000"/>
                    <a:lumOff val="50000"/>
                  </a:schemeClr>
                </a:solidFill>
              </a:endParaRPr>
            </a:p>
          </p:txBody>
        </p:sp>
        <p:sp>
          <p:nvSpPr>
            <p:cNvPr id="20" name="TextBox 19"/>
            <p:cNvSpPr txBox="1"/>
            <p:nvPr/>
          </p:nvSpPr>
          <p:spPr>
            <a:xfrm>
              <a:off x="8611451" y="3180140"/>
              <a:ext cx="2112993" cy="307776"/>
            </a:xfrm>
            <a:prstGeom prst="rect">
              <a:avLst/>
            </a:prstGeom>
            <a:noFill/>
          </p:spPr>
          <p:txBody>
            <a:bodyPr wrap="square" lIns="0" tIns="0" rIns="0" bIns="0" rtlCol="0">
              <a:spAutoFit/>
            </a:bodyPr>
            <a:lstStyle/>
            <a:p>
              <a:pPr algn="r"/>
              <a:r>
                <a:rPr lang="zh-CN" altLang="en-US" sz="1500" b="1" dirty="0">
                  <a:solidFill>
                    <a:schemeClr val="tx1">
                      <a:lumMod val="65000"/>
                      <a:lumOff val="35000"/>
                    </a:schemeClr>
                  </a:solidFill>
                  <a:latin typeface="Coolvetica Rg" panose="020B0603030602020004" pitchFamily="34" charset="0"/>
                  <a:ea typeface="Fira Sans SemiBold Italic" panose="00000700000000000000" pitchFamily="50" charset="0"/>
                  <a:cs typeface="Clear Sans" panose="020B0503030202020304" pitchFamily="34" charset="0"/>
                </a:rPr>
                <a:t>点击添加内容</a:t>
              </a:r>
              <a:endParaRPr lang="en-US" altLang="zh-CN" sz="1500" b="1" dirty="0">
                <a:solidFill>
                  <a:schemeClr val="tx1">
                    <a:lumMod val="65000"/>
                    <a:lumOff val="35000"/>
                  </a:schemeClr>
                </a:solidFill>
                <a:latin typeface="Coolvetica Rg" panose="020B0603030602020004" pitchFamily="34" charset="0"/>
                <a:ea typeface="Fira Sans SemiBold Italic" panose="00000700000000000000" pitchFamily="50" charset="0"/>
                <a:cs typeface="Clear Sans" panose="020B0503030202020304" pitchFamily="34" charset="0"/>
              </a:endParaRPr>
            </a:p>
          </p:txBody>
        </p:sp>
      </p:grpSp>
      <p:grpSp>
        <p:nvGrpSpPr>
          <p:cNvPr id="22" name="Group 21"/>
          <p:cNvGrpSpPr/>
          <p:nvPr/>
        </p:nvGrpSpPr>
        <p:grpSpPr>
          <a:xfrm flipH="1">
            <a:off x="910735" y="2364947"/>
            <a:ext cx="1725140" cy="643745"/>
            <a:chOff x="8611450" y="3180140"/>
            <a:chExt cx="2300186" cy="858326"/>
          </a:xfrm>
        </p:grpSpPr>
        <p:sp>
          <p:nvSpPr>
            <p:cNvPr id="23" name="TextBox 22"/>
            <p:cNvSpPr txBox="1"/>
            <p:nvPr/>
          </p:nvSpPr>
          <p:spPr>
            <a:xfrm>
              <a:off x="8611450" y="3546024"/>
              <a:ext cx="2300186" cy="492442"/>
            </a:xfrm>
            <a:prstGeom prst="rect">
              <a:avLst/>
            </a:prstGeom>
            <a:noFill/>
          </p:spPr>
          <p:txBody>
            <a:bodyPr wrap="square" lIns="0" tIns="0" rIns="0" bIns="0" rtlCol="0">
              <a:spAutoFit/>
            </a:bodyPr>
            <a:lstStyle/>
            <a:p>
              <a:pPr algn="r"/>
              <a:r>
                <a:rPr lang="zh-CN" altLang="en-US" sz="1200" dirty="0">
                  <a:solidFill>
                    <a:schemeClr val="tx1">
                      <a:lumMod val="50000"/>
                      <a:lumOff val="50000"/>
                    </a:schemeClr>
                  </a:solidFill>
                </a:rPr>
                <a:t>点击添加主要文字内容点击添加主要文字点击添加</a:t>
              </a:r>
              <a:endParaRPr lang="en-US" altLang="zh-CN" sz="1200" dirty="0">
                <a:solidFill>
                  <a:schemeClr val="tx1">
                    <a:lumMod val="50000"/>
                    <a:lumOff val="50000"/>
                  </a:schemeClr>
                </a:solidFill>
              </a:endParaRPr>
            </a:p>
          </p:txBody>
        </p:sp>
        <p:sp>
          <p:nvSpPr>
            <p:cNvPr id="24" name="TextBox 23"/>
            <p:cNvSpPr txBox="1"/>
            <p:nvPr/>
          </p:nvSpPr>
          <p:spPr>
            <a:xfrm>
              <a:off x="8611451" y="3180140"/>
              <a:ext cx="2112993" cy="307776"/>
            </a:xfrm>
            <a:prstGeom prst="rect">
              <a:avLst/>
            </a:prstGeom>
            <a:noFill/>
          </p:spPr>
          <p:txBody>
            <a:bodyPr wrap="square" lIns="0" tIns="0" rIns="0" bIns="0" rtlCol="0">
              <a:spAutoFit/>
            </a:bodyPr>
            <a:lstStyle/>
            <a:p>
              <a:pPr algn="r"/>
              <a:r>
                <a:rPr lang="zh-CN" altLang="en-US" sz="1500" b="1" dirty="0">
                  <a:solidFill>
                    <a:schemeClr val="tx1">
                      <a:lumMod val="65000"/>
                      <a:lumOff val="35000"/>
                    </a:schemeClr>
                  </a:solidFill>
                  <a:latin typeface="Coolvetica Rg" panose="020B0603030602020004" pitchFamily="34" charset="0"/>
                  <a:ea typeface="Fira Sans SemiBold Italic" panose="00000700000000000000" pitchFamily="50" charset="0"/>
                  <a:cs typeface="Clear Sans" panose="020B0503030202020304" pitchFamily="34" charset="0"/>
                </a:rPr>
                <a:t>点击添加内容</a:t>
              </a:r>
              <a:endParaRPr lang="en-US" altLang="zh-CN" sz="1500" b="1" dirty="0">
                <a:solidFill>
                  <a:schemeClr val="tx1">
                    <a:lumMod val="65000"/>
                    <a:lumOff val="35000"/>
                  </a:schemeClr>
                </a:solidFill>
                <a:latin typeface="Coolvetica Rg" panose="020B0603030602020004" pitchFamily="34" charset="0"/>
                <a:ea typeface="Fira Sans SemiBold Italic" panose="00000700000000000000" pitchFamily="50" charset="0"/>
                <a:cs typeface="Clear Sans" panose="020B0503030202020304" pitchFamily="34" charset="0"/>
              </a:endParaRPr>
            </a:p>
          </p:txBody>
        </p:sp>
      </p:grpSp>
      <p:grpSp>
        <p:nvGrpSpPr>
          <p:cNvPr id="26" name="Group 25"/>
          <p:cNvGrpSpPr/>
          <p:nvPr/>
        </p:nvGrpSpPr>
        <p:grpSpPr>
          <a:xfrm>
            <a:off x="6539047" y="1289966"/>
            <a:ext cx="1725140" cy="643744"/>
            <a:chOff x="8611450" y="3180140"/>
            <a:chExt cx="2300186" cy="858326"/>
          </a:xfrm>
        </p:grpSpPr>
        <p:sp>
          <p:nvSpPr>
            <p:cNvPr id="27" name="TextBox 26"/>
            <p:cNvSpPr txBox="1"/>
            <p:nvPr/>
          </p:nvSpPr>
          <p:spPr>
            <a:xfrm>
              <a:off x="8611450" y="3546023"/>
              <a:ext cx="2300186" cy="492443"/>
            </a:xfrm>
            <a:prstGeom prst="rect">
              <a:avLst/>
            </a:prstGeom>
            <a:noFill/>
          </p:spPr>
          <p:txBody>
            <a:bodyPr wrap="square" lIns="0" tIns="0" rIns="0" bIns="0" rtlCol="0">
              <a:spAutoFit/>
            </a:bodyPr>
            <a:lstStyle/>
            <a:p>
              <a:r>
                <a:rPr lang="zh-CN" altLang="en-US" sz="1200" dirty="0">
                  <a:solidFill>
                    <a:schemeClr val="tx1">
                      <a:lumMod val="50000"/>
                      <a:lumOff val="50000"/>
                    </a:schemeClr>
                  </a:solidFill>
                </a:rPr>
                <a:t>点击添加主要文字内容点击添加主要文字点击添加</a:t>
              </a:r>
              <a:endParaRPr lang="en-US" altLang="zh-CN" sz="1200" dirty="0">
                <a:solidFill>
                  <a:schemeClr val="tx1">
                    <a:lumMod val="50000"/>
                    <a:lumOff val="50000"/>
                  </a:schemeClr>
                </a:solidFill>
              </a:endParaRPr>
            </a:p>
          </p:txBody>
        </p:sp>
        <p:sp>
          <p:nvSpPr>
            <p:cNvPr id="28" name="TextBox 27"/>
            <p:cNvSpPr txBox="1"/>
            <p:nvPr/>
          </p:nvSpPr>
          <p:spPr>
            <a:xfrm>
              <a:off x="8611451" y="3180140"/>
              <a:ext cx="2112993" cy="307776"/>
            </a:xfrm>
            <a:prstGeom prst="rect">
              <a:avLst/>
            </a:prstGeom>
            <a:noFill/>
          </p:spPr>
          <p:txBody>
            <a:bodyPr wrap="square" lIns="0" tIns="0" rIns="0" bIns="0" rtlCol="0">
              <a:spAutoFit/>
            </a:bodyPr>
            <a:lstStyle/>
            <a:p>
              <a:r>
                <a:rPr lang="zh-CN" altLang="en-US" sz="1500" b="1" dirty="0">
                  <a:solidFill>
                    <a:schemeClr val="tx1">
                      <a:lumMod val="65000"/>
                      <a:lumOff val="35000"/>
                    </a:schemeClr>
                  </a:solidFill>
                  <a:latin typeface="Coolvetica Rg" panose="020B0603030602020004" pitchFamily="34" charset="0"/>
                  <a:ea typeface="Fira Sans SemiBold Italic" panose="00000700000000000000" pitchFamily="50" charset="0"/>
                  <a:cs typeface="Clear Sans" panose="020B0503030202020304" pitchFamily="34" charset="0"/>
                </a:rPr>
                <a:t>点击添加内容</a:t>
              </a:r>
              <a:endParaRPr lang="en-US" altLang="zh-CN" sz="1500" b="1" dirty="0">
                <a:solidFill>
                  <a:schemeClr val="tx1">
                    <a:lumMod val="65000"/>
                    <a:lumOff val="35000"/>
                  </a:schemeClr>
                </a:solidFill>
                <a:latin typeface="Coolvetica Rg" panose="020B0603030602020004" pitchFamily="34" charset="0"/>
                <a:ea typeface="Fira Sans SemiBold Italic" panose="00000700000000000000" pitchFamily="50" charset="0"/>
                <a:cs typeface="Clear Sans" panose="020B0503030202020304" pitchFamily="34" charset="0"/>
              </a:endParaRPr>
            </a:p>
          </p:txBody>
        </p:sp>
      </p:grpSp>
      <p:grpSp>
        <p:nvGrpSpPr>
          <p:cNvPr id="29" name="Group 28"/>
          <p:cNvGrpSpPr/>
          <p:nvPr/>
        </p:nvGrpSpPr>
        <p:grpSpPr>
          <a:xfrm>
            <a:off x="5754639" y="1388678"/>
            <a:ext cx="587140" cy="587141"/>
            <a:chOff x="7672852" y="2253905"/>
            <a:chExt cx="782853" cy="782854"/>
          </a:xfrm>
          <a:solidFill>
            <a:schemeClr val="accent2"/>
          </a:solidFill>
        </p:grpSpPr>
        <p:sp>
          <p:nvSpPr>
            <p:cNvPr id="30" name="Freeform 23"/>
            <p:cNvSpPr>
              <a:spLocks noEditPoints="1"/>
            </p:cNvSpPr>
            <p:nvPr/>
          </p:nvSpPr>
          <p:spPr bwMode="auto">
            <a:xfrm>
              <a:off x="7672852" y="2253905"/>
              <a:ext cx="782853" cy="782854"/>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vert="horz" wrap="square" lIns="121920" tIns="60960" rIns="121920" bIns="60960" numCol="1" anchor="t" anchorCtr="0" compatLnSpc="1"/>
            <a:lstStyle/>
            <a:p>
              <a:endParaRPr lang="en-US" sz="2400" dirty="0"/>
            </a:p>
          </p:txBody>
        </p:sp>
        <p:sp>
          <p:nvSpPr>
            <p:cNvPr id="31" name="Freeform 30"/>
            <p:cNvSpPr>
              <a:spLocks noChangeAspect="1" noChangeArrowheads="1"/>
            </p:cNvSpPr>
            <p:nvPr/>
          </p:nvSpPr>
          <p:spPr bwMode="auto">
            <a:xfrm>
              <a:off x="7893635" y="2470712"/>
              <a:ext cx="319583" cy="382493"/>
            </a:xfrm>
            <a:custGeom>
              <a:avLst/>
              <a:gdLst>
                <a:gd name="connsiteX0" fmla="*/ 206367 w 449768"/>
                <a:gd name="connsiteY0" fmla="*/ 423375 h 538305"/>
                <a:gd name="connsiteX1" fmla="*/ 208536 w 449768"/>
                <a:gd name="connsiteY1" fmla="*/ 434347 h 538305"/>
                <a:gd name="connsiteX2" fmla="*/ 136133 w 449768"/>
                <a:gd name="connsiteY2" fmla="*/ 527584 h 538305"/>
                <a:gd name="connsiteX3" fmla="*/ 120760 w 449768"/>
                <a:gd name="connsiteY3" fmla="*/ 517169 h 538305"/>
                <a:gd name="connsiteX4" fmla="*/ 192667 w 449768"/>
                <a:gd name="connsiteY4" fmla="*/ 423933 h 538305"/>
                <a:gd name="connsiteX5" fmla="*/ 206367 w 449768"/>
                <a:gd name="connsiteY5" fmla="*/ 423375 h 538305"/>
                <a:gd name="connsiteX6" fmla="*/ 158371 w 449768"/>
                <a:gd name="connsiteY6" fmla="*/ 386315 h 538305"/>
                <a:gd name="connsiteX7" fmla="*/ 160292 w 449768"/>
                <a:gd name="connsiteY7" fmla="*/ 397002 h 538305"/>
                <a:gd name="connsiteX8" fmla="*/ 51725 w 449768"/>
                <a:gd name="connsiteY8" fmla="*/ 536376 h 538305"/>
                <a:gd name="connsiteX9" fmla="*/ 41315 w 449768"/>
                <a:gd name="connsiteY9" fmla="*/ 525997 h 538305"/>
                <a:gd name="connsiteX10" fmla="*/ 144924 w 449768"/>
                <a:gd name="connsiteY10" fmla="*/ 387118 h 538305"/>
                <a:gd name="connsiteX11" fmla="*/ 158371 w 449768"/>
                <a:gd name="connsiteY11" fmla="*/ 386315 h 538305"/>
                <a:gd name="connsiteX12" fmla="*/ 112005 w 449768"/>
                <a:gd name="connsiteY12" fmla="*/ 349971 h 538305"/>
                <a:gd name="connsiteX13" fmla="*/ 113740 w 449768"/>
                <a:gd name="connsiteY13" fmla="*/ 362927 h 538305"/>
                <a:gd name="connsiteX14" fmla="*/ 41338 w 449768"/>
                <a:gd name="connsiteY14" fmla="*/ 455221 h 538305"/>
                <a:gd name="connsiteX15" fmla="*/ 25965 w 449768"/>
                <a:gd name="connsiteY15" fmla="*/ 444857 h 538305"/>
                <a:gd name="connsiteX16" fmla="*/ 98367 w 449768"/>
                <a:gd name="connsiteY16" fmla="*/ 352562 h 538305"/>
                <a:gd name="connsiteX17" fmla="*/ 112005 w 449768"/>
                <a:gd name="connsiteY17" fmla="*/ 349971 h 538305"/>
                <a:gd name="connsiteX18" fmla="*/ 287508 w 449768"/>
                <a:gd name="connsiteY18" fmla="*/ 153269 h 538305"/>
                <a:gd name="connsiteX19" fmla="*/ 261020 w 449768"/>
                <a:gd name="connsiteY19" fmla="*/ 165441 h 538305"/>
                <a:gd name="connsiteX20" fmla="*/ 255548 w 449768"/>
                <a:gd name="connsiteY20" fmla="*/ 175874 h 538305"/>
                <a:gd name="connsiteX21" fmla="*/ 276441 w 449768"/>
                <a:gd name="connsiteY21" fmla="*/ 232511 h 538305"/>
                <a:gd name="connsiteX22" fmla="*/ 328174 w 449768"/>
                <a:gd name="connsiteY22" fmla="*/ 227543 h 538305"/>
                <a:gd name="connsiteX23" fmla="*/ 333645 w 449768"/>
                <a:gd name="connsiteY23" fmla="*/ 217110 h 538305"/>
                <a:gd name="connsiteX24" fmla="*/ 317727 w 449768"/>
                <a:gd name="connsiteY24" fmla="*/ 160472 h 538305"/>
                <a:gd name="connsiteX25" fmla="*/ 287508 w 449768"/>
                <a:gd name="connsiteY25" fmla="*/ 153269 h 538305"/>
                <a:gd name="connsiteX26" fmla="*/ 437111 w 449768"/>
                <a:gd name="connsiteY26" fmla="*/ 0 h 538305"/>
                <a:gd name="connsiteX27" fmla="*/ 442086 w 449768"/>
                <a:gd name="connsiteY27" fmla="*/ 0 h 538305"/>
                <a:gd name="connsiteX28" fmla="*/ 447557 w 449768"/>
                <a:gd name="connsiteY28" fmla="*/ 4968 h 538305"/>
                <a:gd name="connsiteX29" fmla="*/ 447557 w 449768"/>
                <a:gd name="connsiteY29" fmla="*/ 9937 h 538305"/>
                <a:gd name="connsiteX30" fmla="*/ 447557 w 449768"/>
                <a:gd name="connsiteY30" fmla="*/ 20370 h 538305"/>
                <a:gd name="connsiteX31" fmla="*/ 447557 w 449768"/>
                <a:gd name="connsiteY31" fmla="*/ 46204 h 538305"/>
                <a:gd name="connsiteX32" fmla="*/ 442086 w 449768"/>
                <a:gd name="connsiteY32" fmla="*/ 103338 h 538305"/>
                <a:gd name="connsiteX33" fmla="*/ 442086 w 449768"/>
                <a:gd name="connsiteY33" fmla="*/ 113771 h 538305"/>
                <a:gd name="connsiteX34" fmla="*/ 437111 w 449768"/>
                <a:gd name="connsiteY34" fmla="*/ 134141 h 538305"/>
                <a:gd name="connsiteX35" fmla="*/ 421194 w 449768"/>
                <a:gd name="connsiteY35" fmla="*/ 175874 h 538305"/>
                <a:gd name="connsiteX36" fmla="*/ 354040 w 449768"/>
                <a:gd name="connsiteY36" fmla="*/ 289645 h 538305"/>
                <a:gd name="connsiteX37" fmla="*/ 344091 w 449768"/>
                <a:gd name="connsiteY37" fmla="*/ 325913 h 538305"/>
                <a:gd name="connsiteX38" fmla="*/ 276441 w 449768"/>
                <a:gd name="connsiteY38" fmla="*/ 506754 h 538305"/>
                <a:gd name="connsiteX39" fmla="*/ 261020 w 449768"/>
                <a:gd name="connsiteY39" fmla="*/ 496321 h 538305"/>
                <a:gd name="connsiteX40" fmla="*/ 17278 w 449768"/>
                <a:gd name="connsiteY40" fmla="*/ 310511 h 538305"/>
                <a:gd name="connsiteX41" fmla="*/ 1858 w 449768"/>
                <a:gd name="connsiteY41" fmla="*/ 289645 h 538305"/>
                <a:gd name="connsiteX42" fmla="*/ 162528 w 449768"/>
                <a:gd name="connsiteY42" fmla="*/ 186307 h 538305"/>
                <a:gd name="connsiteX43" fmla="*/ 193369 w 449768"/>
                <a:gd name="connsiteY43" fmla="*/ 165441 h 538305"/>
                <a:gd name="connsiteX44" fmla="*/ 312753 w 449768"/>
                <a:gd name="connsiteY44" fmla="*/ 51669 h 538305"/>
                <a:gd name="connsiteX45" fmla="*/ 400799 w 449768"/>
                <a:gd name="connsiteY45" fmla="*/ 9937 h 538305"/>
                <a:gd name="connsiteX46" fmla="*/ 426665 w 449768"/>
                <a:gd name="connsiteY46" fmla="*/ 4968 h 538305"/>
                <a:gd name="connsiteX47" fmla="*/ 437111 w 449768"/>
                <a:gd name="connsiteY47" fmla="*/ 0 h 53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49768" h="538305">
                  <a:moveTo>
                    <a:pt x="206367" y="423375"/>
                  </a:moveTo>
                  <a:cubicBezTo>
                    <a:pt x="209652" y="425297"/>
                    <a:pt x="211016" y="429140"/>
                    <a:pt x="208536" y="434347"/>
                  </a:cubicBezTo>
                  <a:cubicBezTo>
                    <a:pt x="198122" y="460136"/>
                    <a:pt x="172335" y="506754"/>
                    <a:pt x="136133" y="527584"/>
                  </a:cubicBezTo>
                  <a:cubicBezTo>
                    <a:pt x="125719" y="532543"/>
                    <a:pt x="115305" y="527584"/>
                    <a:pt x="120760" y="517169"/>
                  </a:cubicBezTo>
                  <a:cubicBezTo>
                    <a:pt x="130678" y="491380"/>
                    <a:pt x="151507" y="450217"/>
                    <a:pt x="192667" y="423933"/>
                  </a:cubicBezTo>
                  <a:cubicBezTo>
                    <a:pt x="197874" y="421453"/>
                    <a:pt x="203081" y="421453"/>
                    <a:pt x="206367" y="423375"/>
                  </a:cubicBezTo>
                  <a:close/>
                  <a:moveTo>
                    <a:pt x="158371" y="386315"/>
                  </a:moveTo>
                  <a:cubicBezTo>
                    <a:pt x="161532" y="388230"/>
                    <a:pt x="162771" y="392060"/>
                    <a:pt x="160292" y="397002"/>
                  </a:cubicBezTo>
                  <a:cubicBezTo>
                    <a:pt x="144924" y="433081"/>
                    <a:pt x="113693" y="500297"/>
                    <a:pt x="51725" y="536376"/>
                  </a:cubicBezTo>
                  <a:cubicBezTo>
                    <a:pt x="41315" y="541318"/>
                    <a:pt x="36357" y="536376"/>
                    <a:pt x="41315" y="525997"/>
                  </a:cubicBezTo>
                  <a:cubicBezTo>
                    <a:pt x="51725" y="489918"/>
                    <a:pt x="82957" y="422702"/>
                    <a:pt x="144924" y="387118"/>
                  </a:cubicBezTo>
                  <a:cubicBezTo>
                    <a:pt x="150130" y="384399"/>
                    <a:pt x="155211" y="384399"/>
                    <a:pt x="158371" y="386315"/>
                  </a:cubicBezTo>
                  <a:close/>
                  <a:moveTo>
                    <a:pt x="112005" y="349971"/>
                  </a:moveTo>
                  <a:cubicBezTo>
                    <a:pt x="115228" y="352562"/>
                    <a:pt x="116468" y="357744"/>
                    <a:pt x="113740" y="362927"/>
                  </a:cubicBezTo>
                  <a:cubicBezTo>
                    <a:pt x="103326" y="388591"/>
                    <a:pt x="77539" y="429556"/>
                    <a:pt x="41338" y="455221"/>
                  </a:cubicBezTo>
                  <a:cubicBezTo>
                    <a:pt x="25965" y="460157"/>
                    <a:pt x="21006" y="455221"/>
                    <a:pt x="25965" y="444857"/>
                  </a:cubicBezTo>
                  <a:cubicBezTo>
                    <a:pt x="36379" y="419192"/>
                    <a:pt x="57207" y="378227"/>
                    <a:pt x="98367" y="352562"/>
                  </a:cubicBezTo>
                  <a:cubicBezTo>
                    <a:pt x="103574" y="347380"/>
                    <a:pt x="108781" y="347380"/>
                    <a:pt x="112005" y="349971"/>
                  </a:cubicBezTo>
                  <a:close/>
                  <a:moveTo>
                    <a:pt x="287508" y="153269"/>
                  </a:moveTo>
                  <a:cubicBezTo>
                    <a:pt x="277809" y="153890"/>
                    <a:pt x="268730" y="157740"/>
                    <a:pt x="261020" y="165441"/>
                  </a:cubicBezTo>
                  <a:cubicBezTo>
                    <a:pt x="261020" y="170409"/>
                    <a:pt x="261020" y="170409"/>
                    <a:pt x="255548" y="175874"/>
                  </a:cubicBezTo>
                  <a:cubicBezTo>
                    <a:pt x="245600" y="196243"/>
                    <a:pt x="250574" y="222575"/>
                    <a:pt x="276441" y="232511"/>
                  </a:cubicBezTo>
                  <a:cubicBezTo>
                    <a:pt x="291861" y="242944"/>
                    <a:pt x="317727" y="242944"/>
                    <a:pt x="328174" y="227543"/>
                  </a:cubicBezTo>
                  <a:cubicBezTo>
                    <a:pt x="333645" y="222575"/>
                    <a:pt x="333645" y="222575"/>
                    <a:pt x="333645" y="217110"/>
                  </a:cubicBezTo>
                  <a:cubicBezTo>
                    <a:pt x="349066" y="196243"/>
                    <a:pt x="338620" y="170409"/>
                    <a:pt x="317727" y="160472"/>
                  </a:cubicBezTo>
                  <a:cubicBezTo>
                    <a:pt x="307530" y="155256"/>
                    <a:pt x="297208" y="152648"/>
                    <a:pt x="287508" y="153269"/>
                  </a:cubicBezTo>
                  <a:close/>
                  <a:moveTo>
                    <a:pt x="437111" y="0"/>
                  </a:moveTo>
                  <a:lnTo>
                    <a:pt x="442086" y="0"/>
                  </a:lnTo>
                  <a:cubicBezTo>
                    <a:pt x="447557" y="0"/>
                    <a:pt x="452532" y="0"/>
                    <a:pt x="447557" y="4968"/>
                  </a:cubicBezTo>
                  <a:lnTo>
                    <a:pt x="447557" y="9937"/>
                  </a:lnTo>
                  <a:cubicBezTo>
                    <a:pt x="452532" y="15402"/>
                    <a:pt x="447557" y="15402"/>
                    <a:pt x="447557" y="20370"/>
                  </a:cubicBezTo>
                  <a:cubicBezTo>
                    <a:pt x="447557" y="25835"/>
                    <a:pt x="447557" y="36268"/>
                    <a:pt x="447557" y="46204"/>
                  </a:cubicBezTo>
                  <a:cubicBezTo>
                    <a:pt x="447557" y="62102"/>
                    <a:pt x="447557" y="82472"/>
                    <a:pt x="442086" y="103338"/>
                  </a:cubicBezTo>
                  <a:cubicBezTo>
                    <a:pt x="442086" y="108306"/>
                    <a:pt x="442086" y="108306"/>
                    <a:pt x="442086" y="113771"/>
                  </a:cubicBezTo>
                  <a:cubicBezTo>
                    <a:pt x="437111" y="124205"/>
                    <a:pt x="437111" y="129173"/>
                    <a:pt x="437111" y="134141"/>
                  </a:cubicBezTo>
                  <a:cubicBezTo>
                    <a:pt x="431640" y="150039"/>
                    <a:pt x="426665" y="165441"/>
                    <a:pt x="421194" y="175874"/>
                  </a:cubicBezTo>
                  <a:cubicBezTo>
                    <a:pt x="406271" y="212141"/>
                    <a:pt x="385378" y="248409"/>
                    <a:pt x="354040" y="289645"/>
                  </a:cubicBezTo>
                  <a:cubicBezTo>
                    <a:pt x="349066" y="294613"/>
                    <a:pt x="344091" y="315479"/>
                    <a:pt x="344091" y="325913"/>
                  </a:cubicBezTo>
                  <a:cubicBezTo>
                    <a:pt x="354040" y="367148"/>
                    <a:pt x="359512" y="460053"/>
                    <a:pt x="276441" y="506754"/>
                  </a:cubicBezTo>
                  <a:cubicBezTo>
                    <a:pt x="265994" y="517187"/>
                    <a:pt x="255548" y="512219"/>
                    <a:pt x="261020" y="496321"/>
                  </a:cubicBezTo>
                  <a:cubicBezTo>
                    <a:pt x="261020" y="439684"/>
                    <a:pt x="240128" y="305046"/>
                    <a:pt x="17278" y="310511"/>
                  </a:cubicBezTo>
                  <a:cubicBezTo>
                    <a:pt x="1858" y="310511"/>
                    <a:pt x="-3117" y="300078"/>
                    <a:pt x="1858" y="289645"/>
                  </a:cubicBezTo>
                  <a:cubicBezTo>
                    <a:pt x="17278" y="253377"/>
                    <a:pt x="59062" y="180842"/>
                    <a:pt x="162528" y="186307"/>
                  </a:cubicBezTo>
                  <a:cubicBezTo>
                    <a:pt x="172975" y="186307"/>
                    <a:pt x="188395" y="175874"/>
                    <a:pt x="193369" y="165441"/>
                  </a:cubicBezTo>
                  <a:cubicBezTo>
                    <a:pt x="214261" y="139606"/>
                    <a:pt x="250574" y="87937"/>
                    <a:pt x="312753" y="51669"/>
                  </a:cubicBezTo>
                  <a:cubicBezTo>
                    <a:pt x="349066" y="25835"/>
                    <a:pt x="379907" y="15402"/>
                    <a:pt x="400799" y="9937"/>
                  </a:cubicBezTo>
                  <a:cubicBezTo>
                    <a:pt x="416219" y="9937"/>
                    <a:pt x="426665" y="9937"/>
                    <a:pt x="426665" y="4968"/>
                  </a:cubicBezTo>
                  <a:cubicBezTo>
                    <a:pt x="431640" y="4968"/>
                    <a:pt x="431640" y="0"/>
                    <a:pt x="437111" y="0"/>
                  </a:cubicBez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anchor="ctr">
              <a:noAutofit/>
            </a:bodyPr>
            <a:lstStyle/>
            <a:p>
              <a:pPr>
                <a:defRPr/>
              </a:pPr>
              <a:endParaRPr lang="en-US" sz="2400" dirty="0">
                <a:ea typeface="宋体" panose="02010600030101010101" pitchFamily="2" charset="-122"/>
              </a:endParaRPr>
            </a:p>
          </p:txBody>
        </p:sp>
      </p:grpSp>
      <p:grpSp>
        <p:nvGrpSpPr>
          <p:cNvPr id="32" name="Group 31"/>
          <p:cNvGrpSpPr/>
          <p:nvPr/>
        </p:nvGrpSpPr>
        <p:grpSpPr>
          <a:xfrm>
            <a:off x="6508126" y="2364942"/>
            <a:ext cx="1725140" cy="643744"/>
            <a:chOff x="8611450" y="3180140"/>
            <a:chExt cx="2300186" cy="858326"/>
          </a:xfrm>
        </p:grpSpPr>
        <p:sp>
          <p:nvSpPr>
            <p:cNvPr id="33" name="TextBox 32"/>
            <p:cNvSpPr txBox="1"/>
            <p:nvPr/>
          </p:nvSpPr>
          <p:spPr>
            <a:xfrm>
              <a:off x="8611450" y="3546023"/>
              <a:ext cx="2300186" cy="492443"/>
            </a:xfrm>
            <a:prstGeom prst="rect">
              <a:avLst/>
            </a:prstGeom>
            <a:noFill/>
          </p:spPr>
          <p:txBody>
            <a:bodyPr wrap="square" lIns="0" tIns="0" rIns="0" bIns="0" rtlCol="0">
              <a:spAutoFit/>
            </a:bodyPr>
            <a:lstStyle/>
            <a:p>
              <a:r>
                <a:rPr lang="zh-CN" altLang="en-US" sz="1200" dirty="0">
                  <a:solidFill>
                    <a:schemeClr val="tx1">
                      <a:lumMod val="50000"/>
                      <a:lumOff val="50000"/>
                    </a:schemeClr>
                  </a:solidFill>
                </a:rPr>
                <a:t>点击添加主要文字内容点击添加主要文字点击添加</a:t>
              </a:r>
              <a:endParaRPr lang="en-US" altLang="zh-CN" sz="1200" dirty="0">
                <a:solidFill>
                  <a:schemeClr val="tx1">
                    <a:lumMod val="50000"/>
                    <a:lumOff val="50000"/>
                  </a:schemeClr>
                </a:solidFill>
              </a:endParaRPr>
            </a:p>
          </p:txBody>
        </p:sp>
        <p:sp>
          <p:nvSpPr>
            <p:cNvPr id="34" name="TextBox 33"/>
            <p:cNvSpPr txBox="1"/>
            <p:nvPr/>
          </p:nvSpPr>
          <p:spPr>
            <a:xfrm>
              <a:off x="8611451" y="3180140"/>
              <a:ext cx="2112993" cy="307776"/>
            </a:xfrm>
            <a:prstGeom prst="rect">
              <a:avLst/>
            </a:prstGeom>
            <a:noFill/>
          </p:spPr>
          <p:txBody>
            <a:bodyPr wrap="square" lIns="0" tIns="0" rIns="0" bIns="0" rtlCol="0">
              <a:spAutoFit/>
            </a:bodyPr>
            <a:lstStyle/>
            <a:p>
              <a:r>
                <a:rPr lang="zh-CN" altLang="en-US" sz="1500" b="1" dirty="0">
                  <a:solidFill>
                    <a:schemeClr val="tx1">
                      <a:lumMod val="65000"/>
                      <a:lumOff val="35000"/>
                    </a:schemeClr>
                  </a:solidFill>
                  <a:latin typeface="Coolvetica Rg" panose="020B0603030602020004" pitchFamily="34" charset="0"/>
                  <a:ea typeface="Fira Sans SemiBold Italic" panose="00000700000000000000" pitchFamily="50" charset="0"/>
                  <a:cs typeface="Clear Sans" panose="020B0503030202020304" pitchFamily="34" charset="0"/>
                </a:rPr>
                <a:t>点击添加内容</a:t>
              </a:r>
              <a:endParaRPr lang="en-US" altLang="zh-CN" sz="1500" b="1" dirty="0">
                <a:solidFill>
                  <a:schemeClr val="tx1">
                    <a:lumMod val="65000"/>
                    <a:lumOff val="35000"/>
                  </a:schemeClr>
                </a:solidFill>
                <a:latin typeface="Coolvetica Rg" panose="020B0603030602020004" pitchFamily="34" charset="0"/>
                <a:ea typeface="Fira Sans SemiBold Italic" panose="00000700000000000000" pitchFamily="50" charset="0"/>
                <a:cs typeface="Clear Sans" panose="020B0503030202020304" pitchFamily="34" charset="0"/>
              </a:endParaRPr>
            </a:p>
          </p:txBody>
        </p:sp>
      </p:grpSp>
      <p:grpSp>
        <p:nvGrpSpPr>
          <p:cNvPr id="47" name="Group 46"/>
          <p:cNvGrpSpPr/>
          <p:nvPr/>
        </p:nvGrpSpPr>
        <p:grpSpPr>
          <a:xfrm>
            <a:off x="2853842" y="1388678"/>
            <a:ext cx="587140" cy="587141"/>
            <a:chOff x="3805121" y="2253905"/>
            <a:chExt cx="782853" cy="782854"/>
          </a:xfrm>
          <a:solidFill>
            <a:schemeClr val="accent1"/>
          </a:solidFill>
        </p:grpSpPr>
        <p:sp>
          <p:nvSpPr>
            <p:cNvPr id="21" name="Freeform 23"/>
            <p:cNvSpPr>
              <a:spLocks noEditPoints="1"/>
            </p:cNvSpPr>
            <p:nvPr/>
          </p:nvSpPr>
          <p:spPr bwMode="auto">
            <a:xfrm flipH="1">
              <a:off x="3805121" y="2253905"/>
              <a:ext cx="782853" cy="782854"/>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vert="horz" wrap="square" lIns="121920" tIns="60960" rIns="121920" bIns="60960" numCol="1" anchor="t" anchorCtr="0" compatLnSpc="1"/>
            <a:lstStyle/>
            <a:p>
              <a:pPr algn="r"/>
              <a:endParaRPr lang="en-US" sz="2400" dirty="0"/>
            </a:p>
          </p:txBody>
        </p:sp>
        <p:grpSp>
          <p:nvGrpSpPr>
            <p:cNvPr id="38" name="Group 37"/>
            <p:cNvGrpSpPr/>
            <p:nvPr/>
          </p:nvGrpSpPr>
          <p:grpSpPr>
            <a:xfrm>
              <a:off x="4016645" y="2463563"/>
              <a:ext cx="358776" cy="363538"/>
              <a:chOff x="4483100" y="4239746"/>
              <a:chExt cx="358776" cy="363538"/>
            </a:xfrm>
            <a:grpFill/>
          </p:grpSpPr>
          <p:sp>
            <p:nvSpPr>
              <p:cNvPr id="39" name="Freeform 38"/>
              <p:cNvSpPr/>
              <p:nvPr/>
            </p:nvSpPr>
            <p:spPr bwMode="auto">
              <a:xfrm>
                <a:off x="4633913" y="4246096"/>
                <a:ext cx="147638" cy="153988"/>
              </a:xfrm>
              <a:custGeom>
                <a:avLst/>
                <a:gdLst>
                  <a:gd name="T0" fmla="*/ 0 w 87"/>
                  <a:gd name="T1" fmla="*/ 73 h 91"/>
                  <a:gd name="T2" fmla="*/ 17 w 87"/>
                  <a:gd name="T3" fmla="*/ 91 h 91"/>
                  <a:gd name="T4" fmla="*/ 87 w 87"/>
                  <a:gd name="T5" fmla="*/ 24 h 91"/>
                  <a:gd name="T6" fmla="*/ 40 w 87"/>
                  <a:gd name="T7" fmla="*/ 0 h 91"/>
                  <a:gd name="T8" fmla="*/ 0 w 87"/>
                  <a:gd name="T9" fmla="*/ 73 h 91"/>
                </a:gdLst>
                <a:ahLst/>
                <a:cxnLst>
                  <a:cxn ang="0">
                    <a:pos x="T0" y="T1"/>
                  </a:cxn>
                  <a:cxn ang="0">
                    <a:pos x="T2" y="T3"/>
                  </a:cxn>
                  <a:cxn ang="0">
                    <a:pos x="T4" y="T5"/>
                  </a:cxn>
                  <a:cxn ang="0">
                    <a:pos x="T6" y="T7"/>
                  </a:cxn>
                  <a:cxn ang="0">
                    <a:pos x="T8" y="T9"/>
                  </a:cxn>
                </a:cxnLst>
                <a:rect l="0" t="0" r="r" b="b"/>
                <a:pathLst>
                  <a:path w="87" h="91">
                    <a:moveTo>
                      <a:pt x="0" y="73"/>
                    </a:moveTo>
                    <a:cubicBezTo>
                      <a:pt x="17" y="91"/>
                      <a:pt x="17" y="91"/>
                      <a:pt x="17" y="91"/>
                    </a:cubicBezTo>
                    <a:cubicBezTo>
                      <a:pt x="87" y="24"/>
                      <a:pt x="87" y="24"/>
                      <a:pt x="87" y="24"/>
                    </a:cubicBezTo>
                    <a:cubicBezTo>
                      <a:pt x="73" y="12"/>
                      <a:pt x="57" y="4"/>
                      <a:pt x="40" y="0"/>
                    </a:cubicBezTo>
                    <a:cubicBezTo>
                      <a:pt x="34" y="26"/>
                      <a:pt x="20" y="52"/>
                      <a:pt x="0"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r"/>
                <a:endParaRPr lang="en-US" sz="2400"/>
              </a:p>
            </p:txBody>
          </p:sp>
          <p:sp>
            <p:nvSpPr>
              <p:cNvPr id="40" name="Freeform 39"/>
              <p:cNvSpPr/>
              <p:nvPr/>
            </p:nvSpPr>
            <p:spPr bwMode="auto">
              <a:xfrm>
                <a:off x="4483100" y="4301659"/>
                <a:ext cx="107950" cy="122238"/>
              </a:xfrm>
              <a:custGeom>
                <a:avLst/>
                <a:gdLst>
                  <a:gd name="T0" fmla="*/ 1 w 64"/>
                  <a:gd name="T1" fmla="*/ 72 h 72"/>
                  <a:gd name="T2" fmla="*/ 64 w 64"/>
                  <a:gd name="T3" fmla="*/ 39 h 72"/>
                  <a:gd name="T4" fmla="*/ 27 w 64"/>
                  <a:gd name="T5" fmla="*/ 0 h 72"/>
                  <a:gd name="T6" fmla="*/ 1 w 64"/>
                  <a:gd name="T7" fmla="*/ 72 h 72"/>
                </a:gdLst>
                <a:ahLst/>
                <a:cxnLst>
                  <a:cxn ang="0">
                    <a:pos x="T0" y="T1"/>
                  </a:cxn>
                  <a:cxn ang="0">
                    <a:pos x="T2" y="T3"/>
                  </a:cxn>
                  <a:cxn ang="0">
                    <a:pos x="T4" y="T5"/>
                  </a:cxn>
                  <a:cxn ang="0">
                    <a:pos x="T6" y="T7"/>
                  </a:cxn>
                </a:cxnLst>
                <a:rect l="0" t="0" r="r" b="b"/>
                <a:pathLst>
                  <a:path w="64" h="72">
                    <a:moveTo>
                      <a:pt x="1" y="72"/>
                    </a:moveTo>
                    <a:cubicBezTo>
                      <a:pt x="22" y="67"/>
                      <a:pt x="45" y="55"/>
                      <a:pt x="64" y="39"/>
                    </a:cubicBezTo>
                    <a:cubicBezTo>
                      <a:pt x="27" y="0"/>
                      <a:pt x="27" y="0"/>
                      <a:pt x="27" y="0"/>
                    </a:cubicBezTo>
                    <a:cubicBezTo>
                      <a:pt x="9" y="21"/>
                      <a:pt x="0" y="46"/>
                      <a:pt x="1"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r"/>
                <a:endParaRPr lang="en-US" sz="2400"/>
              </a:p>
            </p:txBody>
          </p:sp>
          <p:sp>
            <p:nvSpPr>
              <p:cNvPr id="41" name="Freeform 40"/>
              <p:cNvSpPr/>
              <p:nvPr/>
            </p:nvSpPr>
            <p:spPr bwMode="auto">
              <a:xfrm>
                <a:off x="4486275" y="4390559"/>
                <a:ext cx="155575" cy="144463"/>
              </a:xfrm>
              <a:custGeom>
                <a:avLst/>
                <a:gdLst>
                  <a:gd name="T0" fmla="*/ 92 w 92"/>
                  <a:gd name="T1" fmla="*/ 18 h 85"/>
                  <a:gd name="T2" fmla="*/ 74 w 92"/>
                  <a:gd name="T3" fmla="*/ 0 h 85"/>
                  <a:gd name="T4" fmla="*/ 0 w 92"/>
                  <a:gd name="T5" fmla="*/ 37 h 85"/>
                  <a:gd name="T6" fmla="*/ 22 w 92"/>
                  <a:gd name="T7" fmla="*/ 85 h 85"/>
                  <a:gd name="T8" fmla="*/ 92 w 92"/>
                  <a:gd name="T9" fmla="*/ 18 h 85"/>
                </a:gdLst>
                <a:ahLst/>
                <a:cxnLst>
                  <a:cxn ang="0">
                    <a:pos x="T0" y="T1"/>
                  </a:cxn>
                  <a:cxn ang="0">
                    <a:pos x="T2" y="T3"/>
                  </a:cxn>
                  <a:cxn ang="0">
                    <a:pos x="T4" y="T5"/>
                  </a:cxn>
                  <a:cxn ang="0">
                    <a:pos x="T6" y="T7"/>
                  </a:cxn>
                  <a:cxn ang="0">
                    <a:pos x="T8" y="T9"/>
                  </a:cxn>
                </a:cxnLst>
                <a:rect l="0" t="0" r="r" b="b"/>
                <a:pathLst>
                  <a:path w="92" h="85">
                    <a:moveTo>
                      <a:pt x="92" y="18"/>
                    </a:moveTo>
                    <a:cubicBezTo>
                      <a:pt x="74" y="0"/>
                      <a:pt x="74" y="0"/>
                      <a:pt x="74" y="0"/>
                    </a:cubicBezTo>
                    <a:cubicBezTo>
                      <a:pt x="52" y="19"/>
                      <a:pt x="26" y="32"/>
                      <a:pt x="0" y="37"/>
                    </a:cubicBezTo>
                    <a:cubicBezTo>
                      <a:pt x="3" y="54"/>
                      <a:pt x="11" y="70"/>
                      <a:pt x="22" y="85"/>
                    </a:cubicBezTo>
                    <a:lnTo>
                      <a:pt x="92"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r"/>
                <a:endParaRPr lang="en-US" sz="2400"/>
              </a:p>
            </p:txBody>
          </p:sp>
          <p:sp>
            <p:nvSpPr>
              <p:cNvPr id="42" name="Freeform 41"/>
              <p:cNvSpPr/>
              <p:nvPr/>
            </p:nvSpPr>
            <p:spPr bwMode="auto">
              <a:xfrm>
                <a:off x="4651375" y="4492159"/>
                <a:ext cx="125413" cy="111125"/>
              </a:xfrm>
              <a:custGeom>
                <a:avLst/>
                <a:gdLst>
                  <a:gd name="T0" fmla="*/ 35 w 74"/>
                  <a:gd name="T1" fmla="*/ 0 h 65"/>
                  <a:gd name="T2" fmla="*/ 0 w 74"/>
                  <a:gd name="T3" fmla="*/ 63 h 65"/>
                  <a:gd name="T4" fmla="*/ 74 w 74"/>
                  <a:gd name="T5" fmla="*/ 40 h 65"/>
                  <a:gd name="T6" fmla="*/ 35 w 74"/>
                  <a:gd name="T7" fmla="*/ 0 h 65"/>
                </a:gdLst>
                <a:ahLst/>
                <a:cxnLst>
                  <a:cxn ang="0">
                    <a:pos x="T0" y="T1"/>
                  </a:cxn>
                  <a:cxn ang="0">
                    <a:pos x="T2" y="T3"/>
                  </a:cxn>
                  <a:cxn ang="0">
                    <a:pos x="T4" y="T5"/>
                  </a:cxn>
                  <a:cxn ang="0">
                    <a:pos x="T6" y="T7"/>
                  </a:cxn>
                </a:cxnLst>
                <a:rect l="0" t="0" r="r" b="b"/>
                <a:pathLst>
                  <a:path w="74" h="65">
                    <a:moveTo>
                      <a:pt x="35" y="0"/>
                    </a:moveTo>
                    <a:cubicBezTo>
                      <a:pt x="18" y="19"/>
                      <a:pt x="6" y="42"/>
                      <a:pt x="0" y="63"/>
                    </a:cubicBezTo>
                    <a:cubicBezTo>
                      <a:pt x="26" y="65"/>
                      <a:pt x="52" y="57"/>
                      <a:pt x="74" y="40"/>
                    </a:cubicBezTo>
                    <a:lnTo>
                      <a:pt x="3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r"/>
                <a:endParaRPr lang="en-US" sz="2400"/>
              </a:p>
            </p:txBody>
          </p:sp>
          <p:sp>
            <p:nvSpPr>
              <p:cNvPr id="43" name="Freeform 42"/>
              <p:cNvSpPr/>
              <p:nvPr/>
            </p:nvSpPr>
            <p:spPr bwMode="auto">
              <a:xfrm>
                <a:off x="4683125" y="4309596"/>
                <a:ext cx="155575" cy="139700"/>
              </a:xfrm>
              <a:custGeom>
                <a:avLst/>
                <a:gdLst>
                  <a:gd name="T0" fmla="*/ 70 w 92"/>
                  <a:gd name="T1" fmla="*/ 0 h 83"/>
                  <a:gd name="T2" fmla="*/ 0 w 92"/>
                  <a:gd name="T3" fmla="*/ 66 h 83"/>
                  <a:gd name="T4" fmla="*/ 17 w 92"/>
                  <a:gd name="T5" fmla="*/ 83 h 83"/>
                  <a:gd name="T6" fmla="*/ 92 w 92"/>
                  <a:gd name="T7" fmla="*/ 46 h 83"/>
                  <a:gd name="T8" fmla="*/ 70 w 92"/>
                  <a:gd name="T9" fmla="*/ 0 h 83"/>
                </a:gdLst>
                <a:ahLst/>
                <a:cxnLst>
                  <a:cxn ang="0">
                    <a:pos x="T0" y="T1"/>
                  </a:cxn>
                  <a:cxn ang="0">
                    <a:pos x="T2" y="T3"/>
                  </a:cxn>
                  <a:cxn ang="0">
                    <a:pos x="T4" y="T5"/>
                  </a:cxn>
                  <a:cxn ang="0">
                    <a:pos x="T6" y="T7"/>
                  </a:cxn>
                  <a:cxn ang="0">
                    <a:pos x="T8" y="T9"/>
                  </a:cxn>
                </a:cxnLst>
                <a:rect l="0" t="0" r="r" b="b"/>
                <a:pathLst>
                  <a:path w="92" h="83">
                    <a:moveTo>
                      <a:pt x="70" y="0"/>
                    </a:moveTo>
                    <a:cubicBezTo>
                      <a:pt x="0" y="66"/>
                      <a:pt x="0" y="66"/>
                      <a:pt x="0" y="66"/>
                    </a:cubicBezTo>
                    <a:cubicBezTo>
                      <a:pt x="17" y="83"/>
                      <a:pt x="17" y="83"/>
                      <a:pt x="17" y="83"/>
                    </a:cubicBezTo>
                    <a:cubicBezTo>
                      <a:pt x="39" y="64"/>
                      <a:pt x="66" y="51"/>
                      <a:pt x="92" y="46"/>
                    </a:cubicBezTo>
                    <a:cubicBezTo>
                      <a:pt x="88" y="29"/>
                      <a:pt x="81" y="13"/>
                      <a:pt x="7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r"/>
                <a:endParaRPr lang="en-US" sz="2400"/>
              </a:p>
            </p:txBody>
          </p:sp>
          <p:sp>
            <p:nvSpPr>
              <p:cNvPr id="44" name="Freeform 43"/>
              <p:cNvSpPr/>
              <p:nvPr/>
            </p:nvSpPr>
            <p:spPr bwMode="auto">
              <a:xfrm>
                <a:off x="4551363" y="4239746"/>
                <a:ext cx="120650" cy="107950"/>
              </a:xfrm>
              <a:custGeom>
                <a:avLst/>
                <a:gdLst>
                  <a:gd name="T0" fmla="*/ 0 w 72"/>
                  <a:gd name="T1" fmla="*/ 25 h 64"/>
                  <a:gd name="T2" fmla="*/ 37 w 72"/>
                  <a:gd name="T3" fmla="*/ 64 h 64"/>
                  <a:gd name="T4" fmla="*/ 72 w 72"/>
                  <a:gd name="T5" fmla="*/ 2 h 64"/>
                  <a:gd name="T6" fmla="*/ 0 w 72"/>
                  <a:gd name="T7" fmla="*/ 25 h 64"/>
                </a:gdLst>
                <a:ahLst/>
                <a:cxnLst>
                  <a:cxn ang="0">
                    <a:pos x="T0" y="T1"/>
                  </a:cxn>
                  <a:cxn ang="0">
                    <a:pos x="T2" y="T3"/>
                  </a:cxn>
                  <a:cxn ang="0">
                    <a:pos x="T4" y="T5"/>
                  </a:cxn>
                  <a:cxn ang="0">
                    <a:pos x="T6" y="T7"/>
                  </a:cxn>
                </a:cxnLst>
                <a:rect l="0" t="0" r="r" b="b"/>
                <a:pathLst>
                  <a:path w="72" h="64">
                    <a:moveTo>
                      <a:pt x="0" y="25"/>
                    </a:moveTo>
                    <a:cubicBezTo>
                      <a:pt x="37" y="64"/>
                      <a:pt x="37" y="64"/>
                      <a:pt x="37" y="64"/>
                    </a:cubicBezTo>
                    <a:cubicBezTo>
                      <a:pt x="54" y="46"/>
                      <a:pt x="66" y="23"/>
                      <a:pt x="72" y="2"/>
                    </a:cubicBezTo>
                    <a:cubicBezTo>
                      <a:pt x="46" y="0"/>
                      <a:pt x="20" y="8"/>
                      <a:pt x="0"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r"/>
                <a:endParaRPr lang="en-US" sz="2400"/>
              </a:p>
            </p:txBody>
          </p:sp>
          <p:sp>
            <p:nvSpPr>
              <p:cNvPr id="45" name="Freeform 44"/>
              <p:cNvSpPr/>
              <p:nvPr/>
            </p:nvSpPr>
            <p:spPr bwMode="auto">
              <a:xfrm>
                <a:off x="4543425" y="4442946"/>
                <a:ext cx="146050" cy="152400"/>
              </a:xfrm>
              <a:custGeom>
                <a:avLst/>
                <a:gdLst>
                  <a:gd name="T0" fmla="*/ 86 w 86"/>
                  <a:gd name="T1" fmla="*/ 17 h 90"/>
                  <a:gd name="T2" fmla="*/ 70 w 86"/>
                  <a:gd name="T3" fmla="*/ 0 h 90"/>
                  <a:gd name="T4" fmla="*/ 0 w 86"/>
                  <a:gd name="T5" fmla="*/ 66 h 90"/>
                  <a:gd name="T6" fmla="*/ 46 w 86"/>
                  <a:gd name="T7" fmla="*/ 90 h 90"/>
                  <a:gd name="T8" fmla="*/ 86 w 86"/>
                  <a:gd name="T9" fmla="*/ 17 h 90"/>
                </a:gdLst>
                <a:ahLst/>
                <a:cxnLst>
                  <a:cxn ang="0">
                    <a:pos x="T0" y="T1"/>
                  </a:cxn>
                  <a:cxn ang="0">
                    <a:pos x="T2" y="T3"/>
                  </a:cxn>
                  <a:cxn ang="0">
                    <a:pos x="T4" y="T5"/>
                  </a:cxn>
                  <a:cxn ang="0">
                    <a:pos x="T6" y="T7"/>
                  </a:cxn>
                  <a:cxn ang="0">
                    <a:pos x="T8" y="T9"/>
                  </a:cxn>
                </a:cxnLst>
                <a:rect l="0" t="0" r="r" b="b"/>
                <a:pathLst>
                  <a:path w="86" h="90">
                    <a:moveTo>
                      <a:pt x="86" y="17"/>
                    </a:moveTo>
                    <a:cubicBezTo>
                      <a:pt x="70" y="0"/>
                      <a:pt x="70" y="0"/>
                      <a:pt x="70" y="0"/>
                    </a:cubicBezTo>
                    <a:cubicBezTo>
                      <a:pt x="0" y="66"/>
                      <a:pt x="0" y="66"/>
                      <a:pt x="0" y="66"/>
                    </a:cubicBezTo>
                    <a:cubicBezTo>
                      <a:pt x="14" y="78"/>
                      <a:pt x="29" y="86"/>
                      <a:pt x="46" y="90"/>
                    </a:cubicBezTo>
                    <a:cubicBezTo>
                      <a:pt x="52" y="64"/>
                      <a:pt x="66" y="38"/>
                      <a:pt x="8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r"/>
                <a:endParaRPr lang="en-US" sz="2400"/>
              </a:p>
            </p:txBody>
          </p:sp>
          <p:sp>
            <p:nvSpPr>
              <p:cNvPr id="46" name="Freeform 45"/>
              <p:cNvSpPr/>
              <p:nvPr/>
            </p:nvSpPr>
            <p:spPr bwMode="auto">
              <a:xfrm>
                <a:off x="4732338" y="4417546"/>
                <a:ext cx="109538" cy="122238"/>
              </a:xfrm>
              <a:custGeom>
                <a:avLst/>
                <a:gdLst>
                  <a:gd name="T0" fmla="*/ 65 w 65"/>
                  <a:gd name="T1" fmla="*/ 0 h 72"/>
                  <a:gd name="T2" fmla="*/ 0 w 65"/>
                  <a:gd name="T3" fmla="*/ 32 h 72"/>
                  <a:gd name="T4" fmla="*/ 38 w 65"/>
                  <a:gd name="T5" fmla="*/ 72 h 72"/>
                  <a:gd name="T6" fmla="*/ 65 w 65"/>
                  <a:gd name="T7" fmla="*/ 0 h 72"/>
                </a:gdLst>
                <a:ahLst/>
                <a:cxnLst>
                  <a:cxn ang="0">
                    <a:pos x="T0" y="T1"/>
                  </a:cxn>
                  <a:cxn ang="0">
                    <a:pos x="T2" y="T3"/>
                  </a:cxn>
                  <a:cxn ang="0">
                    <a:pos x="T4" y="T5"/>
                  </a:cxn>
                  <a:cxn ang="0">
                    <a:pos x="T6" y="T7"/>
                  </a:cxn>
                </a:cxnLst>
                <a:rect l="0" t="0" r="r" b="b"/>
                <a:pathLst>
                  <a:path w="65" h="72">
                    <a:moveTo>
                      <a:pt x="65" y="0"/>
                    </a:moveTo>
                    <a:cubicBezTo>
                      <a:pt x="42" y="4"/>
                      <a:pt x="19" y="16"/>
                      <a:pt x="0" y="32"/>
                    </a:cubicBezTo>
                    <a:cubicBezTo>
                      <a:pt x="38" y="72"/>
                      <a:pt x="38" y="72"/>
                      <a:pt x="38" y="72"/>
                    </a:cubicBezTo>
                    <a:cubicBezTo>
                      <a:pt x="56" y="51"/>
                      <a:pt x="65" y="25"/>
                      <a:pt x="6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r"/>
                <a:endParaRPr lang="en-US" sz="2400"/>
              </a:p>
            </p:txBody>
          </p:sp>
        </p:grpSp>
      </p:grpSp>
      <p:grpSp>
        <p:nvGrpSpPr>
          <p:cNvPr id="52" name="Group 51"/>
          <p:cNvGrpSpPr/>
          <p:nvPr/>
        </p:nvGrpSpPr>
        <p:grpSpPr>
          <a:xfrm>
            <a:off x="2833143" y="2463654"/>
            <a:ext cx="587140" cy="587141"/>
            <a:chOff x="3777524" y="3687207"/>
            <a:chExt cx="782853" cy="782854"/>
          </a:xfrm>
        </p:grpSpPr>
        <p:sp>
          <p:nvSpPr>
            <p:cNvPr id="25" name="Freeform 23"/>
            <p:cNvSpPr>
              <a:spLocks noEditPoints="1"/>
            </p:cNvSpPr>
            <p:nvPr/>
          </p:nvSpPr>
          <p:spPr bwMode="auto">
            <a:xfrm flipH="1">
              <a:off x="3777524" y="3687207"/>
              <a:ext cx="782853" cy="782854"/>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solidFill>
              <a:schemeClr val="accent4"/>
            </a:solidFill>
            <a:ln>
              <a:noFill/>
            </a:ln>
          </p:spPr>
          <p:txBody>
            <a:bodyPr vert="horz" wrap="square" lIns="121920" tIns="60960" rIns="121920" bIns="60960" numCol="1" anchor="t" anchorCtr="0" compatLnSpc="1"/>
            <a:lstStyle/>
            <a:p>
              <a:pPr algn="r"/>
              <a:endParaRPr lang="en-US" sz="2400" dirty="0"/>
            </a:p>
          </p:txBody>
        </p:sp>
        <p:grpSp>
          <p:nvGrpSpPr>
            <p:cNvPr id="48" name="Group 47"/>
            <p:cNvGrpSpPr/>
            <p:nvPr/>
          </p:nvGrpSpPr>
          <p:grpSpPr>
            <a:xfrm>
              <a:off x="3951669" y="3891626"/>
              <a:ext cx="417513" cy="358776"/>
              <a:chOff x="1446213" y="940921"/>
              <a:chExt cx="417513" cy="358776"/>
            </a:xfrm>
            <a:solidFill>
              <a:schemeClr val="accent4"/>
            </a:solidFill>
          </p:grpSpPr>
          <p:sp>
            <p:nvSpPr>
              <p:cNvPr id="49" name="Freeform 48"/>
              <p:cNvSpPr/>
              <p:nvPr/>
            </p:nvSpPr>
            <p:spPr bwMode="auto">
              <a:xfrm>
                <a:off x="1727200" y="955209"/>
                <a:ext cx="68263" cy="85725"/>
              </a:xfrm>
              <a:custGeom>
                <a:avLst/>
                <a:gdLst>
                  <a:gd name="T0" fmla="*/ 43 w 43"/>
                  <a:gd name="T1" fmla="*/ 0 h 54"/>
                  <a:gd name="T2" fmla="*/ 0 w 43"/>
                  <a:gd name="T3" fmla="*/ 0 h 54"/>
                  <a:gd name="T4" fmla="*/ 0 w 43"/>
                  <a:gd name="T5" fmla="*/ 19 h 54"/>
                  <a:gd name="T6" fmla="*/ 43 w 43"/>
                  <a:gd name="T7" fmla="*/ 54 h 54"/>
                  <a:gd name="T8" fmla="*/ 43 w 43"/>
                  <a:gd name="T9" fmla="*/ 0 h 54"/>
                </a:gdLst>
                <a:ahLst/>
                <a:cxnLst>
                  <a:cxn ang="0">
                    <a:pos x="T0" y="T1"/>
                  </a:cxn>
                  <a:cxn ang="0">
                    <a:pos x="T2" y="T3"/>
                  </a:cxn>
                  <a:cxn ang="0">
                    <a:pos x="T4" y="T5"/>
                  </a:cxn>
                  <a:cxn ang="0">
                    <a:pos x="T6" y="T7"/>
                  </a:cxn>
                  <a:cxn ang="0">
                    <a:pos x="T8" y="T9"/>
                  </a:cxn>
                </a:cxnLst>
                <a:rect l="0" t="0" r="r" b="b"/>
                <a:pathLst>
                  <a:path w="43" h="54">
                    <a:moveTo>
                      <a:pt x="43" y="0"/>
                    </a:moveTo>
                    <a:lnTo>
                      <a:pt x="0" y="0"/>
                    </a:lnTo>
                    <a:lnTo>
                      <a:pt x="0" y="19"/>
                    </a:lnTo>
                    <a:lnTo>
                      <a:pt x="43" y="54"/>
                    </a:lnTo>
                    <a:lnTo>
                      <a:pt x="4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r"/>
                <a:endParaRPr lang="en-US" sz="2400"/>
              </a:p>
            </p:txBody>
          </p:sp>
          <p:sp>
            <p:nvSpPr>
              <p:cNvPr id="50" name="Freeform 49"/>
              <p:cNvSpPr/>
              <p:nvPr/>
            </p:nvSpPr>
            <p:spPr bwMode="auto">
              <a:xfrm>
                <a:off x="1514475" y="1028234"/>
                <a:ext cx="280988" cy="271463"/>
              </a:xfrm>
              <a:custGeom>
                <a:avLst/>
                <a:gdLst>
                  <a:gd name="T0" fmla="*/ 177 w 177"/>
                  <a:gd name="T1" fmla="*/ 91 h 171"/>
                  <a:gd name="T2" fmla="*/ 177 w 177"/>
                  <a:gd name="T3" fmla="*/ 73 h 171"/>
                  <a:gd name="T4" fmla="*/ 134 w 177"/>
                  <a:gd name="T5" fmla="*/ 38 h 171"/>
                  <a:gd name="T6" fmla="*/ 89 w 177"/>
                  <a:gd name="T7" fmla="*/ 0 h 171"/>
                  <a:gd name="T8" fmla="*/ 0 w 177"/>
                  <a:gd name="T9" fmla="*/ 73 h 171"/>
                  <a:gd name="T10" fmla="*/ 0 w 177"/>
                  <a:gd name="T11" fmla="*/ 171 h 171"/>
                  <a:gd name="T12" fmla="*/ 55 w 177"/>
                  <a:gd name="T13" fmla="*/ 171 h 171"/>
                  <a:gd name="T14" fmla="*/ 55 w 177"/>
                  <a:gd name="T15" fmla="*/ 74 h 171"/>
                  <a:gd name="T16" fmla="*/ 122 w 177"/>
                  <a:gd name="T17" fmla="*/ 74 h 171"/>
                  <a:gd name="T18" fmla="*/ 122 w 177"/>
                  <a:gd name="T19" fmla="*/ 171 h 171"/>
                  <a:gd name="T20" fmla="*/ 177 w 177"/>
                  <a:gd name="T21" fmla="*/ 171 h 171"/>
                  <a:gd name="T22" fmla="*/ 177 w 177"/>
                  <a:gd name="T23" fmla="*/ 91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7" h="171">
                    <a:moveTo>
                      <a:pt x="177" y="91"/>
                    </a:moveTo>
                    <a:lnTo>
                      <a:pt x="177" y="73"/>
                    </a:lnTo>
                    <a:lnTo>
                      <a:pt x="134" y="38"/>
                    </a:lnTo>
                    <a:lnTo>
                      <a:pt x="89" y="0"/>
                    </a:lnTo>
                    <a:lnTo>
                      <a:pt x="0" y="73"/>
                    </a:lnTo>
                    <a:lnTo>
                      <a:pt x="0" y="171"/>
                    </a:lnTo>
                    <a:lnTo>
                      <a:pt x="55" y="171"/>
                    </a:lnTo>
                    <a:lnTo>
                      <a:pt x="55" y="74"/>
                    </a:lnTo>
                    <a:lnTo>
                      <a:pt x="122" y="74"/>
                    </a:lnTo>
                    <a:lnTo>
                      <a:pt x="122" y="171"/>
                    </a:lnTo>
                    <a:lnTo>
                      <a:pt x="177" y="171"/>
                    </a:lnTo>
                    <a:lnTo>
                      <a:pt x="177" y="9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r"/>
                <a:endParaRPr lang="en-US" sz="2400"/>
              </a:p>
            </p:txBody>
          </p:sp>
          <p:sp>
            <p:nvSpPr>
              <p:cNvPr id="51" name="Freeform 50"/>
              <p:cNvSpPr/>
              <p:nvPr/>
            </p:nvSpPr>
            <p:spPr bwMode="auto">
              <a:xfrm>
                <a:off x="1446213" y="940921"/>
                <a:ext cx="417513" cy="214313"/>
              </a:xfrm>
              <a:custGeom>
                <a:avLst/>
                <a:gdLst>
                  <a:gd name="T0" fmla="*/ 43 w 263"/>
                  <a:gd name="T1" fmla="*/ 119 h 135"/>
                  <a:gd name="T2" fmla="*/ 132 w 263"/>
                  <a:gd name="T3" fmla="*/ 46 h 135"/>
                  <a:gd name="T4" fmla="*/ 177 w 263"/>
                  <a:gd name="T5" fmla="*/ 83 h 135"/>
                  <a:gd name="T6" fmla="*/ 220 w 263"/>
                  <a:gd name="T7" fmla="*/ 119 h 135"/>
                  <a:gd name="T8" fmla="*/ 241 w 263"/>
                  <a:gd name="T9" fmla="*/ 135 h 135"/>
                  <a:gd name="T10" fmla="*/ 263 w 263"/>
                  <a:gd name="T11" fmla="*/ 107 h 135"/>
                  <a:gd name="T12" fmla="*/ 220 w 263"/>
                  <a:gd name="T13" fmla="*/ 73 h 135"/>
                  <a:gd name="T14" fmla="*/ 177 w 263"/>
                  <a:gd name="T15" fmla="*/ 37 h 135"/>
                  <a:gd name="T16" fmla="*/ 132 w 263"/>
                  <a:gd name="T17" fmla="*/ 0 h 135"/>
                  <a:gd name="T18" fmla="*/ 0 w 263"/>
                  <a:gd name="T19" fmla="*/ 107 h 135"/>
                  <a:gd name="T20" fmla="*/ 23 w 263"/>
                  <a:gd name="T21" fmla="*/ 135 h 135"/>
                  <a:gd name="T22" fmla="*/ 43 w 263"/>
                  <a:gd name="T23" fmla="*/ 119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3" h="135">
                    <a:moveTo>
                      <a:pt x="43" y="119"/>
                    </a:moveTo>
                    <a:lnTo>
                      <a:pt x="132" y="46"/>
                    </a:lnTo>
                    <a:lnTo>
                      <a:pt x="177" y="83"/>
                    </a:lnTo>
                    <a:lnTo>
                      <a:pt x="220" y="119"/>
                    </a:lnTo>
                    <a:lnTo>
                      <a:pt x="241" y="135"/>
                    </a:lnTo>
                    <a:lnTo>
                      <a:pt x="263" y="107"/>
                    </a:lnTo>
                    <a:lnTo>
                      <a:pt x="220" y="73"/>
                    </a:lnTo>
                    <a:lnTo>
                      <a:pt x="177" y="37"/>
                    </a:lnTo>
                    <a:lnTo>
                      <a:pt x="132" y="0"/>
                    </a:lnTo>
                    <a:lnTo>
                      <a:pt x="0" y="107"/>
                    </a:lnTo>
                    <a:lnTo>
                      <a:pt x="23" y="135"/>
                    </a:lnTo>
                    <a:lnTo>
                      <a:pt x="43" y="1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r"/>
                <a:endParaRPr lang="en-US" sz="2400"/>
              </a:p>
            </p:txBody>
          </p:sp>
        </p:grpSp>
      </p:grpSp>
      <p:grpSp>
        <p:nvGrpSpPr>
          <p:cNvPr id="56" name="Group 55"/>
          <p:cNvGrpSpPr/>
          <p:nvPr/>
        </p:nvGrpSpPr>
        <p:grpSpPr>
          <a:xfrm>
            <a:off x="5723718" y="2463654"/>
            <a:ext cx="587140" cy="587141"/>
            <a:chOff x="7631623" y="3687207"/>
            <a:chExt cx="782853" cy="782854"/>
          </a:xfrm>
          <a:solidFill>
            <a:schemeClr val="accent3"/>
          </a:solidFill>
        </p:grpSpPr>
        <p:sp>
          <p:nvSpPr>
            <p:cNvPr id="36" name="Freeform 23"/>
            <p:cNvSpPr>
              <a:spLocks noEditPoints="1"/>
            </p:cNvSpPr>
            <p:nvPr/>
          </p:nvSpPr>
          <p:spPr bwMode="auto">
            <a:xfrm>
              <a:off x="7631623" y="3687207"/>
              <a:ext cx="782853" cy="782854"/>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vert="horz" wrap="square" lIns="121920" tIns="60960" rIns="121920" bIns="60960" numCol="1" anchor="t" anchorCtr="0" compatLnSpc="1"/>
            <a:lstStyle/>
            <a:p>
              <a:endParaRPr lang="en-US" sz="2400" dirty="0"/>
            </a:p>
          </p:txBody>
        </p:sp>
        <p:grpSp>
          <p:nvGrpSpPr>
            <p:cNvPr id="53" name="Group 52"/>
            <p:cNvGrpSpPr/>
            <p:nvPr/>
          </p:nvGrpSpPr>
          <p:grpSpPr>
            <a:xfrm>
              <a:off x="7867474" y="3952427"/>
              <a:ext cx="311150" cy="252413"/>
              <a:chOff x="2678113" y="1650534"/>
              <a:chExt cx="311150" cy="252413"/>
            </a:xfrm>
            <a:grpFill/>
          </p:grpSpPr>
          <p:sp>
            <p:nvSpPr>
              <p:cNvPr id="54" name="Freeform 53"/>
              <p:cNvSpPr>
                <a:spLocks noEditPoints="1"/>
              </p:cNvSpPr>
              <p:nvPr/>
            </p:nvSpPr>
            <p:spPr bwMode="auto">
              <a:xfrm>
                <a:off x="2678113" y="1650534"/>
                <a:ext cx="311150" cy="252413"/>
              </a:xfrm>
              <a:custGeom>
                <a:avLst/>
                <a:gdLst>
                  <a:gd name="T0" fmla="*/ 184 w 184"/>
                  <a:gd name="T1" fmla="*/ 28 h 149"/>
                  <a:gd name="T2" fmla="*/ 129 w 184"/>
                  <a:gd name="T3" fmla="*/ 28 h 149"/>
                  <a:gd name="T4" fmla="*/ 121 w 184"/>
                  <a:gd name="T5" fmla="*/ 0 h 149"/>
                  <a:gd name="T6" fmla="*/ 105 w 184"/>
                  <a:gd name="T7" fmla="*/ 0 h 149"/>
                  <a:gd name="T8" fmla="*/ 78 w 184"/>
                  <a:gd name="T9" fmla="*/ 0 h 149"/>
                  <a:gd name="T10" fmla="*/ 63 w 184"/>
                  <a:gd name="T11" fmla="*/ 0 h 149"/>
                  <a:gd name="T12" fmla="*/ 54 w 184"/>
                  <a:gd name="T13" fmla="*/ 28 h 149"/>
                  <a:gd name="T14" fmla="*/ 0 w 184"/>
                  <a:gd name="T15" fmla="*/ 28 h 149"/>
                  <a:gd name="T16" fmla="*/ 0 w 184"/>
                  <a:gd name="T17" fmla="*/ 149 h 149"/>
                  <a:gd name="T18" fmla="*/ 184 w 184"/>
                  <a:gd name="T19" fmla="*/ 149 h 149"/>
                  <a:gd name="T20" fmla="*/ 184 w 184"/>
                  <a:gd name="T21" fmla="*/ 28 h 149"/>
                  <a:gd name="T22" fmla="*/ 92 w 184"/>
                  <a:gd name="T23" fmla="*/ 138 h 149"/>
                  <a:gd name="T24" fmla="*/ 43 w 184"/>
                  <a:gd name="T25" fmla="*/ 89 h 149"/>
                  <a:gd name="T26" fmla="*/ 92 w 184"/>
                  <a:gd name="T27" fmla="*/ 39 h 149"/>
                  <a:gd name="T28" fmla="*/ 141 w 184"/>
                  <a:gd name="T29" fmla="*/ 89 h 149"/>
                  <a:gd name="T30" fmla="*/ 92 w 184"/>
                  <a:gd name="T31" fmla="*/ 13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149">
                    <a:moveTo>
                      <a:pt x="184" y="28"/>
                    </a:moveTo>
                    <a:cubicBezTo>
                      <a:pt x="129" y="28"/>
                      <a:pt x="129" y="28"/>
                      <a:pt x="129" y="28"/>
                    </a:cubicBezTo>
                    <a:cubicBezTo>
                      <a:pt x="121" y="0"/>
                      <a:pt x="121" y="0"/>
                      <a:pt x="121" y="0"/>
                    </a:cubicBezTo>
                    <a:cubicBezTo>
                      <a:pt x="105" y="0"/>
                      <a:pt x="105" y="0"/>
                      <a:pt x="105" y="0"/>
                    </a:cubicBezTo>
                    <a:cubicBezTo>
                      <a:pt x="78" y="0"/>
                      <a:pt x="78" y="0"/>
                      <a:pt x="78" y="0"/>
                    </a:cubicBezTo>
                    <a:cubicBezTo>
                      <a:pt x="63" y="0"/>
                      <a:pt x="63" y="0"/>
                      <a:pt x="63" y="0"/>
                    </a:cubicBezTo>
                    <a:cubicBezTo>
                      <a:pt x="54" y="28"/>
                      <a:pt x="54" y="28"/>
                      <a:pt x="54" y="28"/>
                    </a:cubicBezTo>
                    <a:cubicBezTo>
                      <a:pt x="0" y="28"/>
                      <a:pt x="0" y="28"/>
                      <a:pt x="0" y="28"/>
                    </a:cubicBezTo>
                    <a:cubicBezTo>
                      <a:pt x="0" y="149"/>
                      <a:pt x="0" y="149"/>
                      <a:pt x="0" y="149"/>
                    </a:cubicBezTo>
                    <a:cubicBezTo>
                      <a:pt x="184" y="149"/>
                      <a:pt x="184" y="149"/>
                      <a:pt x="184" y="149"/>
                    </a:cubicBezTo>
                    <a:lnTo>
                      <a:pt x="184" y="28"/>
                    </a:lnTo>
                    <a:close/>
                    <a:moveTo>
                      <a:pt x="92" y="138"/>
                    </a:moveTo>
                    <a:cubicBezTo>
                      <a:pt x="65" y="138"/>
                      <a:pt x="43" y="116"/>
                      <a:pt x="43" y="89"/>
                    </a:cubicBezTo>
                    <a:cubicBezTo>
                      <a:pt x="43" y="61"/>
                      <a:pt x="65" y="39"/>
                      <a:pt x="92" y="39"/>
                    </a:cubicBezTo>
                    <a:cubicBezTo>
                      <a:pt x="119" y="39"/>
                      <a:pt x="141" y="61"/>
                      <a:pt x="141" y="89"/>
                    </a:cubicBezTo>
                    <a:cubicBezTo>
                      <a:pt x="141" y="116"/>
                      <a:pt x="119" y="138"/>
                      <a:pt x="92" y="1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2400"/>
              </a:p>
            </p:txBody>
          </p:sp>
          <p:sp>
            <p:nvSpPr>
              <p:cNvPr id="55" name="Oval 54"/>
              <p:cNvSpPr>
                <a:spLocks noChangeArrowheads="1"/>
              </p:cNvSpPr>
              <p:nvPr/>
            </p:nvSpPr>
            <p:spPr bwMode="auto">
              <a:xfrm>
                <a:off x="2779713" y="1747371"/>
                <a:ext cx="107950" cy="1063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2400"/>
              </a:p>
            </p:txBody>
          </p:sp>
        </p:grpSp>
      </p:grpSp>
    </p:spTree>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fade">
                                      <p:cBhvr>
                                        <p:cTn id="11" dur="500"/>
                                        <p:tgtEl>
                                          <p:spTgt spid="47"/>
                                        </p:tgtEl>
                                      </p:cBhvr>
                                    </p:animEffect>
                                  </p:childTnLst>
                                </p:cTn>
                              </p:par>
                            </p:childTnLst>
                          </p:cTn>
                        </p:par>
                        <p:par>
                          <p:cTn id="12" fill="hold">
                            <p:stCondLst>
                              <p:cond delay="1000"/>
                            </p:stCondLst>
                            <p:childTnLst>
                              <p:par>
                                <p:cTn id="13" presetID="18" presetClass="entr" presetSubtype="12"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strips(downLeft)">
                                      <p:cBhvr>
                                        <p:cTn id="15" dur="500"/>
                                        <p:tgtEl>
                                          <p:spTgt spid="1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52"/>
                                        </p:tgtEl>
                                        <p:attrNameLst>
                                          <p:attrName>style.visibility</p:attrName>
                                        </p:attrNameLst>
                                      </p:cBhvr>
                                      <p:to>
                                        <p:strVal val="visible"/>
                                      </p:to>
                                    </p:set>
                                    <p:animEffect transition="in" filter="fade">
                                      <p:cBhvr>
                                        <p:cTn id="19" dur="500"/>
                                        <p:tgtEl>
                                          <p:spTgt spid="52"/>
                                        </p:tgtEl>
                                      </p:cBhvr>
                                    </p:animEffect>
                                  </p:childTnLst>
                                </p:cTn>
                              </p:par>
                            </p:childTnLst>
                          </p:cTn>
                        </p:par>
                        <p:par>
                          <p:cTn id="20" fill="hold">
                            <p:stCondLst>
                              <p:cond delay="2000"/>
                            </p:stCondLst>
                            <p:childTnLst>
                              <p:par>
                                <p:cTn id="21" presetID="18" presetClass="entr" presetSubtype="12" fill="hold"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strips(downLeft)">
                                      <p:cBhvr>
                                        <p:cTn id="23" dur="500"/>
                                        <p:tgtEl>
                                          <p:spTgt spid="22"/>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childTnLst>
                          </p:cTn>
                        </p:par>
                        <p:par>
                          <p:cTn id="28" fill="hold">
                            <p:stCondLst>
                              <p:cond delay="3000"/>
                            </p:stCondLst>
                            <p:childTnLst>
                              <p:par>
                                <p:cTn id="29" presetID="18" presetClass="entr" presetSubtype="6" fill="hold"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strips(downRight)">
                                      <p:cBhvr>
                                        <p:cTn id="31" dur="500"/>
                                        <p:tgtEl>
                                          <p:spTgt spid="26"/>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56"/>
                                        </p:tgtEl>
                                        <p:attrNameLst>
                                          <p:attrName>style.visibility</p:attrName>
                                        </p:attrNameLst>
                                      </p:cBhvr>
                                      <p:to>
                                        <p:strVal val="visible"/>
                                      </p:to>
                                    </p:set>
                                    <p:animEffect transition="in" filter="fade">
                                      <p:cBhvr>
                                        <p:cTn id="35" dur="500"/>
                                        <p:tgtEl>
                                          <p:spTgt spid="56"/>
                                        </p:tgtEl>
                                      </p:cBhvr>
                                    </p:animEffect>
                                  </p:childTnLst>
                                </p:cTn>
                              </p:par>
                            </p:childTnLst>
                          </p:cTn>
                        </p:par>
                        <p:par>
                          <p:cTn id="36" fill="hold">
                            <p:stCondLst>
                              <p:cond delay="4000"/>
                            </p:stCondLst>
                            <p:childTnLst>
                              <p:par>
                                <p:cTn id="37" presetID="18" presetClass="entr" presetSubtype="6" fill="hold" nodeType="after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strips(downRight)">
                                      <p:cBhvr>
                                        <p:cTn id="3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1" name="组合 90"/>
          <p:cNvGrpSpPr/>
          <p:nvPr/>
        </p:nvGrpSpPr>
        <p:grpSpPr>
          <a:xfrm>
            <a:off x="4846364" y="1149654"/>
            <a:ext cx="1347525" cy="1482434"/>
            <a:chOff x="5987173" y="3044094"/>
            <a:chExt cx="1796700" cy="1976578"/>
          </a:xfrm>
        </p:grpSpPr>
        <p:sp>
          <p:nvSpPr>
            <p:cNvPr id="93" name="任意多边形 92"/>
            <p:cNvSpPr/>
            <p:nvPr/>
          </p:nvSpPr>
          <p:spPr>
            <a:xfrm>
              <a:off x="5987173" y="3044094"/>
              <a:ext cx="1796700" cy="1976578"/>
            </a:xfrm>
            <a:custGeom>
              <a:avLst/>
              <a:gdLst>
                <a:gd name="connsiteX0" fmla="*/ 898350 w 1796700"/>
                <a:gd name="connsiteY0" fmla="*/ 0 h 1976578"/>
                <a:gd name="connsiteX1" fmla="*/ 1796700 w 1796700"/>
                <a:gd name="connsiteY1" fmla="*/ 898350 h 1976578"/>
                <a:gd name="connsiteX2" fmla="*/ 1079399 w 1796700"/>
                <a:gd name="connsiteY2" fmla="*/ 1778449 h 1976578"/>
                <a:gd name="connsiteX3" fmla="*/ 1005825 w 1796700"/>
                <a:gd name="connsiteY3" fmla="*/ 1789678 h 1976578"/>
                <a:gd name="connsiteX4" fmla="*/ 910290 w 1796700"/>
                <a:gd name="connsiteY4" fmla="*/ 1976578 h 1976578"/>
                <a:gd name="connsiteX5" fmla="*/ 821270 w 1796700"/>
                <a:gd name="connsiteY5" fmla="*/ 1792808 h 1976578"/>
                <a:gd name="connsiteX6" fmla="*/ 806499 w 1796700"/>
                <a:gd name="connsiteY6" fmla="*/ 1792062 h 1976578"/>
                <a:gd name="connsiteX7" fmla="*/ 0 w 1796700"/>
                <a:gd name="connsiteY7" fmla="*/ 898350 h 1976578"/>
                <a:gd name="connsiteX8" fmla="*/ 898350 w 1796700"/>
                <a:gd name="connsiteY8" fmla="*/ 0 h 1976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6700" h="1976578">
                  <a:moveTo>
                    <a:pt x="898350" y="0"/>
                  </a:moveTo>
                  <a:cubicBezTo>
                    <a:pt x="1394495" y="0"/>
                    <a:pt x="1796700" y="402205"/>
                    <a:pt x="1796700" y="898350"/>
                  </a:cubicBezTo>
                  <a:cubicBezTo>
                    <a:pt x="1796700" y="1332477"/>
                    <a:pt x="1488762" y="1694681"/>
                    <a:pt x="1079399" y="1778449"/>
                  </a:cubicBezTo>
                  <a:lnTo>
                    <a:pt x="1005825" y="1789678"/>
                  </a:lnTo>
                  <a:lnTo>
                    <a:pt x="910290" y="1976578"/>
                  </a:lnTo>
                  <a:lnTo>
                    <a:pt x="821270" y="1792808"/>
                  </a:lnTo>
                  <a:lnTo>
                    <a:pt x="806499" y="1792062"/>
                  </a:lnTo>
                  <a:cubicBezTo>
                    <a:pt x="353501" y="1746058"/>
                    <a:pt x="0" y="1363486"/>
                    <a:pt x="0" y="898350"/>
                  </a:cubicBezTo>
                  <a:cubicBezTo>
                    <a:pt x="0" y="402205"/>
                    <a:pt x="402205" y="0"/>
                    <a:pt x="89835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bg1"/>
                </a:solidFill>
                <a:latin typeface="微软雅黑" panose="020B0503020204020204" pitchFamily="34" charset="-122"/>
                <a:ea typeface="微软雅黑" panose="020B0503020204020204" pitchFamily="34" charset="-122"/>
              </a:endParaRPr>
            </a:p>
          </p:txBody>
        </p:sp>
        <p:sp>
          <p:nvSpPr>
            <p:cNvPr id="94" name="KSO_Shape"/>
            <p:cNvSpPr/>
            <p:nvPr/>
          </p:nvSpPr>
          <p:spPr bwMode="auto">
            <a:xfrm>
              <a:off x="6664272" y="3431336"/>
              <a:ext cx="453627" cy="453627"/>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alpha val="75000"/>
              </a:schemeClr>
            </a:solidFill>
            <a:ln>
              <a:noFill/>
            </a:ln>
          </p:spPr>
          <p:txBody>
            <a:bodyPr anchor="ctr">
              <a:scene3d>
                <a:camera prst="orthographicFront"/>
                <a:lightRig rig="threePt" dir="t"/>
              </a:scene3d>
              <a:sp3d>
                <a:contourClr>
                  <a:srgbClr val="FFFFFF"/>
                </a:contourClr>
              </a:sp3d>
            </a:bodyPr>
            <a:lstStyle/>
            <a:p>
              <a:pPr algn="ctr">
                <a:defRPr/>
              </a:pPr>
              <a:endParaRPr lang="zh-CN" altLang="en-US" sz="1500">
                <a:solidFill>
                  <a:schemeClr val="bg1"/>
                </a:solidFill>
                <a:latin typeface="微软雅黑" panose="020B0503020204020204" pitchFamily="34" charset="-122"/>
                <a:ea typeface="微软雅黑" panose="020B0503020204020204" pitchFamily="34" charset="-122"/>
              </a:endParaRPr>
            </a:p>
          </p:txBody>
        </p:sp>
        <p:sp>
          <p:nvSpPr>
            <p:cNvPr id="95" name="文本框 62"/>
            <p:cNvSpPr txBox="1"/>
            <p:nvPr/>
          </p:nvSpPr>
          <p:spPr>
            <a:xfrm>
              <a:off x="6329724" y="3989043"/>
              <a:ext cx="1237551" cy="738664"/>
            </a:xfrm>
            <a:prstGeom prst="rect">
              <a:avLst/>
            </a:prstGeom>
            <a:noFill/>
          </p:spPr>
          <p:txBody>
            <a:bodyPr wrap="squar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输入标题</a:t>
              </a:r>
            </a:p>
          </p:txBody>
        </p:sp>
      </p:grpSp>
      <p:cxnSp>
        <p:nvCxnSpPr>
          <p:cNvPr id="96" name="直接连接符 95"/>
          <p:cNvCxnSpPr/>
          <p:nvPr/>
        </p:nvCxnSpPr>
        <p:spPr>
          <a:xfrm>
            <a:off x="1353907" y="2729825"/>
            <a:ext cx="663015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sp>
        <p:nvSpPr>
          <p:cNvPr id="97" name="椭圆 96"/>
          <p:cNvSpPr/>
          <p:nvPr/>
        </p:nvSpPr>
        <p:spPr>
          <a:xfrm>
            <a:off x="1278824" y="2674925"/>
            <a:ext cx="109800" cy="109800"/>
          </a:xfrm>
          <a:prstGeom prst="ellipse">
            <a:avLst/>
          </a:prstGeom>
          <a:solidFill>
            <a:srgbClr val="2C3637"/>
          </a:solid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93CDDD"/>
              </a:solidFill>
              <a:latin typeface="微软雅黑" panose="020B0503020204020204" pitchFamily="34" charset="-122"/>
              <a:ea typeface="微软雅黑" panose="020B0503020204020204" pitchFamily="34" charset="-122"/>
            </a:endParaRPr>
          </a:p>
        </p:txBody>
      </p:sp>
      <p:sp>
        <p:nvSpPr>
          <p:cNvPr id="98" name="椭圆 97"/>
          <p:cNvSpPr/>
          <p:nvPr/>
        </p:nvSpPr>
        <p:spPr>
          <a:xfrm>
            <a:off x="7929158" y="2674925"/>
            <a:ext cx="109800" cy="109800"/>
          </a:xfrm>
          <a:prstGeom prst="ellipse">
            <a:avLst/>
          </a:prstGeom>
          <a:solidFill>
            <a:srgbClr val="2C3637"/>
          </a:solid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93CDDD"/>
              </a:solidFill>
              <a:latin typeface="微软雅黑" panose="020B0503020204020204" pitchFamily="34" charset="-122"/>
              <a:ea typeface="微软雅黑" panose="020B0503020204020204" pitchFamily="34" charset="-122"/>
            </a:endParaRPr>
          </a:p>
        </p:txBody>
      </p:sp>
      <p:sp>
        <p:nvSpPr>
          <p:cNvPr id="99" name="椭圆 98"/>
          <p:cNvSpPr/>
          <p:nvPr/>
        </p:nvSpPr>
        <p:spPr>
          <a:xfrm>
            <a:off x="2217350" y="2674925"/>
            <a:ext cx="109800" cy="109800"/>
          </a:xfrm>
          <a:prstGeom prst="ellipse">
            <a:avLst/>
          </a:prstGeom>
          <a:solidFill>
            <a:srgbClr val="2C3637"/>
          </a:solid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93CDDD"/>
              </a:solidFill>
              <a:latin typeface="微软雅黑" panose="020B0503020204020204" pitchFamily="34" charset="-122"/>
              <a:ea typeface="微软雅黑" panose="020B0503020204020204" pitchFamily="34" charset="-122"/>
            </a:endParaRPr>
          </a:p>
        </p:txBody>
      </p:sp>
      <p:sp>
        <p:nvSpPr>
          <p:cNvPr id="100" name="椭圆 99"/>
          <p:cNvSpPr/>
          <p:nvPr/>
        </p:nvSpPr>
        <p:spPr>
          <a:xfrm>
            <a:off x="3840777" y="2674925"/>
            <a:ext cx="109800" cy="109800"/>
          </a:xfrm>
          <a:prstGeom prst="ellipse">
            <a:avLst/>
          </a:prstGeom>
          <a:solidFill>
            <a:srgbClr val="2C3637"/>
          </a:solid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93CDDD"/>
              </a:solidFill>
              <a:latin typeface="微软雅黑" panose="020B0503020204020204" pitchFamily="34" charset="-122"/>
              <a:ea typeface="微软雅黑" panose="020B0503020204020204" pitchFamily="34" charset="-122"/>
            </a:endParaRPr>
          </a:p>
        </p:txBody>
      </p:sp>
      <p:sp>
        <p:nvSpPr>
          <p:cNvPr id="101" name="椭圆 100"/>
          <p:cNvSpPr/>
          <p:nvPr/>
        </p:nvSpPr>
        <p:spPr>
          <a:xfrm>
            <a:off x="5476400" y="2674925"/>
            <a:ext cx="109800" cy="109800"/>
          </a:xfrm>
          <a:prstGeom prst="ellipse">
            <a:avLst/>
          </a:prstGeom>
          <a:solidFill>
            <a:srgbClr val="2C3637"/>
          </a:solid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93CDDD"/>
              </a:solidFill>
              <a:latin typeface="微软雅黑" panose="020B0503020204020204" pitchFamily="34" charset="-122"/>
              <a:ea typeface="微软雅黑" panose="020B0503020204020204" pitchFamily="34" charset="-122"/>
            </a:endParaRPr>
          </a:p>
        </p:txBody>
      </p:sp>
      <p:sp>
        <p:nvSpPr>
          <p:cNvPr id="102" name="椭圆 101"/>
          <p:cNvSpPr/>
          <p:nvPr/>
        </p:nvSpPr>
        <p:spPr>
          <a:xfrm>
            <a:off x="6972169" y="2674925"/>
            <a:ext cx="109800" cy="109800"/>
          </a:xfrm>
          <a:prstGeom prst="ellipse">
            <a:avLst/>
          </a:prstGeom>
          <a:solidFill>
            <a:srgbClr val="2C3637"/>
          </a:solid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93CDDD"/>
              </a:solidFill>
              <a:latin typeface="微软雅黑" panose="020B0503020204020204" pitchFamily="34" charset="-122"/>
              <a:ea typeface="微软雅黑" panose="020B0503020204020204" pitchFamily="34" charset="-122"/>
            </a:endParaRPr>
          </a:p>
        </p:txBody>
      </p:sp>
      <p:grpSp>
        <p:nvGrpSpPr>
          <p:cNvPr id="103" name="组合 102"/>
          <p:cNvGrpSpPr/>
          <p:nvPr/>
        </p:nvGrpSpPr>
        <p:grpSpPr>
          <a:xfrm>
            <a:off x="1693441" y="1320797"/>
            <a:ext cx="1181805" cy="1319889"/>
            <a:chOff x="2940476" y="3272285"/>
            <a:chExt cx="1575740" cy="1759852"/>
          </a:xfrm>
        </p:grpSpPr>
        <p:sp>
          <p:nvSpPr>
            <p:cNvPr id="104" name="任意多边形 103"/>
            <p:cNvSpPr/>
            <p:nvPr/>
          </p:nvSpPr>
          <p:spPr>
            <a:xfrm>
              <a:off x="2940476" y="3272285"/>
              <a:ext cx="1575740" cy="1759852"/>
            </a:xfrm>
            <a:custGeom>
              <a:avLst/>
              <a:gdLst>
                <a:gd name="connsiteX0" fmla="*/ 787870 w 1575740"/>
                <a:gd name="connsiteY0" fmla="*/ 0 h 1759852"/>
                <a:gd name="connsiteX1" fmla="*/ 1575740 w 1575740"/>
                <a:gd name="connsiteY1" fmla="*/ 787870 h 1759852"/>
                <a:gd name="connsiteX2" fmla="*/ 946654 w 1575740"/>
                <a:gd name="connsiteY2" fmla="*/ 1559734 h 1759852"/>
                <a:gd name="connsiteX3" fmla="*/ 870324 w 1575740"/>
                <a:gd name="connsiteY3" fmla="*/ 1567428 h 1759852"/>
                <a:gd name="connsiteX4" fmla="*/ 771966 w 1575740"/>
                <a:gd name="connsiteY4" fmla="*/ 1759852 h 1759852"/>
                <a:gd name="connsiteX5" fmla="*/ 677385 w 1575740"/>
                <a:gd name="connsiteY5" fmla="*/ 1564602 h 1759852"/>
                <a:gd name="connsiteX6" fmla="*/ 629087 w 1575740"/>
                <a:gd name="connsiteY6" fmla="*/ 1559734 h 1759852"/>
                <a:gd name="connsiteX7" fmla="*/ 0 w 1575740"/>
                <a:gd name="connsiteY7" fmla="*/ 787870 h 1759852"/>
                <a:gd name="connsiteX8" fmla="*/ 787870 w 1575740"/>
                <a:gd name="connsiteY8" fmla="*/ 0 h 1759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75740" h="1759852">
                  <a:moveTo>
                    <a:pt x="787870" y="0"/>
                  </a:moveTo>
                  <a:cubicBezTo>
                    <a:pt x="1222999" y="0"/>
                    <a:pt x="1575740" y="352741"/>
                    <a:pt x="1575740" y="787870"/>
                  </a:cubicBezTo>
                  <a:cubicBezTo>
                    <a:pt x="1575740" y="1168608"/>
                    <a:pt x="1305673" y="1486268"/>
                    <a:pt x="946654" y="1559734"/>
                  </a:cubicBezTo>
                  <a:lnTo>
                    <a:pt x="870324" y="1567428"/>
                  </a:lnTo>
                  <a:lnTo>
                    <a:pt x="771966" y="1759852"/>
                  </a:lnTo>
                  <a:lnTo>
                    <a:pt x="677385" y="1564602"/>
                  </a:lnTo>
                  <a:lnTo>
                    <a:pt x="629087" y="1559734"/>
                  </a:lnTo>
                  <a:cubicBezTo>
                    <a:pt x="270067" y="1486268"/>
                    <a:pt x="0" y="1168608"/>
                    <a:pt x="0" y="787870"/>
                  </a:cubicBezTo>
                  <a:cubicBezTo>
                    <a:pt x="0" y="352741"/>
                    <a:pt x="352741" y="0"/>
                    <a:pt x="78787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bg1"/>
                </a:solidFill>
                <a:latin typeface="微软雅黑" panose="020B0503020204020204" pitchFamily="34" charset="-122"/>
                <a:ea typeface="微软雅黑" panose="020B0503020204020204" pitchFamily="34" charset="-122"/>
              </a:endParaRPr>
            </a:p>
          </p:txBody>
        </p:sp>
        <p:sp>
          <p:nvSpPr>
            <p:cNvPr id="105" name="KSO_Shape"/>
            <p:cNvSpPr/>
            <p:nvPr/>
          </p:nvSpPr>
          <p:spPr bwMode="auto">
            <a:xfrm>
              <a:off x="3513033" y="3586933"/>
              <a:ext cx="430626" cy="439414"/>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1500">
                <a:solidFill>
                  <a:schemeClr val="bg1"/>
                </a:solidFill>
                <a:latin typeface="微软雅黑" panose="020B0503020204020204" pitchFamily="34" charset="-122"/>
                <a:ea typeface="微软雅黑" panose="020B0503020204020204" pitchFamily="34" charset="-122"/>
              </a:endParaRPr>
            </a:p>
          </p:txBody>
        </p:sp>
        <p:sp>
          <p:nvSpPr>
            <p:cNvPr id="106" name="文本框 59"/>
            <p:cNvSpPr txBox="1"/>
            <p:nvPr/>
          </p:nvSpPr>
          <p:spPr>
            <a:xfrm>
              <a:off x="3102008" y="4128108"/>
              <a:ext cx="1357227" cy="430887"/>
            </a:xfrm>
            <a:prstGeom prst="rect">
              <a:avLst/>
            </a:prstGeom>
            <a:noFill/>
          </p:spPr>
          <p:txBody>
            <a:bodyPr wrap="squar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输入标题</a:t>
              </a:r>
            </a:p>
          </p:txBody>
        </p:sp>
      </p:grpSp>
      <p:grpSp>
        <p:nvGrpSpPr>
          <p:cNvPr id="107" name="组合 106"/>
          <p:cNvGrpSpPr/>
          <p:nvPr/>
        </p:nvGrpSpPr>
        <p:grpSpPr>
          <a:xfrm>
            <a:off x="2974889" y="725575"/>
            <a:ext cx="1777019" cy="1915112"/>
            <a:chOff x="4078604" y="2478655"/>
            <a:chExt cx="2369358" cy="2553482"/>
          </a:xfrm>
        </p:grpSpPr>
        <p:sp>
          <p:nvSpPr>
            <p:cNvPr id="108" name="任意多边形 107"/>
            <p:cNvSpPr/>
            <p:nvPr/>
          </p:nvSpPr>
          <p:spPr>
            <a:xfrm>
              <a:off x="4078604" y="2478655"/>
              <a:ext cx="2369358" cy="2553482"/>
            </a:xfrm>
            <a:custGeom>
              <a:avLst/>
              <a:gdLst>
                <a:gd name="connsiteX0" fmla="*/ 1184679 w 2369358"/>
                <a:gd name="connsiteY0" fmla="*/ 0 h 2553482"/>
                <a:gd name="connsiteX1" fmla="*/ 2369358 w 2369358"/>
                <a:gd name="connsiteY1" fmla="*/ 1184679 h 2553482"/>
                <a:gd name="connsiteX2" fmla="*/ 1423433 w 2369358"/>
                <a:gd name="connsiteY2" fmla="*/ 2345290 h 2553482"/>
                <a:gd name="connsiteX3" fmla="*/ 1321945 w 2369358"/>
                <a:gd name="connsiteY3" fmla="*/ 2360779 h 2553482"/>
                <a:gd name="connsiteX4" fmla="*/ 1223444 w 2369358"/>
                <a:gd name="connsiteY4" fmla="*/ 2553482 h 2553482"/>
                <a:gd name="connsiteX5" fmla="*/ 1132988 w 2369358"/>
                <a:gd name="connsiteY5" fmla="*/ 2366748 h 2553482"/>
                <a:gd name="connsiteX6" fmla="*/ 1063553 w 2369358"/>
                <a:gd name="connsiteY6" fmla="*/ 2363242 h 2553482"/>
                <a:gd name="connsiteX7" fmla="*/ 0 w 2369358"/>
                <a:gd name="connsiteY7" fmla="*/ 1184679 h 2553482"/>
                <a:gd name="connsiteX8" fmla="*/ 1184679 w 2369358"/>
                <a:gd name="connsiteY8" fmla="*/ 0 h 2553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69358" h="2553482">
                  <a:moveTo>
                    <a:pt x="1184679" y="0"/>
                  </a:moveTo>
                  <a:cubicBezTo>
                    <a:pt x="1838959" y="0"/>
                    <a:pt x="2369358" y="530399"/>
                    <a:pt x="2369358" y="1184679"/>
                  </a:cubicBezTo>
                  <a:cubicBezTo>
                    <a:pt x="2369358" y="1757174"/>
                    <a:pt x="1963272" y="2234823"/>
                    <a:pt x="1423433" y="2345290"/>
                  </a:cubicBezTo>
                  <a:lnTo>
                    <a:pt x="1321945" y="2360779"/>
                  </a:lnTo>
                  <a:lnTo>
                    <a:pt x="1223444" y="2553482"/>
                  </a:lnTo>
                  <a:lnTo>
                    <a:pt x="1132988" y="2366748"/>
                  </a:lnTo>
                  <a:lnTo>
                    <a:pt x="1063553" y="2363242"/>
                  </a:lnTo>
                  <a:cubicBezTo>
                    <a:pt x="466171" y="2302574"/>
                    <a:pt x="0" y="1798067"/>
                    <a:pt x="0" y="1184679"/>
                  </a:cubicBezTo>
                  <a:cubicBezTo>
                    <a:pt x="0" y="530399"/>
                    <a:pt x="530399" y="0"/>
                    <a:pt x="1184679"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bg1"/>
                </a:solidFill>
                <a:latin typeface="微软雅黑" panose="020B0503020204020204" pitchFamily="34" charset="-122"/>
                <a:ea typeface="微软雅黑" panose="020B0503020204020204" pitchFamily="34" charset="-122"/>
              </a:endParaRPr>
            </a:p>
          </p:txBody>
        </p:sp>
        <p:grpSp>
          <p:nvGrpSpPr>
            <p:cNvPr id="109" name="组合 108"/>
            <p:cNvGrpSpPr/>
            <p:nvPr/>
          </p:nvGrpSpPr>
          <p:grpSpPr>
            <a:xfrm>
              <a:off x="4614176" y="3268683"/>
              <a:ext cx="1562853" cy="1034981"/>
              <a:chOff x="4716874" y="2621791"/>
              <a:chExt cx="1562853" cy="1034981"/>
            </a:xfrm>
          </p:grpSpPr>
          <p:sp>
            <p:nvSpPr>
              <p:cNvPr id="110" name="KSO_Shape"/>
              <p:cNvSpPr/>
              <p:nvPr/>
            </p:nvSpPr>
            <p:spPr bwMode="auto">
              <a:xfrm>
                <a:off x="5143687" y="2621791"/>
                <a:ext cx="441100" cy="441836"/>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1500">
                  <a:solidFill>
                    <a:schemeClr val="bg1"/>
                  </a:solidFill>
                  <a:latin typeface="微软雅黑" panose="020B0503020204020204" pitchFamily="34" charset="-122"/>
                  <a:ea typeface="微软雅黑" panose="020B0503020204020204" pitchFamily="34" charset="-122"/>
                </a:endParaRPr>
              </a:p>
            </p:txBody>
          </p:sp>
          <p:sp>
            <p:nvSpPr>
              <p:cNvPr id="111" name="文本框 60"/>
              <p:cNvSpPr txBox="1"/>
              <p:nvPr/>
            </p:nvSpPr>
            <p:spPr>
              <a:xfrm>
                <a:off x="4716874" y="3225885"/>
                <a:ext cx="1562853" cy="430887"/>
              </a:xfrm>
              <a:prstGeom prst="rect">
                <a:avLst/>
              </a:prstGeom>
              <a:noFill/>
            </p:spPr>
            <p:txBody>
              <a:bodyPr wrap="squar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输入标题</a:t>
                </a:r>
              </a:p>
            </p:txBody>
          </p:sp>
        </p:grpSp>
      </p:grpSp>
      <p:grpSp>
        <p:nvGrpSpPr>
          <p:cNvPr id="112" name="组合 111"/>
          <p:cNvGrpSpPr/>
          <p:nvPr/>
        </p:nvGrpSpPr>
        <p:grpSpPr>
          <a:xfrm>
            <a:off x="6331632" y="1137216"/>
            <a:ext cx="1376195" cy="1498258"/>
            <a:chOff x="7567273" y="3027509"/>
            <a:chExt cx="1834926" cy="1997677"/>
          </a:xfrm>
        </p:grpSpPr>
        <p:sp>
          <p:nvSpPr>
            <p:cNvPr id="113" name="任意多边形 112"/>
            <p:cNvSpPr/>
            <p:nvPr/>
          </p:nvSpPr>
          <p:spPr>
            <a:xfrm>
              <a:off x="7567273" y="3027509"/>
              <a:ext cx="1834926" cy="1997677"/>
            </a:xfrm>
            <a:custGeom>
              <a:avLst/>
              <a:gdLst>
                <a:gd name="connsiteX0" fmla="*/ 917463 w 1834926"/>
                <a:gd name="connsiteY0" fmla="*/ 0 h 1997677"/>
                <a:gd name="connsiteX1" fmla="*/ 1834926 w 1834926"/>
                <a:gd name="connsiteY1" fmla="*/ 917463 h 1997677"/>
                <a:gd name="connsiteX2" fmla="*/ 1102364 w 1834926"/>
                <a:gd name="connsiteY2" fmla="*/ 1816287 h 1997677"/>
                <a:gd name="connsiteX3" fmla="*/ 1016983 w 1834926"/>
                <a:gd name="connsiteY3" fmla="*/ 1829317 h 1997677"/>
                <a:gd name="connsiteX4" fmla="*/ 930925 w 1834926"/>
                <a:gd name="connsiteY4" fmla="*/ 1997677 h 1997677"/>
                <a:gd name="connsiteX5" fmla="*/ 850447 w 1834926"/>
                <a:gd name="connsiteY5" fmla="*/ 1831542 h 1997677"/>
                <a:gd name="connsiteX6" fmla="*/ 823658 w 1834926"/>
                <a:gd name="connsiteY6" fmla="*/ 1830189 h 1997677"/>
                <a:gd name="connsiteX7" fmla="*/ 0 w 1834926"/>
                <a:gd name="connsiteY7" fmla="*/ 917463 h 1997677"/>
                <a:gd name="connsiteX8" fmla="*/ 917463 w 1834926"/>
                <a:gd name="connsiteY8" fmla="*/ 0 h 1997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34926" h="1997677">
                  <a:moveTo>
                    <a:pt x="917463" y="0"/>
                  </a:moveTo>
                  <a:cubicBezTo>
                    <a:pt x="1424164" y="0"/>
                    <a:pt x="1834926" y="410762"/>
                    <a:pt x="1834926" y="917463"/>
                  </a:cubicBezTo>
                  <a:cubicBezTo>
                    <a:pt x="1834926" y="1360827"/>
                    <a:pt x="1520436" y="1730737"/>
                    <a:pt x="1102364" y="1816287"/>
                  </a:cubicBezTo>
                  <a:lnTo>
                    <a:pt x="1016983" y="1829317"/>
                  </a:lnTo>
                  <a:lnTo>
                    <a:pt x="930925" y="1997677"/>
                  </a:lnTo>
                  <a:lnTo>
                    <a:pt x="850447" y="1831542"/>
                  </a:lnTo>
                  <a:lnTo>
                    <a:pt x="823658" y="1830189"/>
                  </a:lnTo>
                  <a:cubicBezTo>
                    <a:pt x="361022" y="1783206"/>
                    <a:pt x="0" y="1392495"/>
                    <a:pt x="0" y="917463"/>
                  </a:cubicBezTo>
                  <a:cubicBezTo>
                    <a:pt x="0" y="410762"/>
                    <a:pt x="410762" y="0"/>
                    <a:pt x="917463"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bg1"/>
                </a:solidFill>
                <a:latin typeface="微软雅黑" panose="020B0503020204020204" pitchFamily="34" charset="-122"/>
                <a:ea typeface="微软雅黑" panose="020B0503020204020204" pitchFamily="34" charset="-122"/>
              </a:endParaRPr>
            </a:p>
          </p:txBody>
        </p:sp>
        <p:sp>
          <p:nvSpPr>
            <p:cNvPr id="114" name="KSO_Shape"/>
            <p:cNvSpPr/>
            <p:nvPr/>
          </p:nvSpPr>
          <p:spPr bwMode="auto">
            <a:xfrm>
              <a:off x="8272488" y="3431336"/>
              <a:ext cx="520284" cy="433570"/>
            </a:xfrm>
            <a:custGeom>
              <a:avLst/>
              <a:gdLst>
                <a:gd name="T0" fmla="*/ 2147483646 w 282"/>
                <a:gd name="T1" fmla="*/ 2147483646 h 235"/>
                <a:gd name="T2" fmla="*/ 2147483646 w 282"/>
                <a:gd name="T3" fmla="*/ 2147483646 h 235"/>
                <a:gd name="T4" fmla="*/ 2147483646 w 282"/>
                <a:gd name="T5" fmla="*/ 2147483646 h 235"/>
                <a:gd name="T6" fmla="*/ 2147483646 w 282"/>
                <a:gd name="T7" fmla="*/ 2147483646 h 235"/>
                <a:gd name="T8" fmla="*/ 2147483646 w 282"/>
                <a:gd name="T9" fmla="*/ 2147483646 h 235"/>
                <a:gd name="T10" fmla="*/ 2147483646 w 282"/>
                <a:gd name="T11" fmla="*/ 2147483646 h 235"/>
                <a:gd name="T12" fmla="*/ 2147483646 w 282"/>
                <a:gd name="T13" fmla="*/ 2147483646 h 235"/>
                <a:gd name="T14" fmla="*/ 2147483646 w 282"/>
                <a:gd name="T15" fmla="*/ 2147483646 h 235"/>
                <a:gd name="T16" fmla="*/ 2147483646 w 282"/>
                <a:gd name="T17" fmla="*/ 2147483646 h 235"/>
                <a:gd name="T18" fmla="*/ 2147483646 w 282"/>
                <a:gd name="T19" fmla="*/ 2147483646 h 235"/>
                <a:gd name="T20" fmla="*/ 2147483646 w 282"/>
                <a:gd name="T21" fmla="*/ 2147483646 h 235"/>
                <a:gd name="T22" fmla="*/ 2147483646 w 282"/>
                <a:gd name="T23" fmla="*/ 2147483646 h 235"/>
                <a:gd name="T24" fmla="*/ 2147483646 w 282"/>
                <a:gd name="T25" fmla="*/ 2147483646 h 235"/>
                <a:gd name="T26" fmla="*/ 2147483646 w 282"/>
                <a:gd name="T27" fmla="*/ 2147483646 h 235"/>
                <a:gd name="T28" fmla="*/ 2147483646 w 282"/>
                <a:gd name="T29" fmla="*/ 2147483646 h 235"/>
                <a:gd name="T30" fmla="*/ 2147483646 w 282"/>
                <a:gd name="T31" fmla="*/ 2147483646 h 235"/>
                <a:gd name="T32" fmla="*/ 2147483646 w 282"/>
                <a:gd name="T33" fmla="*/ 2147483646 h 235"/>
                <a:gd name="T34" fmla="*/ 2147483646 w 282"/>
                <a:gd name="T35" fmla="*/ 2147483646 h 235"/>
                <a:gd name="T36" fmla="*/ 2147483646 w 282"/>
                <a:gd name="T37" fmla="*/ 2147483646 h 235"/>
                <a:gd name="T38" fmla="*/ 2147483646 w 282"/>
                <a:gd name="T39" fmla="*/ 2147483646 h 235"/>
                <a:gd name="T40" fmla="*/ 2147483646 w 282"/>
                <a:gd name="T41" fmla="*/ 2147483646 h 235"/>
                <a:gd name="T42" fmla="*/ 2147483646 w 282"/>
                <a:gd name="T43" fmla="*/ 2147483646 h 235"/>
                <a:gd name="T44" fmla="*/ 2147483646 w 282"/>
                <a:gd name="T45" fmla="*/ 2147483646 h 235"/>
                <a:gd name="T46" fmla="*/ 2147483646 w 282"/>
                <a:gd name="T47" fmla="*/ 2147483646 h 235"/>
                <a:gd name="T48" fmla="*/ 2147483646 w 282"/>
                <a:gd name="T49" fmla="*/ 2147483646 h 235"/>
                <a:gd name="T50" fmla="*/ 2147483646 w 282"/>
                <a:gd name="T51" fmla="*/ 2147483646 h 235"/>
                <a:gd name="T52" fmla="*/ 2147483646 w 282"/>
                <a:gd name="T53" fmla="*/ 2147483646 h 235"/>
                <a:gd name="T54" fmla="*/ 2147483646 w 282"/>
                <a:gd name="T55" fmla="*/ 2147483646 h 235"/>
                <a:gd name="T56" fmla="*/ 2147483646 w 282"/>
                <a:gd name="T57" fmla="*/ 2147483646 h 235"/>
                <a:gd name="T58" fmla="*/ 2147483646 w 282"/>
                <a:gd name="T59" fmla="*/ 2147483646 h 235"/>
                <a:gd name="T60" fmla="*/ 2147483646 w 282"/>
                <a:gd name="T61" fmla="*/ 2147483646 h 235"/>
                <a:gd name="T62" fmla="*/ 2147483646 w 282"/>
                <a:gd name="T63" fmla="*/ 2147483646 h 235"/>
                <a:gd name="T64" fmla="*/ 2147483646 w 282"/>
                <a:gd name="T65" fmla="*/ 2147483646 h 235"/>
                <a:gd name="T66" fmla="*/ 2147483646 w 282"/>
                <a:gd name="T67" fmla="*/ 2147483646 h 235"/>
                <a:gd name="T68" fmla="*/ 2147483646 w 282"/>
                <a:gd name="T69" fmla="*/ 2147483646 h 235"/>
                <a:gd name="T70" fmla="*/ 2147483646 w 282"/>
                <a:gd name="T71" fmla="*/ 2147483646 h 235"/>
                <a:gd name="T72" fmla="*/ 2147483646 w 282"/>
                <a:gd name="T73" fmla="*/ 2147483646 h 235"/>
                <a:gd name="T74" fmla="*/ 2147483646 w 282"/>
                <a:gd name="T75" fmla="*/ 2147483646 h 235"/>
                <a:gd name="T76" fmla="*/ 2147483646 w 282"/>
                <a:gd name="T77" fmla="*/ 2147483646 h 235"/>
                <a:gd name="T78" fmla="*/ 2147483646 w 282"/>
                <a:gd name="T79" fmla="*/ 2147483646 h 235"/>
                <a:gd name="T80" fmla="*/ 2147483646 w 282"/>
                <a:gd name="T81" fmla="*/ 2147483646 h 235"/>
                <a:gd name="T82" fmla="*/ 2147483646 w 282"/>
                <a:gd name="T83" fmla="*/ 2147483646 h 235"/>
                <a:gd name="T84" fmla="*/ 2147483646 w 282"/>
                <a:gd name="T85" fmla="*/ 2147483646 h 235"/>
                <a:gd name="T86" fmla="*/ 2147483646 w 282"/>
                <a:gd name="T87" fmla="*/ 2147483646 h 235"/>
                <a:gd name="T88" fmla="*/ 2147483646 w 282"/>
                <a:gd name="T89" fmla="*/ 2147483646 h 235"/>
                <a:gd name="T90" fmla="*/ 2147483646 w 282"/>
                <a:gd name="T91" fmla="*/ 2147483646 h 235"/>
                <a:gd name="T92" fmla="*/ 2147483646 w 282"/>
                <a:gd name="T93" fmla="*/ 2147483646 h 235"/>
                <a:gd name="T94" fmla="*/ 2147483646 w 282"/>
                <a:gd name="T95" fmla="*/ 2147483646 h 235"/>
                <a:gd name="T96" fmla="*/ 2147483646 w 282"/>
                <a:gd name="T97" fmla="*/ 2147483646 h 235"/>
                <a:gd name="T98" fmla="*/ 2147483646 w 282"/>
                <a:gd name="T99" fmla="*/ 2147483646 h 235"/>
                <a:gd name="T100" fmla="*/ 2147483646 w 282"/>
                <a:gd name="T101" fmla="*/ 2147483646 h 235"/>
                <a:gd name="T102" fmla="*/ 0 w 282"/>
                <a:gd name="T103" fmla="*/ 2147483646 h 235"/>
                <a:gd name="T104" fmla="*/ 0 w 282"/>
                <a:gd name="T105" fmla="*/ 2147483646 h 235"/>
                <a:gd name="T106" fmla="*/ 2147483646 w 282"/>
                <a:gd name="T107" fmla="*/ 2147483646 h 235"/>
                <a:gd name="T108" fmla="*/ 2147483646 w 282"/>
                <a:gd name="T109" fmla="*/ 2147483646 h 235"/>
                <a:gd name="T110" fmla="*/ 2147483646 w 282"/>
                <a:gd name="T111" fmla="*/ 2147483646 h 235"/>
                <a:gd name="T112" fmla="*/ 2147483646 w 282"/>
                <a:gd name="T113" fmla="*/ 2147483646 h 235"/>
                <a:gd name="T114" fmla="*/ 2147483646 w 282"/>
                <a:gd name="T115" fmla="*/ 2147483646 h 235"/>
                <a:gd name="T116" fmla="*/ 2147483646 w 282"/>
                <a:gd name="T117" fmla="*/ 2147483646 h 235"/>
                <a:gd name="T118" fmla="*/ 2147483646 w 282"/>
                <a:gd name="T119" fmla="*/ 2147483646 h 235"/>
                <a:gd name="T120" fmla="*/ 2147483646 w 282"/>
                <a:gd name="T121" fmla="*/ 2147483646 h 235"/>
                <a:gd name="T122" fmla="*/ 2147483646 w 282"/>
                <a:gd name="T123" fmla="*/ 2147483646 h 23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82" h="235">
                  <a:moveTo>
                    <a:pt x="28" y="131"/>
                  </a:moveTo>
                  <a:cubicBezTo>
                    <a:pt x="28" y="53"/>
                    <a:pt x="28" y="53"/>
                    <a:pt x="28" y="53"/>
                  </a:cubicBezTo>
                  <a:cubicBezTo>
                    <a:pt x="28" y="44"/>
                    <a:pt x="36" y="36"/>
                    <a:pt x="46" y="36"/>
                  </a:cubicBezTo>
                  <a:cubicBezTo>
                    <a:pt x="62" y="36"/>
                    <a:pt x="62" y="36"/>
                    <a:pt x="62" y="36"/>
                  </a:cubicBezTo>
                  <a:cubicBezTo>
                    <a:pt x="62" y="148"/>
                    <a:pt x="62" y="148"/>
                    <a:pt x="62" y="148"/>
                  </a:cubicBezTo>
                  <a:cubicBezTo>
                    <a:pt x="46" y="148"/>
                    <a:pt x="46" y="148"/>
                    <a:pt x="46" y="148"/>
                  </a:cubicBezTo>
                  <a:cubicBezTo>
                    <a:pt x="36" y="148"/>
                    <a:pt x="28" y="140"/>
                    <a:pt x="28" y="131"/>
                  </a:cubicBezTo>
                  <a:close/>
                  <a:moveTo>
                    <a:pt x="214" y="131"/>
                  </a:moveTo>
                  <a:cubicBezTo>
                    <a:pt x="214" y="53"/>
                    <a:pt x="214" y="53"/>
                    <a:pt x="214" y="53"/>
                  </a:cubicBezTo>
                  <a:cubicBezTo>
                    <a:pt x="214" y="44"/>
                    <a:pt x="207" y="36"/>
                    <a:pt x="197" y="36"/>
                  </a:cubicBezTo>
                  <a:cubicBezTo>
                    <a:pt x="180" y="36"/>
                    <a:pt x="180" y="36"/>
                    <a:pt x="180" y="36"/>
                  </a:cubicBezTo>
                  <a:cubicBezTo>
                    <a:pt x="180" y="148"/>
                    <a:pt x="180" y="148"/>
                    <a:pt x="180" y="148"/>
                  </a:cubicBezTo>
                  <a:cubicBezTo>
                    <a:pt x="197" y="148"/>
                    <a:pt x="197" y="148"/>
                    <a:pt x="197" y="148"/>
                  </a:cubicBezTo>
                  <a:cubicBezTo>
                    <a:pt x="207" y="148"/>
                    <a:pt x="214" y="140"/>
                    <a:pt x="214" y="131"/>
                  </a:cubicBezTo>
                  <a:close/>
                  <a:moveTo>
                    <a:pt x="154" y="36"/>
                  </a:moveTo>
                  <a:cubicBezTo>
                    <a:pt x="152" y="21"/>
                    <a:pt x="143" y="13"/>
                    <a:pt x="131" y="13"/>
                  </a:cubicBezTo>
                  <a:cubicBezTo>
                    <a:pt x="112" y="13"/>
                    <a:pt x="112" y="13"/>
                    <a:pt x="112" y="13"/>
                  </a:cubicBezTo>
                  <a:cubicBezTo>
                    <a:pt x="100" y="13"/>
                    <a:pt x="91" y="21"/>
                    <a:pt x="89" y="36"/>
                  </a:cubicBezTo>
                  <a:cubicBezTo>
                    <a:pt x="77" y="36"/>
                    <a:pt x="77" y="36"/>
                    <a:pt x="77" y="36"/>
                  </a:cubicBezTo>
                  <a:cubicBezTo>
                    <a:pt x="77" y="148"/>
                    <a:pt x="77" y="148"/>
                    <a:pt x="77" y="148"/>
                  </a:cubicBezTo>
                  <a:cubicBezTo>
                    <a:pt x="166" y="148"/>
                    <a:pt x="166" y="148"/>
                    <a:pt x="166" y="148"/>
                  </a:cubicBezTo>
                  <a:cubicBezTo>
                    <a:pt x="166" y="36"/>
                    <a:pt x="166" y="36"/>
                    <a:pt x="166" y="36"/>
                  </a:cubicBezTo>
                  <a:lnTo>
                    <a:pt x="154" y="36"/>
                  </a:lnTo>
                  <a:close/>
                  <a:moveTo>
                    <a:pt x="101" y="36"/>
                  </a:moveTo>
                  <a:cubicBezTo>
                    <a:pt x="102" y="23"/>
                    <a:pt x="110" y="23"/>
                    <a:pt x="112" y="23"/>
                  </a:cubicBezTo>
                  <a:cubicBezTo>
                    <a:pt x="131" y="23"/>
                    <a:pt x="131" y="23"/>
                    <a:pt x="131" y="23"/>
                  </a:cubicBezTo>
                  <a:cubicBezTo>
                    <a:pt x="137" y="23"/>
                    <a:pt x="141" y="27"/>
                    <a:pt x="142" y="36"/>
                  </a:cubicBezTo>
                  <a:lnTo>
                    <a:pt x="101" y="36"/>
                  </a:lnTo>
                  <a:close/>
                  <a:moveTo>
                    <a:pt x="42" y="187"/>
                  </a:moveTo>
                  <a:cubicBezTo>
                    <a:pt x="28" y="187"/>
                    <a:pt x="17" y="198"/>
                    <a:pt x="17" y="211"/>
                  </a:cubicBezTo>
                  <a:cubicBezTo>
                    <a:pt x="17" y="224"/>
                    <a:pt x="28" y="235"/>
                    <a:pt x="42" y="235"/>
                  </a:cubicBezTo>
                  <a:cubicBezTo>
                    <a:pt x="55" y="235"/>
                    <a:pt x="66" y="224"/>
                    <a:pt x="66" y="211"/>
                  </a:cubicBezTo>
                  <a:cubicBezTo>
                    <a:pt x="66" y="198"/>
                    <a:pt x="55" y="187"/>
                    <a:pt x="42" y="187"/>
                  </a:cubicBezTo>
                  <a:close/>
                  <a:moveTo>
                    <a:pt x="42" y="224"/>
                  </a:moveTo>
                  <a:cubicBezTo>
                    <a:pt x="34" y="224"/>
                    <a:pt x="29" y="218"/>
                    <a:pt x="29" y="211"/>
                  </a:cubicBezTo>
                  <a:cubicBezTo>
                    <a:pt x="29" y="204"/>
                    <a:pt x="34" y="198"/>
                    <a:pt x="42" y="198"/>
                  </a:cubicBezTo>
                  <a:cubicBezTo>
                    <a:pt x="49" y="198"/>
                    <a:pt x="54" y="204"/>
                    <a:pt x="54" y="211"/>
                  </a:cubicBezTo>
                  <a:cubicBezTo>
                    <a:pt x="54" y="218"/>
                    <a:pt x="49" y="224"/>
                    <a:pt x="42" y="224"/>
                  </a:cubicBezTo>
                  <a:close/>
                  <a:moveTo>
                    <a:pt x="202" y="187"/>
                  </a:moveTo>
                  <a:cubicBezTo>
                    <a:pt x="188" y="187"/>
                    <a:pt x="177" y="198"/>
                    <a:pt x="177" y="211"/>
                  </a:cubicBezTo>
                  <a:cubicBezTo>
                    <a:pt x="177" y="224"/>
                    <a:pt x="188" y="235"/>
                    <a:pt x="202" y="235"/>
                  </a:cubicBezTo>
                  <a:cubicBezTo>
                    <a:pt x="215" y="235"/>
                    <a:pt x="226" y="224"/>
                    <a:pt x="226" y="211"/>
                  </a:cubicBezTo>
                  <a:cubicBezTo>
                    <a:pt x="226" y="198"/>
                    <a:pt x="215" y="187"/>
                    <a:pt x="202" y="187"/>
                  </a:cubicBezTo>
                  <a:close/>
                  <a:moveTo>
                    <a:pt x="202" y="224"/>
                  </a:moveTo>
                  <a:cubicBezTo>
                    <a:pt x="194" y="224"/>
                    <a:pt x="189" y="218"/>
                    <a:pt x="189" y="211"/>
                  </a:cubicBezTo>
                  <a:cubicBezTo>
                    <a:pt x="189" y="204"/>
                    <a:pt x="194" y="198"/>
                    <a:pt x="202" y="198"/>
                  </a:cubicBezTo>
                  <a:cubicBezTo>
                    <a:pt x="209" y="198"/>
                    <a:pt x="214" y="204"/>
                    <a:pt x="214" y="211"/>
                  </a:cubicBezTo>
                  <a:cubicBezTo>
                    <a:pt x="214" y="218"/>
                    <a:pt x="209" y="224"/>
                    <a:pt x="202" y="224"/>
                  </a:cubicBezTo>
                  <a:close/>
                  <a:moveTo>
                    <a:pt x="275" y="20"/>
                  </a:moveTo>
                  <a:cubicBezTo>
                    <a:pt x="246" y="36"/>
                    <a:pt x="246" y="36"/>
                    <a:pt x="246" y="36"/>
                  </a:cubicBezTo>
                  <a:cubicBezTo>
                    <a:pt x="246" y="179"/>
                    <a:pt x="246" y="179"/>
                    <a:pt x="246" y="179"/>
                  </a:cubicBezTo>
                  <a:cubicBezTo>
                    <a:pt x="0" y="179"/>
                    <a:pt x="0" y="179"/>
                    <a:pt x="0" y="179"/>
                  </a:cubicBezTo>
                  <a:cubicBezTo>
                    <a:pt x="0" y="140"/>
                    <a:pt x="0" y="140"/>
                    <a:pt x="0" y="140"/>
                  </a:cubicBezTo>
                  <a:cubicBezTo>
                    <a:pt x="19" y="140"/>
                    <a:pt x="19" y="140"/>
                    <a:pt x="19" y="140"/>
                  </a:cubicBezTo>
                  <a:cubicBezTo>
                    <a:pt x="19" y="160"/>
                    <a:pt x="19" y="160"/>
                    <a:pt x="19" y="160"/>
                  </a:cubicBezTo>
                  <a:cubicBezTo>
                    <a:pt x="226" y="160"/>
                    <a:pt x="226" y="160"/>
                    <a:pt x="226" y="160"/>
                  </a:cubicBezTo>
                  <a:cubicBezTo>
                    <a:pt x="226" y="31"/>
                    <a:pt x="226" y="31"/>
                    <a:pt x="226" y="31"/>
                  </a:cubicBezTo>
                  <a:cubicBezTo>
                    <a:pt x="226" y="31"/>
                    <a:pt x="226" y="30"/>
                    <a:pt x="226" y="29"/>
                  </a:cubicBezTo>
                  <a:cubicBezTo>
                    <a:pt x="227" y="26"/>
                    <a:pt x="228" y="23"/>
                    <a:pt x="231" y="22"/>
                  </a:cubicBezTo>
                  <a:cubicBezTo>
                    <a:pt x="266" y="3"/>
                    <a:pt x="266" y="3"/>
                    <a:pt x="266" y="3"/>
                  </a:cubicBezTo>
                  <a:cubicBezTo>
                    <a:pt x="271" y="0"/>
                    <a:pt x="277" y="2"/>
                    <a:pt x="279" y="7"/>
                  </a:cubicBezTo>
                  <a:cubicBezTo>
                    <a:pt x="282" y="12"/>
                    <a:pt x="280" y="17"/>
                    <a:pt x="275" y="20"/>
                  </a:cubicBezTo>
                  <a:close/>
                </a:path>
              </a:pathLst>
            </a:custGeom>
            <a:solidFill>
              <a:schemeClr val="bg1"/>
            </a:solidFill>
            <a:ln>
              <a:noFill/>
            </a:ln>
          </p:spPr>
          <p:txBody>
            <a:bodyPr anchor="ctr"/>
            <a:lstStyle/>
            <a:p>
              <a:endParaRPr lang="zh-CN" altLang="en-US" sz="1500">
                <a:solidFill>
                  <a:schemeClr val="bg1"/>
                </a:solidFill>
                <a:latin typeface="微软雅黑" panose="020B0503020204020204" pitchFamily="34" charset="-122"/>
                <a:ea typeface="微软雅黑" panose="020B0503020204020204" pitchFamily="34" charset="-122"/>
              </a:endParaRPr>
            </a:p>
          </p:txBody>
        </p:sp>
        <p:sp>
          <p:nvSpPr>
            <p:cNvPr id="115" name="文本框 63"/>
            <p:cNvSpPr txBox="1"/>
            <p:nvPr/>
          </p:nvSpPr>
          <p:spPr>
            <a:xfrm>
              <a:off x="7925165" y="3989044"/>
              <a:ext cx="1477034" cy="430887"/>
            </a:xfrm>
            <a:prstGeom prst="rect">
              <a:avLst/>
            </a:prstGeom>
            <a:noFill/>
          </p:spPr>
          <p:txBody>
            <a:bodyPr wrap="squar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输入标题</a:t>
              </a:r>
            </a:p>
          </p:txBody>
        </p:sp>
      </p:grpSp>
      <p:sp>
        <p:nvSpPr>
          <p:cNvPr id="116" name="矩形 115"/>
          <p:cNvSpPr/>
          <p:nvPr/>
        </p:nvSpPr>
        <p:spPr>
          <a:xfrm>
            <a:off x="1671877" y="2814277"/>
            <a:ext cx="1387472" cy="722505"/>
          </a:xfrm>
          <a:prstGeom prst="rect">
            <a:avLst/>
          </a:prstGeom>
        </p:spPr>
        <p:txBody>
          <a:bodyPr wrap="square">
            <a:spAutoFit/>
          </a:bodyPr>
          <a:lstStyle/>
          <a:p>
            <a:pPr>
              <a:lnSpc>
                <a:spcPct val="130000"/>
              </a:lnSpc>
              <a:spcBef>
                <a:spcPct val="0"/>
              </a:spcBef>
              <a:buNone/>
            </a:pPr>
            <a:r>
              <a:rPr lang="zh-CN" altLang="en-US" sz="1050" dirty="0">
                <a:solidFill>
                  <a:srgbClr val="2C3637"/>
                </a:solidFill>
                <a:latin typeface="微软雅黑" panose="020B0503020204020204" pitchFamily="34" charset="-122"/>
                <a:ea typeface="微软雅黑" panose="020B0503020204020204" pitchFamily="34" charset="-122"/>
              </a:rPr>
              <a:t>点击添加文字内容</a:t>
            </a:r>
            <a:endParaRPr lang="en-US" altLang="zh-CN" sz="1050" dirty="0">
              <a:solidFill>
                <a:srgbClr val="2C3637"/>
              </a:solidFill>
              <a:latin typeface="微软雅黑" panose="020B0503020204020204" pitchFamily="34" charset="-122"/>
              <a:ea typeface="微软雅黑" panose="020B0503020204020204" pitchFamily="34" charset="-122"/>
            </a:endParaRPr>
          </a:p>
          <a:p>
            <a:pPr>
              <a:lnSpc>
                <a:spcPct val="130000"/>
              </a:lnSpc>
              <a:spcBef>
                <a:spcPct val="0"/>
              </a:spcBef>
            </a:pPr>
            <a:r>
              <a:rPr lang="zh-CN" altLang="en-US" sz="1050" dirty="0">
                <a:solidFill>
                  <a:srgbClr val="2C3637"/>
                </a:solidFill>
                <a:latin typeface="微软雅黑" panose="020B0503020204020204" pitchFamily="34" charset="-122"/>
                <a:ea typeface="微软雅黑" panose="020B0503020204020204" pitchFamily="34" charset="-122"/>
              </a:rPr>
              <a:t>点击添加文字内容</a:t>
            </a:r>
          </a:p>
          <a:p>
            <a:pPr>
              <a:lnSpc>
                <a:spcPct val="130000"/>
              </a:lnSpc>
              <a:spcBef>
                <a:spcPct val="0"/>
              </a:spcBef>
            </a:pPr>
            <a:r>
              <a:rPr lang="zh-CN" altLang="en-US" sz="1050" dirty="0">
                <a:solidFill>
                  <a:srgbClr val="2C3637"/>
                </a:solidFill>
                <a:latin typeface="微软雅黑" panose="020B0503020204020204" pitchFamily="34" charset="-122"/>
                <a:ea typeface="微软雅黑" panose="020B0503020204020204" pitchFamily="34" charset="-122"/>
              </a:rPr>
              <a:t>点击添加文字内容</a:t>
            </a:r>
          </a:p>
        </p:txBody>
      </p:sp>
      <p:sp>
        <p:nvSpPr>
          <p:cNvPr id="117" name="矩形 116"/>
          <p:cNvSpPr/>
          <p:nvPr/>
        </p:nvSpPr>
        <p:spPr>
          <a:xfrm>
            <a:off x="3268300" y="2818522"/>
            <a:ext cx="1387472" cy="722505"/>
          </a:xfrm>
          <a:prstGeom prst="rect">
            <a:avLst/>
          </a:prstGeom>
        </p:spPr>
        <p:txBody>
          <a:bodyPr wrap="square">
            <a:spAutoFit/>
          </a:bodyPr>
          <a:lstStyle/>
          <a:p>
            <a:pPr>
              <a:lnSpc>
                <a:spcPct val="130000"/>
              </a:lnSpc>
              <a:spcBef>
                <a:spcPct val="0"/>
              </a:spcBef>
              <a:buNone/>
            </a:pPr>
            <a:r>
              <a:rPr lang="zh-CN" altLang="en-US" sz="1050" dirty="0">
                <a:solidFill>
                  <a:srgbClr val="2C3637"/>
                </a:solidFill>
                <a:latin typeface="微软雅黑" panose="020B0503020204020204" pitchFamily="34" charset="-122"/>
                <a:ea typeface="微软雅黑" panose="020B0503020204020204" pitchFamily="34" charset="-122"/>
              </a:rPr>
              <a:t>点击添加文字内容</a:t>
            </a:r>
            <a:endParaRPr lang="en-US" altLang="zh-CN" sz="1050" dirty="0">
              <a:solidFill>
                <a:srgbClr val="2C3637"/>
              </a:solidFill>
              <a:latin typeface="微软雅黑" panose="020B0503020204020204" pitchFamily="34" charset="-122"/>
              <a:ea typeface="微软雅黑" panose="020B0503020204020204" pitchFamily="34" charset="-122"/>
            </a:endParaRPr>
          </a:p>
          <a:p>
            <a:pPr>
              <a:lnSpc>
                <a:spcPct val="130000"/>
              </a:lnSpc>
              <a:spcBef>
                <a:spcPct val="0"/>
              </a:spcBef>
            </a:pPr>
            <a:r>
              <a:rPr lang="zh-CN" altLang="en-US" sz="1050" dirty="0">
                <a:solidFill>
                  <a:srgbClr val="2C3637"/>
                </a:solidFill>
                <a:latin typeface="微软雅黑" panose="020B0503020204020204" pitchFamily="34" charset="-122"/>
                <a:ea typeface="微软雅黑" panose="020B0503020204020204" pitchFamily="34" charset="-122"/>
              </a:rPr>
              <a:t>点击添加文字内容</a:t>
            </a:r>
          </a:p>
          <a:p>
            <a:pPr>
              <a:lnSpc>
                <a:spcPct val="130000"/>
              </a:lnSpc>
              <a:spcBef>
                <a:spcPct val="0"/>
              </a:spcBef>
            </a:pPr>
            <a:r>
              <a:rPr lang="zh-CN" altLang="en-US" sz="1050" dirty="0">
                <a:solidFill>
                  <a:srgbClr val="2C3637"/>
                </a:solidFill>
                <a:latin typeface="微软雅黑" panose="020B0503020204020204" pitchFamily="34" charset="-122"/>
                <a:ea typeface="微软雅黑" panose="020B0503020204020204" pitchFamily="34" charset="-122"/>
              </a:rPr>
              <a:t>点击添加文字内容</a:t>
            </a:r>
          </a:p>
        </p:txBody>
      </p:sp>
      <p:sp>
        <p:nvSpPr>
          <p:cNvPr id="118" name="矩形 117"/>
          <p:cNvSpPr/>
          <p:nvPr/>
        </p:nvSpPr>
        <p:spPr>
          <a:xfrm>
            <a:off x="4892464" y="2825666"/>
            <a:ext cx="1387472" cy="722505"/>
          </a:xfrm>
          <a:prstGeom prst="rect">
            <a:avLst/>
          </a:prstGeom>
        </p:spPr>
        <p:txBody>
          <a:bodyPr wrap="square">
            <a:spAutoFit/>
          </a:bodyPr>
          <a:lstStyle/>
          <a:p>
            <a:pPr>
              <a:lnSpc>
                <a:spcPct val="130000"/>
              </a:lnSpc>
              <a:spcBef>
                <a:spcPct val="0"/>
              </a:spcBef>
              <a:buNone/>
            </a:pPr>
            <a:r>
              <a:rPr lang="zh-CN" altLang="en-US" sz="1050" dirty="0">
                <a:solidFill>
                  <a:srgbClr val="2C3637"/>
                </a:solidFill>
                <a:latin typeface="微软雅黑" panose="020B0503020204020204" pitchFamily="34" charset="-122"/>
                <a:ea typeface="微软雅黑" panose="020B0503020204020204" pitchFamily="34" charset="-122"/>
              </a:rPr>
              <a:t>点击添加文字内容</a:t>
            </a:r>
            <a:endParaRPr lang="en-US" altLang="zh-CN" sz="1050" dirty="0">
              <a:solidFill>
                <a:srgbClr val="2C3637"/>
              </a:solidFill>
              <a:latin typeface="微软雅黑" panose="020B0503020204020204" pitchFamily="34" charset="-122"/>
              <a:ea typeface="微软雅黑" panose="020B0503020204020204" pitchFamily="34" charset="-122"/>
            </a:endParaRPr>
          </a:p>
          <a:p>
            <a:pPr>
              <a:lnSpc>
                <a:spcPct val="130000"/>
              </a:lnSpc>
              <a:spcBef>
                <a:spcPct val="0"/>
              </a:spcBef>
            </a:pPr>
            <a:r>
              <a:rPr lang="zh-CN" altLang="en-US" sz="1050" dirty="0">
                <a:solidFill>
                  <a:srgbClr val="2C3637"/>
                </a:solidFill>
                <a:latin typeface="微软雅黑" panose="020B0503020204020204" pitchFamily="34" charset="-122"/>
                <a:ea typeface="微软雅黑" panose="020B0503020204020204" pitchFamily="34" charset="-122"/>
              </a:rPr>
              <a:t>点击添加文字内容</a:t>
            </a:r>
          </a:p>
          <a:p>
            <a:pPr>
              <a:lnSpc>
                <a:spcPct val="130000"/>
              </a:lnSpc>
              <a:spcBef>
                <a:spcPct val="0"/>
              </a:spcBef>
            </a:pPr>
            <a:r>
              <a:rPr lang="zh-CN" altLang="en-US" sz="1050" dirty="0">
                <a:solidFill>
                  <a:srgbClr val="2C3637"/>
                </a:solidFill>
                <a:latin typeface="微软雅黑" panose="020B0503020204020204" pitchFamily="34" charset="-122"/>
                <a:ea typeface="微软雅黑" panose="020B0503020204020204" pitchFamily="34" charset="-122"/>
              </a:rPr>
              <a:t>点击添加文字内容</a:t>
            </a:r>
          </a:p>
        </p:txBody>
      </p:sp>
      <p:sp>
        <p:nvSpPr>
          <p:cNvPr id="119" name="矩形 118"/>
          <p:cNvSpPr/>
          <p:nvPr/>
        </p:nvSpPr>
        <p:spPr>
          <a:xfrm>
            <a:off x="6383345" y="2825666"/>
            <a:ext cx="1387472" cy="722505"/>
          </a:xfrm>
          <a:prstGeom prst="rect">
            <a:avLst/>
          </a:prstGeom>
        </p:spPr>
        <p:txBody>
          <a:bodyPr wrap="square">
            <a:spAutoFit/>
          </a:bodyPr>
          <a:lstStyle/>
          <a:p>
            <a:pPr>
              <a:lnSpc>
                <a:spcPct val="130000"/>
              </a:lnSpc>
              <a:spcBef>
                <a:spcPct val="0"/>
              </a:spcBef>
              <a:buNone/>
            </a:pPr>
            <a:r>
              <a:rPr lang="zh-CN" altLang="en-US" sz="1050" dirty="0">
                <a:solidFill>
                  <a:srgbClr val="2C3637"/>
                </a:solidFill>
                <a:latin typeface="微软雅黑" panose="020B0503020204020204" pitchFamily="34" charset="-122"/>
                <a:ea typeface="微软雅黑" panose="020B0503020204020204" pitchFamily="34" charset="-122"/>
              </a:rPr>
              <a:t>点击添加文字内容</a:t>
            </a:r>
            <a:endParaRPr lang="en-US" altLang="zh-CN" sz="1050" dirty="0">
              <a:solidFill>
                <a:srgbClr val="2C3637"/>
              </a:solidFill>
              <a:latin typeface="微软雅黑" panose="020B0503020204020204" pitchFamily="34" charset="-122"/>
              <a:ea typeface="微软雅黑" panose="020B0503020204020204" pitchFamily="34" charset="-122"/>
            </a:endParaRPr>
          </a:p>
          <a:p>
            <a:pPr>
              <a:lnSpc>
                <a:spcPct val="130000"/>
              </a:lnSpc>
              <a:spcBef>
                <a:spcPct val="0"/>
              </a:spcBef>
            </a:pPr>
            <a:r>
              <a:rPr lang="zh-CN" altLang="en-US" sz="1050" dirty="0">
                <a:solidFill>
                  <a:srgbClr val="2C3637"/>
                </a:solidFill>
                <a:latin typeface="微软雅黑" panose="020B0503020204020204" pitchFamily="34" charset="-122"/>
                <a:ea typeface="微软雅黑" panose="020B0503020204020204" pitchFamily="34" charset="-122"/>
              </a:rPr>
              <a:t>点击添加文字内容</a:t>
            </a:r>
          </a:p>
          <a:p>
            <a:pPr>
              <a:lnSpc>
                <a:spcPct val="130000"/>
              </a:lnSpc>
              <a:spcBef>
                <a:spcPct val="0"/>
              </a:spcBef>
            </a:pPr>
            <a:r>
              <a:rPr lang="zh-CN" altLang="en-US" sz="1050" dirty="0">
                <a:solidFill>
                  <a:srgbClr val="2C3637"/>
                </a:solidFill>
                <a:latin typeface="微软雅黑" panose="020B0503020204020204" pitchFamily="34" charset="-122"/>
                <a:ea typeface="微软雅黑" panose="020B0503020204020204" pitchFamily="34" charset="-122"/>
              </a:rPr>
              <a:t>点击添加文字内容</a:t>
            </a:r>
          </a:p>
        </p:txBody>
      </p:sp>
      <p:sp>
        <p:nvSpPr>
          <p:cNvPr id="120" name="文本框 61"/>
          <p:cNvSpPr txBox="1"/>
          <p:nvPr/>
        </p:nvSpPr>
        <p:spPr>
          <a:xfrm>
            <a:off x="1352819" y="3811740"/>
            <a:ext cx="1338828" cy="323165"/>
          </a:xfrm>
          <a:prstGeom prst="rect">
            <a:avLst/>
          </a:prstGeom>
          <a:noFill/>
        </p:spPr>
        <p:txBody>
          <a:bodyPr wrap="none" rtlCol="0">
            <a:spAutoFit/>
          </a:bodyPr>
          <a:lstStyle/>
          <a:p>
            <a:r>
              <a:rPr lang="zh-CN" altLang="en-US" sz="1500" b="1" dirty="0">
                <a:solidFill>
                  <a:srgbClr val="2C3637"/>
                </a:solidFill>
                <a:latin typeface="微软雅黑" panose="020B0503020204020204" pitchFamily="34" charset="-122"/>
                <a:ea typeface="微软雅黑" panose="020B0503020204020204" pitchFamily="34" charset="-122"/>
              </a:rPr>
              <a:t>此处添加标题</a:t>
            </a:r>
          </a:p>
        </p:txBody>
      </p:sp>
      <p:sp>
        <p:nvSpPr>
          <p:cNvPr id="121" name="矩形 120"/>
          <p:cNvSpPr/>
          <p:nvPr/>
        </p:nvSpPr>
        <p:spPr>
          <a:xfrm>
            <a:off x="1008795" y="4058899"/>
            <a:ext cx="1725562" cy="452432"/>
          </a:xfrm>
          <a:prstGeom prst="rect">
            <a:avLst/>
          </a:prstGeom>
        </p:spPr>
        <p:txBody>
          <a:bodyPr wrap="square">
            <a:spAutoFit/>
          </a:bodyPr>
          <a:lstStyle/>
          <a:p>
            <a:pPr>
              <a:lnSpc>
                <a:spcPct val="130000"/>
              </a:lnSpc>
              <a:spcBef>
                <a:spcPct val="0"/>
              </a:spcBef>
              <a:buNone/>
            </a:pPr>
            <a:r>
              <a:rPr lang="zh-CN" altLang="en-US" sz="900" dirty="0">
                <a:solidFill>
                  <a:srgbClr val="2C3637"/>
                </a:solidFill>
                <a:latin typeface="微软雅黑" panose="020B0503020204020204" pitchFamily="34" charset="-122"/>
                <a:ea typeface="微软雅黑" panose="020B0503020204020204" pitchFamily="34" charset="-122"/>
              </a:rPr>
              <a:t>点击添加文字内容点击添加文字内容点击添加文字内容点击</a:t>
            </a:r>
          </a:p>
        </p:txBody>
      </p:sp>
      <p:sp>
        <p:nvSpPr>
          <p:cNvPr id="122" name="文本框 64"/>
          <p:cNvSpPr txBox="1"/>
          <p:nvPr/>
        </p:nvSpPr>
        <p:spPr>
          <a:xfrm>
            <a:off x="1118053" y="3820636"/>
            <a:ext cx="269626" cy="276999"/>
          </a:xfrm>
          <a:prstGeom prst="rect">
            <a:avLst/>
          </a:prstGeom>
          <a:solidFill>
            <a:srgbClr val="2C3637"/>
          </a:solidFill>
        </p:spPr>
        <p:txBody>
          <a:bodyPr wrap="none" rtlCol="0">
            <a:spAutoFit/>
          </a:bodyPr>
          <a:lstStyle/>
          <a:p>
            <a:r>
              <a:rPr lang="en-US" altLang="zh-CN" sz="1200" dirty="0">
                <a:solidFill>
                  <a:schemeClr val="bg1"/>
                </a:solidFill>
                <a:latin typeface="Impact MT Std" pitchFamily="34" charset="0"/>
                <a:ea typeface="方正超粗黑简体" panose="03000509000000000000" pitchFamily="65" charset="-122"/>
                <a:cs typeface="Segoe UI Black" panose="020B0A02040204020203" pitchFamily="34" charset="0"/>
              </a:rPr>
              <a:t>1</a:t>
            </a:r>
            <a:endParaRPr lang="zh-CN" altLang="en-US" sz="1200" dirty="0">
              <a:solidFill>
                <a:schemeClr val="bg1"/>
              </a:solidFill>
              <a:latin typeface="Impact MT Std" pitchFamily="34" charset="0"/>
              <a:ea typeface="方正超粗黑简体" panose="03000509000000000000" pitchFamily="65" charset="-122"/>
              <a:cs typeface="Segoe UI Black" panose="020B0A02040204020203" pitchFamily="34" charset="0"/>
            </a:endParaRPr>
          </a:p>
        </p:txBody>
      </p:sp>
      <p:sp>
        <p:nvSpPr>
          <p:cNvPr id="123" name="文本框 61"/>
          <p:cNvSpPr txBox="1"/>
          <p:nvPr/>
        </p:nvSpPr>
        <p:spPr>
          <a:xfrm>
            <a:off x="3186393" y="3792180"/>
            <a:ext cx="1338828" cy="323165"/>
          </a:xfrm>
          <a:prstGeom prst="rect">
            <a:avLst/>
          </a:prstGeom>
          <a:noFill/>
        </p:spPr>
        <p:txBody>
          <a:bodyPr wrap="none" rtlCol="0">
            <a:spAutoFit/>
          </a:bodyPr>
          <a:lstStyle/>
          <a:p>
            <a:r>
              <a:rPr lang="zh-CN" altLang="en-US" sz="1500" b="1" dirty="0">
                <a:solidFill>
                  <a:srgbClr val="2C3637"/>
                </a:solidFill>
                <a:latin typeface="微软雅黑" panose="020B0503020204020204" pitchFamily="34" charset="-122"/>
                <a:ea typeface="微软雅黑" panose="020B0503020204020204" pitchFamily="34" charset="-122"/>
              </a:rPr>
              <a:t>此处添加标题</a:t>
            </a:r>
          </a:p>
        </p:txBody>
      </p:sp>
      <p:sp>
        <p:nvSpPr>
          <p:cNvPr id="124" name="矩形 123"/>
          <p:cNvSpPr/>
          <p:nvPr/>
        </p:nvSpPr>
        <p:spPr>
          <a:xfrm>
            <a:off x="2842368" y="4039338"/>
            <a:ext cx="1636687" cy="632481"/>
          </a:xfrm>
          <a:prstGeom prst="rect">
            <a:avLst/>
          </a:prstGeom>
        </p:spPr>
        <p:txBody>
          <a:bodyPr wrap="square">
            <a:spAutoFit/>
          </a:bodyPr>
          <a:lstStyle/>
          <a:p>
            <a:pPr>
              <a:lnSpc>
                <a:spcPct val="130000"/>
              </a:lnSpc>
              <a:spcBef>
                <a:spcPct val="0"/>
              </a:spcBef>
              <a:buNone/>
            </a:pPr>
            <a:r>
              <a:rPr lang="zh-CN" altLang="en-US" sz="900" dirty="0">
                <a:solidFill>
                  <a:srgbClr val="2C3637"/>
                </a:solidFill>
                <a:latin typeface="微软雅黑" panose="020B0503020204020204" pitchFamily="34" charset="-122"/>
                <a:ea typeface="微软雅黑" panose="020B0503020204020204" pitchFamily="34" charset="-122"/>
              </a:rPr>
              <a:t>点击添加文字内容点击添加文字内容点击添加文字内容点击</a:t>
            </a:r>
          </a:p>
        </p:txBody>
      </p:sp>
      <p:sp>
        <p:nvSpPr>
          <p:cNvPr id="125" name="文本框 124"/>
          <p:cNvSpPr txBox="1"/>
          <p:nvPr/>
        </p:nvSpPr>
        <p:spPr>
          <a:xfrm>
            <a:off x="2951627" y="3801075"/>
            <a:ext cx="269626" cy="276999"/>
          </a:xfrm>
          <a:prstGeom prst="rect">
            <a:avLst/>
          </a:prstGeom>
          <a:solidFill>
            <a:srgbClr val="2C3637"/>
          </a:solidFill>
        </p:spPr>
        <p:txBody>
          <a:bodyPr wrap="none" rtlCol="0">
            <a:spAutoFit/>
          </a:bodyPr>
          <a:lstStyle/>
          <a:p>
            <a:r>
              <a:rPr lang="en-US" altLang="zh-CN" sz="1200" dirty="0">
                <a:solidFill>
                  <a:schemeClr val="bg1"/>
                </a:solidFill>
                <a:latin typeface="Impact MT Std" pitchFamily="34" charset="0"/>
                <a:ea typeface="方正超粗黑简体" panose="03000509000000000000" pitchFamily="65" charset="-122"/>
                <a:cs typeface="Segoe UI Black" panose="020B0A02040204020203" pitchFamily="34" charset="0"/>
              </a:rPr>
              <a:t>2</a:t>
            </a:r>
            <a:endParaRPr lang="zh-CN" altLang="en-US" sz="1200" dirty="0">
              <a:solidFill>
                <a:schemeClr val="bg1"/>
              </a:solidFill>
              <a:latin typeface="Impact MT Std" pitchFamily="34" charset="0"/>
              <a:ea typeface="方正超粗黑简体" panose="03000509000000000000" pitchFamily="65" charset="-122"/>
              <a:cs typeface="Segoe UI Black" panose="020B0A02040204020203" pitchFamily="34" charset="0"/>
            </a:endParaRPr>
          </a:p>
        </p:txBody>
      </p:sp>
      <p:sp>
        <p:nvSpPr>
          <p:cNvPr id="126" name="文本框 61"/>
          <p:cNvSpPr txBox="1"/>
          <p:nvPr/>
        </p:nvSpPr>
        <p:spPr>
          <a:xfrm>
            <a:off x="5061795" y="3792180"/>
            <a:ext cx="1338828" cy="323165"/>
          </a:xfrm>
          <a:prstGeom prst="rect">
            <a:avLst/>
          </a:prstGeom>
          <a:noFill/>
        </p:spPr>
        <p:txBody>
          <a:bodyPr wrap="none" rtlCol="0">
            <a:spAutoFit/>
          </a:bodyPr>
          <a:lstStyle/>
          <a:p>
            <a:r>
              <a:rPr lang="zh-CN" altLang="en-US" sz="1500" b="1" dirty="0">
                <a:solidFill>
                  <a:srgbClr val="2C3637"/>
                </a:solidFill>
                <a:latin typeface="微软雅黑" panose="020B0503020204020204" pitchFamily="34" charset="-122"/>
                <a:ea typeface="微软雅黑" panose="020B0503020204020204" pitchFamily="34" charset="-122"/>
              </a:rPr>
              <a:t>此处添加标题</a:t>
            </a:r>
          </a:p>
        </p:txBody>
      </p:sp>
      <p:sp>
        <p:nvSpPr>
          <p:cNvPr id="127" name="矩形 126"/>
          <p:cNvSpPr/>
          <p:nvPr/>
        </p:nvSpPr>
        <p:spPr>
          <a:xfrm>
            <a:off x="4717770" y="4039338"/>
            <a:ext cx="1636687" cy="632481"/>
          </a:xfrm>
          <a:prstGeom prst="rect">
            <a:avLst/>
          </a:prstGeom>
        </p:spPr>
        <p:txBody>
          <a:bodyPr wrap="square">
            <a:spAutoFit/>
          </a:bodyPr>
          <a:lstStyle/>
          <a:p>
            <a:pPr>
              <a:lnSpc>
                <a:spcPct val="130000"/>
              </a:lnSpc>
              <a:spcBef>
                <a:spcPct val="0"/>
              </a:spcBef>
              <a:buNone/>
            </a:pPr>
            <a:r>
              <a:rPr lang="zh-CN" altLang="en-US" sz="900" dirty="0">
                <a:solidFill>
                  <a:srgbClr val="2C3637"/>
                </a:solidFill>
                <a:latin typeface="微软雅黑" panose="020B0503020204020204" pitchFamily="34" charset="-122"/>
                <a:ea typeface="微软雅黑" panose="020B0503020204020204" pitchFamily="34" charset="-122"/>
              </a:rPr>
              <a:t>点击添加文字内容点击添加文字内容点击添加文字内容点击</a:t>
            </a:r>
          </a:p>
        </p:txBody>
      </p:sp>
      <p:sp>
        <p:nvSpPr>
          <p:cNvPr id="128" name="文本框 64"/>
          <p:cNvSpPr txBox="1"/>
          <p:nvPr/>
        </p:nvSpPr>
        <p:spPr>
          <a:xfrm>
            <a:off x="4827029" y="3801075"/>
            <a:ext cx="269626" cy="276999"/>
          </a:xfrm>
          <a:prstGeom prst="rect">
            <a:avLst/>
          </a:prstGeom>
          <a:solidFill>
            <a:srgbClr val="2C3637"/>
          </a:solidFill>
        </p:spPr>
        <p:txBody>
          <a:bodyPr wrap="none" rtlCol="0">
            <a:spAutoFit/>
          </a:bodyPr>
          <a:lstStyle/>
          <a:p>
            <a:r>
              <a:rPr lang="en-US" altLang="zh-CN" sz="1200" dirty="0">
                <a:solidFill>
                  <a:schemeClr val="bg1"/>
                </a:solidFill>
                <a:latin typeface="Impact MT Std" pitchFamily="34" charset="0"/>
                <a:ea typeface="方正超粗黑简体" panose="03000509000000000000" pitchFamily="65" charset="-122"/>
                <a:cs typeface="Segoe UI Black" panose="020B0A02040204020203" pitchFamily="34" charset="0"/>
              </a:rPr>
              <a:t>3</a:t>
            </a:r>
            <a:endParaRPr lang="zh-CN" altLang="en-US" sz="1200" dirty="0">
              <a:solidFill>
                <a:schemeClr val="bg1"/>
              </a:solidFill>
              <a:latin typeface="Impact MT Std" pitchFamily="34" charset="0"/>
              <a:ea typeface="方正超粗黑简体" panose="03000509000000000000" pitchFamily="65" charset="-122"/>
              <a:cs typeface="Segoe UI Black" panose="020B0A02040204020203" pitchFamily="34" charset="0"/>
            </a:endParaRPr>
          </a:p>
        </p:txBody>
      </p:sp>
      <p:sp>
        <p:nvSpPr>
          <p:cNvPr id="129" name="文本框 61"/>
          <p:cNvSpPr txBox="1"/>
          <p:nvPr/>
        </p:nvSpPr>
        <p:spPr>
          <a:xfrm>
            <a:off x="6883191" y="3792180"/>
            <a:ext cx="1338828" cy="323165"/>
          </a:xfrm>
          <a:prstGeom prst="rect">
            <a:avLst/>
          </a:prstGeom>
          <a:noFill/>
        </p:spPr>
        <p:txBody>
          <a:bodyPr wrap="none" rtlCol="0">
            <a:spAutoFit/>
          </a:bodyPr>
          <a:lstStyle/>
          <a:p>
            <a:r>
              <a:rPr lang="zh-CN" altLang="en-US" sz="1500" b="1" dirty="0">
                <a:solidFill>
                  <a:srgbClr val="2C3637"/>
                </a:solidFill>
                <a:latin typeface="微软雅黑" panose="020B0503020204020204" pitchFamily="34" charset="-122"/>
                <a:ea typeface="微软雅黑" panose="020B0503020204020204" pitchFamily="34" charset="-122"/>
              </a:rPr>
              <a:t>此处添加标题</a:t>
            </a:r>
          </a:p>
        </p:txBody>
      </p:sp>
      <p:sp>
        <p:nvSpPr>
          <p:cNvPr id="130" name="矩形 129"/>
          <p:cNvSpPr/>
          <p:nvPr/>
        </p:nvSpPr>
        <p:spPr>
          <a:xfrm>
            <a:off x="6539166" y="4039338"/>
            <a:ext cx="1636687" cy="632481"/>
          </a:xfrm>
          <a:prstGeom prst="rect">
            <a:avLst/>
          </a:prstGeom>
        </p:spPr>
        <p:txBody>
          <a:bodyPr wrap="square">
            <a:spAutoFit/>
          </a:bodyPr>
          <a:lstStyle/>
          <a:p>
            <a:pPr>
              <a:lnSpc>
                <a:spcPct val="130000"/>
              </a:lnSpc>
              <a:spcBef>
                <a:spcPct val="0"/>
              </a:spcBef>
              <a:buNone/>
            </a:pPr>
            <a:r>
              <a:rPr lang="zh-CN" altLang="en-US" sz="900" dirty="0">
                <a:solidFill>
                  <a:srgbClr val="2C3637"/>
                </a:solidFill>
                <a:latin typeface="微软雅黑" panose="020B0503020204020204" pitchFamily="34" charset="-122"/>
                <a:ea typeface="微软雅黑" panose="020B0503020204020204" pitchFamily="34" charset="-122"/>
              </a:rPr>
              <a:t>点击添加文字内容点击添加文字内容点击添加文字内容点击</a:t>
            </a:r>
          </a:p>
        </p:txBody>
      </p:sp>
      <p:sp>
        <p:nvSpPr>
          <p:cNvPr id="131" name="文本框 130"/>
          <p:cNvSpPr txBox="1"/>
          <p:nvPr/>
        </p:nvSpPr>
        <p:spPr>
          <a:xfrm>
            <a:off x="6648425" y="3801075"/>
            <a:ext cx="269626" cy="276999"/>
          </a:xfrm>
          <a:prstGeom prst="rect">
            <a:avLst/>
          </a:prstGeom>
          <a:solidFill>
            <a:srgbClr val="2C3637"/>
          </a:solidFill>
        </p:spPr>
        <p:txBody>
          <a:bodyPr wrap="none" rtlCol="0">
            <a:spAutoFit/>
          </a:bodyPr>
          <a:lstStyle/>
          <a:p>
            <a:r>
              <a:rPr lang="en-US" altLang="zh-CN" sz="1200" dirty="0">
                <a:solidFill>
                  <a:schemeClr val="bg1"/>
                </a:solidFill>
                <a:latin typeface="Impact MT Std" pitchFamily="34" charset="0"/>
                <a:ea typeface="方正超粗黑简体" panose="03000509000000000000" pitchFamily="65" charset="-122"/>
                <a:cs typeface="Segoe UI Black" panose="020B0A02040204020203" pitchFamily="34" charset="0"/>
              </a:rPr>
              <a:t>4</a:t>
            </a:r>
            <a:endParaRPr lang="zh-CN" altLang="en-US" sz="1200" dirty="0">
              <a:solidFill>
                <a:schemeClr val="bg1"/>
              </a:solidFill>
              <a:latin typeface="Impact MT Std" pitchFamily="34" charset="0"/>
              <a:ea typeface="方正超粗黑简体" panose="03000509000000000000" pitchFamily="65" charset="-122"/>
              <a:cs typeface="Segoe UI Black" panose="020B0A02040204020203"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4000">
        <p:random/>
      </p:transition>
    </mc:Choice>
    <mc:Fallback xmlns="">
      <p:transition spd="slow"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97"/>
                                        </p:tgtEl>
                                        <p:attrNameLst>
                                          <p:attrName>style.visibility</p:attrName>
                                        </p:attrNameLst>
                                      </p:cBhvr>
                                      <p:to>
                                        <p:strVal val="visible"/>
                                      </p:to>
                                    </p:set>
                                    <p:anim calcmode="lin" valueType="num">
                                      <p:cBhvr>
                                        <p:cTn id="7" dur="500" fill="hold"/>
                                        <p:tgtEl>
                                          <p:spTgt spid="97"/>
                                        </p:tgtEl>
                                        <p:attrNameLst>
                                          <p:attrName>ppt_w</p:attrName>
                                        </p:attrNameLst>
                                      </p:cBhvr>
                                      <p:tavLst>
                                        <p:tav tm="0">
                                          <p:val>
                                            <p:fltVal val="0"/>
                                          </p:val>
                                        </p:tav>
                                        <p:tav tm="100000">
                                          <p:val>
                                            <p:strVal val="#ppt_w"/>
                                          </p:val>
                                        </p:tav>
                                      </p:tavLst>
                                    </p:anim>
                                    <p:anim calcmode="lin" valueType="num">
                                      <p:cBhvr>
                                        <p:cTn id="8" dur="500" fill="hold"/>
                                        <p:tgtEl>
                                          <p:spTgt spid="97"/>
                                        </p:tgtEl>
                                        <p:attrNameLst>
                                          <p:attrName>ppt_h</p:attrName>
                                        </p:attrNameLst>
                                      </p:cBhvr>
                                      <p:tavLst>
                                        <p:tav tm="0">
                                          <p:val>
                                            <p:fltVal val="0"/>
                                          </p:val>
                                        </p:tav>
                                        <p:tav tm="100000">
                                          <p:val>
                                            <p:strVal val="#ppt_h"/>
                                          </p:val>
                                        </p:tav>
                                      </p:tavLst>
                                    </p:anim>
                                    <p:anim calcmode="lin" valueType="num">
                                      <p:cBhvr>
                                        <p:cTn id="9" dur="500" fill="hold"/>
                                        <p:tgtEl>
                                          <p:spTgt spid="97"/>
                                        </p:tgtEl>
                                        <p:attrNameLst>
                                          <p:attrName>style.rotation</p:attrName>
                                        </p:attrNameLst>
                                      </p:cBhvr>
                                      <p:tavLst>
                                        <p:tav tm="0">
                                          <p:val>
                                            <p:fltVal val="360"/>
                                          </p:val>
                                        </p:tav>
                                        <p:tav tm="100000">
                                          <p:val>
                                            <p:fltVal val="0"/>
                                          </p:val>
                                        </p:tav>
                                      </p:tavLst>
                                    </p:anim>
                                    <p:animEffect transition="in" filter="fade">
                                      <p:cBhvr>
                                        <p:cTn id="10" dur="500"/>
                                        <p:tgtEl>
                                          <p:spTgt spid="97"/>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96"/>
                                        </p:tgtEl>
                                        <p:attrNameLst>
                                          <p:attrName>style.visibility</p:attrName>
                                        </p:attrNameLst>
                                      </p:cBhvr>
                                      <p:to>
                                        <p:strVal val="visible"/>
                                      </p:to>
                                    </p:set>
                                    <p:animEffect transition="in" filter="wipe(left)">
                                      <p:cBhvr>
                                        <p:cTn id="14" dur="3000"/>
                                        <p:tgtEl>
                                          <p:spTgt spid="96"/>
                                        </p:tgtEl>
                                      </p:cBhvr>
                                    </p:animEffect>
                                  </p:childTnLst>
                                </p:cTn>
                              </p:par>
                              <p:par>
                                <p:cTn id="15" presetID="49" presetClass="entr" presetSubtype="0" decel="100000" fill="hold" grpId="0" nodeType="withEffect">
                                  <p:stCondLst>
                                    <p:cond delay="250"/>
                                  </p:stCondLst>
                                  <p:childTnLst>
                                    <p:set>
                                      <p:cBhvr>
                                        <p:cTn id="16" dur="1" fill="hold">
                                          <p:stCondLst>
                                            <p:cond delay="0"/>
                                          </p:stCondLst>
                                        </p:cTn>
                                        <p:tgtEl>
                                          <p:spTgt spid="99"/>
                                        </p:tgtEl>
                                        <p:attrNameLst>
                                          <p:attrName>style.visibility</p:attrName>
                                        </p:attrNameLst>
                                      </p:cBhvr>
                                      <p:to>
                                        <p:strVal val="visible"/>
                                      </p:to>
                                    </p:set>
                                    <p:anim calcmode="lin" valueType="num">
                                      <p:cBhvr>
                                        <p:cTn id="17" dur="500" fill="hold"/>
                                        <p:tgtEl>
                                          <p:spTgt spid="99"/>
                                        </p:tgtEl>
                                        <p:attrNameLst>
                                          <p:attrName>ppt_w</p:attrName>
                                        </p:attrNameLst>
                                      </p:cBhvr>
                                      <p:tavLst>
                                        <p:tav tm="0">
                                          <p:val>
                                            <p:fltVal val="0"/>
                                          </p:val>
                                        </p:tav>
                                        <p:tav tm="100000">
                                          <p:val>
                                            <p:strVal val="#ppt_w"/>
                                          </p:val>
                                        </p:tav>
                                      </p:tavLst>
                                    </p:anim>
                                    <p:anim calcmode="lin" valueType="num">
                                      <p:cBhvr>
                                        <p:cTn id="18" dur="500" fill="hold"/>
                                        <p:tgtEl>
                                          <p:spTgt spid="99"/>
                                        </p:tgtEl>
                                        <p:attrNameLst>
                                          <p:attrName>ppt_h</p:attrName>
                                        </p:attrNameLst>
                                      </p:cBhvr>
                                      <p:tavLst>
                                        <p:tav tm="0">
                                          <p:val>
                                            <p:fltVal val="0"/>
                                          </p:val>
                                        </p:tav>
                                        <p:tav tm="100000">
                                          <p:val>
                                            <p:strVal val="#ppt_h"/>
                                          </p:val>
                                        </p:tav>
                                      </p:tavLst>
                                    </p:anim>
                                    <p:anim calcmode="lin" valueType="num">
                                      <p:cBhvr>
                                        <p:cTn id="19" dur="500" fill="hold"/>
                                        <p:tgtEl>
                                          <p:spTgt spid="99"/>
                                        </p:tgtEl>
                                        <p:attrNameLst>
                                          <p:attrName>style.rotation</p:attrName>
                                        </p:attrNameLst>
                                      </p:cBhvr>
                                      <p:tavLst>
                                        <p:tav tm="0">
                                          <p:val>
                                            <p:fltVal val="360"/>
                                          </p:val>
                                        </p:tav>
                                        <p:tav tm="100000">
                                          <p:val>
                                            <p:fltVal val="0"/>
                                          </p:val>
                                        </p:tav>
                                      </p:tavLst>
                                    </p:anim>
                                    <p:animEffect transition="in" filter="fade">
                                      <p:cBhvr>
                                        <p:cTn id="20" dur="500"/>
                                        <p:tgtEl>
                                          <p:spTgt spid="99"/>
                                        </p:tgtEl>
                                      </p:cBhvr>
                                    </p:animEffect>
                                  </p:childTnLst>
                                </p:cTn>
                              </p:par>
                              <p:par>
                                <p:cTn id="21" presetID="49" presetClass="entr" presetSubtype="0" decel="100000" fill="hold" grpId="0" nodeType="withEffect">
                                  <p:stCondLst>
                                    <p:cond delay="750"/>
                                  </p:stCondLst>
                                  <p:childTnLst>
                                    <p:set>
                                      <p:cBhvr>
                                        <p:cTn id="22" dur="1" fill="hold">
                                          <p:stCondLst>
                                            <p:cond delay="0"/>
                                          </p:stCondLst>
                                        </p:cTn>
                                        <p:tgtEl>
                                          <p:spTgt spid="100"/>
                                        </p:tgtEl>
                                        <p:attrNameLst>
                                          <p:attrName>style.visibility</p:attrName>
                                        </p:attrNameLst>
                                      </p:cBhvr>
                                      <p:to>
                                        <p:strVal val="visible"/>
                                      </p:to>
                                    </p:set>
                                    <p:anim calcmode="lin" valueType="num">
                                      <p:cBhvr>
                                        <p:cTn id="23" dur="500" fill="hold"/>
                                        <p:tgtEl>
                                          <p:spTgt spid="100"/>
                                        </p:tgtEl>
                                        <p:attrNameLst>
                                          <p:attrName>ppt_w</p:attrName>
                                        </p:attrNameLst>
                                      </p:cBhvr>
                                      <p:tavLst>
                                        <p:tav tm="0">
                                          <p:val>
                                            <p:fltVal val="0"/>
                                          </p:val>
                                        </p:tav>
                                        <p:tav tm="100000">
                                          <p:val>
                                            <p:strVal val="#ppt_w"/>
                                          </p:val>
                                        </p:tav>
                                      </p:tavLst>
                                    </p:anim>
                                    <p:anim calcmode="lin" valueType="num">
                                      <p:cBhvr>
                                        <p:cTn id="24" dur="500" fill="hold"/>
                                        <p:tgtEl>
                                          <p:spTgt spid="100"/>
                                        </p:tgtEl>
                                        <p:attrNameLst>
                                          <p:attrName>ppt_h</p:attrName>
                                        </p:attrNameLst>
                                      </p:cBhvr>
                                      <p:tavLst>
                                        <p:tav tm="0">
                                          <p:val>
                                            <p:fltVal val="0"/>
                                          </p:val>
                                        </p:tav>
                                        <p:tav tm="100000">
                                          <p:val>
                                            <p:strVal val="#ppt_h"/>
                                          </p:val>
                                        </p:tav>
                                      </p:tavLst>
                                    </p:anim>
                                    <p:anim calcmode="lin" valueType="num">
                                      <p:cBhvr>
                                        <p:cTn id="25" dur="500" fill="hold"/>
                                        <p:tgtEl>
                                          <p:spTgt spid="100"/>
                                        </p:tgtEl>
                                        <p:attrNameLst>
                                          <p:attrName>style.rotation</p:attrName>
                                        </p:attrNameLst>
                                      </p:cBhvr>
                                      <p:tavLst>
                                        <p:tav tm="0">
                                          <p:val>
                                            <p:fltVal val="360"/>
                                          </p:val>
                                        </p:tav>
                                        <p:tav tm="100000">
                                          <p:val>
                                            <p:fltVal val="0"/>
                                          </p:val>
                                        </p:tav>
                                      </p:tavLst>
                                    </p:anim>
                                    <p:animEffect transition="in" filter="fade">
                                      <p:cBhvr>
                                        <p:cTn id="26" dur="500"/>
                                        <p:tgtEl>
                                          <p:spTgt spid="100"/>
                                        </p:tgtEl>
                                      </p:cBhvr>
                                    </p:animEffect>
                                  </p:childTnLst>
                                </p:cTn>
                              </p:par>
                              <p:par>
                                <p:cTn id="27" presetID="49" presetClass="entr" presetSubtype="0" decel="100000" fill="hold" grpId="0" nodeType="withEffect">
                                  <p:stCondLst>
                                    <p:cond delay="1250"/>
                                  </p:stCondLst>
                                  <p:childTnLst>
                                    <p:set>
                                      <p:cBhvr>
                                        <p:cTn id="28" dur="1" fill="hold">
                                          <p:stCondLst>
                                            <p:cond delay="0"/>
                                          </p:stCondLst>
                                        </p:cTn>
                                        <p:tgtEl>
                                          <p:spTgt spid="101"/>
                                        </p:tgtEl>
                                        <p:attrNameLst>
                                          <p:attrName>style.visibility</p:attrName>
                                        </p:attrNameLst>
                                      </p:cBhvr>
                                      <p:to>
                                        <p:strVal val="visible"/>
                                      </p:to>
                                    </p:set>
                                    <p:anim calcmode="lin" valueType="num">
                                      <p:cBhvr>
                                        <p:cTn id="29" dur="500" fill="hold"/>
                                        <p:tgtEl>
                                          <p:spTgt spid="101"/>
                                        </p:tgtEl>
                                        <p:attrNameLst>
                                          <p:attrName>ppt_w</p:attrName>
                                        </p:attrNameLst>
                                      </p:cBhvr>
                                      <p:tavLst>
                                        <p:tav tm="0">
                                          <p:val>
                                            <p:fltVal val="0"/>
                                          </p:val>
                                        </p:tav>
                                        <p:tav tm="100000">
                                          <p:val>
                                            <p:strVal val="#ppt_w"/>
                                          </p:val>
                                        </p:tav>
                                      </p:tavLst>
                                    </p:anim>
                                    <p:anim calcmode="lin" valueType="num">
                                      <p:cBhvr>
                                        <p:cTn id="30" dur="500" fill="hold"/>
                                        <p:tgtEl>
                                          <p:spTgt spid="101"/>
                                        </p:tgtEl>
                                        <p:attrNameLst>
                                          <p:attrName>ppt_h</p:attrName>
                                        </p:attrNameLst>
                                      </p:cBhvr>
                                      <p:tavLst>
                                        <p:tav tm="0">
                                          <p:val>
                                            <p:fltVal val="0"/>
                                          </p:val>
                                        </p:tav>
                                        <p:tav tm="100000">
                                          <p:val>
                                            <p:strVal val="#ppt_h"/>
                                          </p:val>
                                        </p:tav>
                                      </p:tavLst>
                                    </p:anim>
                                    <p:anim calcmode="lin" valueType="num">
                                      <p:cBhvr>
                                        <p:cTn id="31" dur="500" fill="hold"/>
                                        <p:tgtEl>
                                          <p:spTgt spid="101"/>
                                        </p:tgtEl>
                                        <p:attrNameLst>
                                          <p:attrName>style.rotation</p:attrName>
                                        </p:attrNameLst>
                                      </p:cBhvr>
                                      <p:tavLst>
                                        <p:tav tm="0">
                                          <p:val>
                                            <p:fltVal val="360"/>
                                          </p:val>
                                        </p:tav>
                                        <p:tav tm="100000">
                                          <p:val>
                                            <p:fltVal val="0"/>
                                          </p:val>
                                        </p:tav>
                                      </p:tavLst>
                                    </p:anim>
                                    <p:animEffect transition="in" filter="fade">
                                      <p:cBhvr>
                                        <p:cTn id="32" dur="500"/>
                                        <p:tgtEl>
                                          <p:spTgt spid="101"/>
                                        </p:tgtEl>
                                      </p:cBhvr>
                                    </p:animEffect>
                                  </p:childTnLst>
                                </p:cTn>
                              </p:par>
                              <p:par>
                                <p:cTn id="33" presetID="49" presetClass="entr" presetSubtype="0" decel="100000" fill="hold" grpId="0" nodeType="withEffect">
                                  <p:stCondLst>
                                    <p:cond delay="1750"/>
                                  </p:stCondLst>
                                  <p:childTnLst>
                                    <p:set>
                                      <p:cBhvr>
                                        <p:cTn id="34" dur="1" fill="hold">
                                          <p:stCondLst>
                                            <p:cond delay="0"/>
                                          </p:stCondLst>
                                        </p:cTn>
                                        <p:tgtEl>
                                          <p:spTgt spid="102"/>
                                        </p:tgtEl>
                                        <p:attrNameLst>
                                          <p:attrName>style.visibility</p:attrName>
                                        </p:attrNameLst>
                                      </p:cBhvr>
                                      <p:to>
                                        <p:strVal val="visible"/>
                                      </p:to>
                                    </p:set>
                                    <p:anim calcmode="lin" valueType="num">
                                      <p:cBhvr>
                                        <p:cTn id="35" dur="500" fill="hold"/>
                                        <p:tgtEl>
                                          <p:spTgt spid="102"/>
                                        </p:tgtEl>
                                        <p:attrNameLst>
                                          <p:attrName>ppt_w</p:attrName>
                                        </p:attrNameLst>
                                      </p:cBhvr>
                                      <p:tavLst>
                                        <p:tav tm="0">
                                          <p:val>
                                            <p:fltVal val="0"/>
                                          </p:val>
                                        </p:tav>
                                        <p:tav tm="100000">
                                          <p:val>
                                            <p:strVal val="#ppt_w"/>
                                          </p:val>
                                        </p:tav>
                                      </p:tavLst>
                                    </p:anim>
                                    <p:anim calcmode="lin" valueType="num">
                                      <p:cBhvr>
                                        <p:cTn id="36" dur="500" fill="hold"/>
                                        <p:tgtEl>
                                          <p:spTgt spid="102"/>
                                        </p:tgtEl>
                                        <p:attrNameLst>
                                          <p:attrName>ppt_h</p:attrName>
                                        </p:attrNameLst>
                                      </p:cBhvr>
                                      <p:tavLst>
                                        <p:tav tm="0">
                                          <p:val>
                                            <p:fltVal val="0"/>
                                          </p:val>
                                        </p:tav>
                                        <p:tav tm="100000">
                                          <p:val>
                                            <p:strVal val="#ppt_h"/>
                                          </p:val>
                                        </p:tav>
                                      </p:tavLst>
                                    </p:anim>
                                    <p:anim calcmode="lin" valueType="num">
                                      <p:cBhvr>
                                        <p:cTn id="37" dur="500" fill="hold"/>
                                        <p:tgtEl>
                                          <p:spTgt spid="102"/>
                                        </p:tgtEl>
                                        <p:attrNameLst>
                                          <p:attrName>style.rotation</p:attrName>
                                        </p:attrNameLst>
                                      </p:cBhvr>
                                      <p:tavLst>
                                        <p:tav tm="0">
                                          <p:val>
                                            <p:fltVal val="360"/>
                                          </p:val>
                                        </p:tav>
                                        <p:tav tm="100000">
                                          <p:val>
                                            <p:fltVal val="0"/>
                                          </p:val>
                                        </p:tav>
                                      </p:tavLst>
                                    </p:anim>
                                    <p:animEffect transition="in" filter="fade">
                                      <p:cBhvr>
                                        <p:cTn id="38" dur="500"/>
                                        <p:tgtEl>
                                          <p:spTgt spid="102"/>
                                        </p:tgtEl>
                                      </p:cBhvr>
                                    </p:animEffect>
                                  </p:childTnLst>
                                </p:cTn>
                              </p:par>
                              <p:par>
                                <p:cTn id="39" presetID="49" presetClass="entr" presetSubtype="0" decel="100000" fill="hold" grpId="0" nodeType="withEffect">
                                  <p:stCondLst>
                                    <p:cond delay="2250"/>
                                  </p:stCondLst>
                                  <p:childTnLst>
                                    <p:set>
                                      <p:cBhvr>
                                        <p:cTn id="40" dur="1" fill="hold">
                                          <p:stCondLst>
                                            <p:cond delay="0"/>
                                          </p:stCondLst>
                                        </p:cTn>
                                        <p:tgtEl>
                                          <p:spTgt spid="98"/>
                                        </p:tgtEl>
                                        <p:attrNameLst>
                                          <p:attrName>style.visibility</p:attrName>
                                        </p:attrNameLst>
                                      </p:cBhvr>
                                      <p:to>
                                        <p:strVal val="visible"/>
                                      </p:to>
                                    </p:set>
                                    <p:anim calcmode="lin" valueType="num">
                                      <p:cBhvr>
                                        <p:cTn id="41" dur="500" fill="hold"/>
                                        <p:tgtEl>
                                          <p:spTgt spid="98"/>
                                        </p:tgtEl>
                                        <p:attrNameLst>
                                          <p:attrName>ppt_w</p:attrName>
                                        </p:attrNameLst>
                                      </p:cBhvr>
                                      <p:tavLst>
                                        <p:tav tm="0">
                                          <p:val>
                                            <p:fltVal val="0"/>
                                          </p:val>
                                        </p:tav>
                                        <p:tav tm="100000">
                                          <p:val>
                                            <p:strVal val="#ppt_w"/>
                                          </p:val>
                                        </p:tav>
                                      </p:tavLst>
                                    </p:anim>
                                    <p:anim calcmode="lin" valueType="num">
                                      <p:cBhvr>
                                        <p:cTn id="42" dur="500" fill="hold"/>
                                        <p:tgtEl>
                                          <p:spTgt spid="98"/>
                                        </p:tgtEl>
                                        <p:attrNameLst>
                                          <p:attrName>ppt_h</p:attrName>
                                        </p:attrNameLst>
                                      </p:cBhvr>
                                      <p:tavLst>
                                        <p:tav tm="0">
                                          <p:val>
                                            <p:fltVal val="0"/>
                                          </p:val>
                                        </p:tav>
                                        <p:tav tm="100000">
                                          <p:val>
                                            <p:strVal val="#ppt_h"/>
                                          </p:val>
                                        </p:tav>
                                      </p:tavLst>
                                    </p:anim>
                                    <p:anim calcmode="lin" valueType="num">
                                      <p:cBhvr>
                                        <p:cTn id="43" dur="500" fill="hold"/>
                                        <p:tgtEl>
                                          <p:spTgt spid="98"/>
                                        </p:tgtEl>
                                        <p:attrNameLst>
                                          <p:attrName>style.rotation</p:attrName>
                                        </p:attrNameLst>
                                      </p:cBhvr>
                                      <p:tavLst>
                                        <p:tav tm="0">
                                          <p:val>
                                            <p:fltVal val="360"/>
                                          </p:val>
                                        </p:tav>
                                        <p:tav tm="100000">
                                          <p:val>
                                            <p:fltVal val="0"/>
                                          </p:val>
                                        </p:tav>
                                      </p:tavLst>
                                    </p:anim>
                                    <p:animEffect transition="in" filter="fade">
                                      <p:cBhvr>
                                        <p:cTn id="44" dur="500"/>
                                        <p:tgtEl>
                                          <p:spTgt spid="98"/>
                                        </p:tgtEl>
                                      </p:cBhvr>
                                    </p:animEffect>
                                  </p:childTnLst>
                                </p:cTn>
                              </p:par>
                            </p:childTnLst>
                          </p:cTn>
                        </p:par>
                        <p:par>
                          <p:cTn id="45" fill="hold">
                            <p:stCondLst>
                              <p:cond delay="3500"/>
                            </p:stCondLst>
                            <p:childTnLst>
                              <p:par>
                                <p:cTn id="46" presetID="42" presetClass="entr" presetSubtype="0" fill="hold" nodeType="afterEffect">
                                  <p:stCondLst>
                                    <p:cond delay="0"/>
                                  </p:stCondLst>
                                  <p:childTnLst>
                                    <p:set>
                                      <p:cBhvr>
                                        <p:cTn id="47" dur="1" fill="hold">
                                          <p:stCondLst>
                                            <p:cond delay="0"/>
                                          </p:stCondLst>
                                        </p:cTn>
                                        <p:tgtEl>
                                          <p:spTgt spid="103"/>
                                        </p:tgtEl>
                                        <p:attrNameLst>
                                          <p:attrName>style.visibility</p:attrName>
                                        </p:attrNameLst>
                                      </p:cBhvr>
                                      <p:to>
                                        <p:strVal val="visible"/>
                                      </p:to>
                                    </p:set>
                                    <p:animEffect transition="in" filter="fade">
                                      <p:cBhvr>
                                        <p:cTn id="48" dur="1000"/>
                                        <p:tgtEl>
                                          <p:spTgt spid="103"/>
                                        </p:tgtEl>
                                      </p:cBhvr>
                                    </p:animEffect>
                                    <p:anim calcmode="lin" valueType="num">
                                      <p:cBhvr>
                                        <p:cTn id="49" dur="1000" fill="hold"/>
                                        <p:tgtEl>
                                          <p:spTgt spid="103"/>
                                        </p:tgtEl>
                                        <p:attrNameLst>
                                          <p:attrName>ppt_x</p:attrName>
                                        </p:attrNameLst>
                                      </p:cBhvr>
                                      <p:tavLst>
                                        <p:tav tm="0">
                                          <p:val>
                                            <p:strVal val="#ppt_x"/>
                                          </p:val>
                                        </p:tav>
                                        <p:tav tm="100000">
                                          <p:val>
                                            <p:strVal val="#ppt_x"/>
                                          </p:val>
                                        </p:tav>
                                      </p:tavLst>
                                    </p:anim>
                                    <p:anim calcmode="lin" valueType="num">
                                      <p:cBhvr>
                                        <p:cTn id="50" dur="1000" fill="hold"/>
                                        <p:tgtEl>
                                          <p:spTgt spid="103"/>
                                        </p:tgtEl>
                                        <p:attrNameLst>
                                          <p:attrName>ppt_y</p:attrName>
                                        </p:attrNameLst>
                                      </p:cBhvr>
                                      <p:tavLst>
                                        <p:tav tm="0">
                                          <p:val>
                                            <p:strVal val="#ppt_y+.1"/>
                                          </p:val>
                                        </p:tav>
                                        <p:tav tm="100000">
                                          <p:val>
                                            <p:strVal val="#ppt_y"/>
                                          </p:val>
                                        </p:tav>
                                      </p:tavLst>
                                    </p:anim>
                                  </p:childTnLst>
                                </p:cTn>
                              </p:par>
                            </p:childTnLst>
                          </p:cTn>
                        </p:par>
                        <p:par>
                          <p:cTn id="51" fill="hold">
                            <p:stCondLst>
                              <p:cond delay="4500"/>
                            </p:stCondLst>
                            <p:childTnLst>
                              <p:par>
                                <p:cTn id="52" presetID="42" presetClass="entr" presetSubtype="0" fill="hold" nodeType="afterEffect">
                                  <p:stCondLst>
                                    <p:cond delay="0"/>
                                  </p:stCondLst>
                                  <p:childTnLst>
                                    <p:set>
                                      <p:cBhvr>
                                        <p:cTn id="53" dur="1" fill="hold">
                                          <p:stCondLst>
                                            <p:cond delay="0"/>
                                          </p:stCondLst>
                                        </p:cTn>
                                        <p:tgtEl>
                                          <p:spTgt spid="107"/>
                                        </p:tgtEl>
                                        <p:attrNameLst>
                                          <p:attrName>style.visibility</p:attrName>
                                        </p:attrNameLst>
                                      </p:cBhvr>
                                      <p:to>
                                        <p:strVal val="visible"/>
                                      </p:to>
                                    </p:set>
                                    <p:animEffect transition="in" filter="fade">
                                      <p:cBhvr>
                                        <p:cTn id="54" dur="1000"/>
                                        <p:tgtEl>
                                          <p:spTgt spid="107"/>
                                        </p:tgtEl>
                                      </p:cBhvr>
                                    </p:animEffect>
                                    <p:anim calcmode="lin" valueType="num">
                                      <p:cBhvr>
                                        <p:cTn id="55" dur="1000" fill="hold"/>
                                        <p:tgtEl>
                                          <p:spTgt spid="107"/>
                                        </p:tgtEl>
                                        <p:attrNameLst>
                                          <p:attrName>ppt_x</p:attrName>
                                        </p:attrNameLst>
                                      </p:cBhvr>
                                      <p:tavLst>
                                        <p:tav tm="0">
                                          <p:val>
                                            <p:strVal val="#ppt_x"/>
                                          </p:val>
                                        </p:tav>
                                        <p:tav tm="100000">
                                          <p:val>
                                            <p:strVal val="#ppt_x"/>
                                          </p:val>
                                        </p:tav>
                                      </p:tavLst>
                                    </p:anim>
                                    <p:anim calcmode="lin" valueType="num">
                                      <p:cBhvr>
                                        <p:cTn id="56" dur="1000" fill="hold"/>
                                        <p:tgtEl>
                                          <p:spTgt spid="107"/>
                                        </p:tgtEl>
                                        <p:attrNameLst>
                                          <p:attrName>ppt_y</p:attrName>
                                        </p:attrNameLst>
                                      </p:cBhvr>
                                      <p:tavLst>
                                        <p:tav tm="0">
                                          <p:val>
                                            <p:strVal val="#ppt_y+.1"/>
                                          </p:val>
                                        </p:tav>
                                        <p:tav tm="100000">
                                          <p:val>
                                            <p:strVal val="#ppt_y"/>
                                          </p:val>
                                        </p:tav>
                                      </p:tavLst>
                                    </p:anim>
                                  </p:childTnLst>
                                </p:cTn>
                              </p:par>
                            </p:childTnLst>
                          </p:cTn>
                        </p:par>
                        <p:par>
                          <p:cTn id="57" fill="hold">
                            <p:stCondLst>
                              <p:cond delay="5500"/>
                            </p:stCondLst>
                            <p:childTnLst>
                              <p:par>
                                <p:cTn id="58" presetID="42" presetClass="entr" presetSubtype="0" fill="hold" nodeType="afterEffect">
                                  <p:stCondLst>
                                    <p:cond delay="0"/>
                                  </p:stCondLst>
                                  <p:childTnLst>
                                    <p:set>
                                      <p:cBhvr>
                                        <p:cTn id="59" dur="1" fill="hold">
                                          <p:stCondLst>
                                            <p:cond delay="0"/>
                                          </p:stCondLst>
                                        </p:cTn>
                                        <p:tgtEl>
                                          <p:spTgt spid="91"/>
                                        </p:tgtEl>
                                        <p:attrNameLst>
                                          <p:attrName>style.visibility</p:attrName>
                                        </p:attrNameLst>
                                      </p:cBhvr>
                                      <p:to>
                                        <p:strVal val="visible"/>
                                      </p:to>
                                    </p:set>
                                    <p:animEffect transition="in" filter="fade">
                                      <p:cBhvr>
                                        <p:cTn id="60" dur="1000"/>
                                        <p:tgtEl>
                                          <p:spTgt spid="91"/>
                                        </p:tgtEl>
                                      </p:cBhvr>
                                    </p:animEffect>
                                    <p:anim calcmode="lin" valueType="num">
                                      <p:cBhvr>
                                        <p:cTn id="61" dur="1000" fill="hold"/>
                                        <p:tgtEl>
                                          <p:spTgt spid="91"/>
                                        </p:tgtEl>
                                        <p:attrNameLst>
                                          <p:attrName>ppt_x</p:attrName>
                                        </p:attrNameLst>
                                      </p:cBhvr>
                                      <p:tavLst>
                                        <p:tav tm="0">
                                          <p:val>
                                            <p:strVal val="#ppt_x"/>
                                          </p:val>
                                        </p:tav>
                                        <p:tav tm="100000">
                                          <p:val>
                                            <p:strVal val="#ppt_x"/>
                                          </p:val>
                                        </p:tav>
                                      </p:tavLst>
                                    </p:anim>
                                    <p:anim calcmode="lin" valueType="num">
                                      <p:cBhvr>
                                        <p:cTn id="62" dur="1000" fill="hold"/>
                                        <p:tgtEl>
                                          <p:spTgt spid="91"/>
                                        </p:tgtEl>
                                        <p:attrNameLst>
                                          <p:attrName>ppt_y</p:attrName>
                                        </p:attrNameLst>
                                      </p:cBhvr>
                                      <p:tavLst>
                                        <p:tav tm="0">
                                          <p:val>
                                            <p:strVal val="#ppt_y+.1"/>
                                          </p:val>
                                        </p:tav>
                                        <p:tav tm="100000">
                                          <p:val>
                                            <p:strVal val="#ppt_y"/>
                                          </p:val>
                                        </p:tav>
                                      </p:tavLst>
                                    </p:anim>
                                  </p:childTnLst>
                                </p:cTn>
                              </p:par>
                            </p:childTnLst>
                          </p:cTn>
                        </p:par>
                        <p:par>
                          <p:cTn id="63" fill="hold">
                            <p:stCondLst>
                              <p:cond delay="6500"/>
                            </p:stCondLst>
                            <p:childTnLst>
                              <p:par>
                                <p:cTn id="64" presetID="42" presetClass="entr" presetSubtype="0" fill="hold" nodeType="afterEffect">
                                  <p:stCondLst>
                                    <p:cond delay="0"/>
                                  </p:stCondLst>
                                  <p:childTnLst>
                                    <p:set>
                                      <p:cBhvr>
                                        <p:cTn id="65" dur="1" fill="hold">
                                          <p:stCondLst>
                                            <p:cond delay="0"/>
                                          </p:stCondLst>
                                        </p:cTn>
                                        <p:tgtEl>
                                          <p:spTgt spid="112"/>
                                        </p:tgtEl>
                                        <p:attrNameLst>
                                          <p:attrName>style.visibility</p:attrName>
                                        </p:attrNameLst>
                                      </p:cBhvr>
                                      <p:to>
                                        <p:strVal val="visible"/>
                                      </p:to>
                                    </p:set>
                                    <p:animEffect transition="in" filter="fade">
                                      <p:cBhvr>
                                        <p:cTn id="66" dur="1000"/>
                                        <p:tgtEl>
                                          <p:spTgt spid="112"/>
                                        </p:tgtEl>
                                      </p:cBhvr>
                                    </p:animEffect>
                                    <p:anim calcmode="lin" valueType="num">
                                      <p:cBhvr>
                                        <p:cTn id="67" dur="1000" fill="hold"/>
                                        <p:tgtEl>
                                          <p:spTgt spid="112"/>
                                        </p:tgtEl>
                                        <p:attrNameLst>
                                          <p:attrName>ppt_x</p:attrName>
                                        </p:attrNameLst>
                                      </p:cBhvr>
                                      <p:tavLst>
                                        <p:tav tm="0">
                                          <p:val>
                                            <p:strVal val="#ppt_x"/>
                                          </p:val>
                                        </p:tav>
                                        <p:tav tm="100000">
                                          <p:val>
                                            <p:strVal val="#ppt_x"/>
                                          </p:val>
                                        </p:tav>
                                      </p:tavLst>
                                    </p:anim>
                                    <p:anim calcmode="lin" valueType="num">
                                      <p:cBhvr>
                                        <p:cTn id="68" dur="1000" fill="hold"/>
                                        <p:tgtEl>
                                          <p:spTgt spid="112"/>
                                        </p:tgtEl>
                                        <p:attrNameLst>
                                          <p:attrName>ppt_y</p:attrName>
                                        </p:attrNameLst>
                                      </p:cBhvr>
                                      <p:tavLst>
                                        <p:tav tm="0">
                                          <p:val>
                                            <p:strVal val="#ppt_y+.1"/>
                                          </p:val>
                                        </p:tav>
                                        <p:tav tm="100000">
                                          <p:val>
                                            <p:strVal val="#ppt_y"/>
                                          </p:val>
                                        </p:tav>
                                      </p:tavLst>
                                    </p:anim>
                                  </p:childTnLst>
                                </p:cTn>
                              </p:par>
                              <p:par>
                                <p:cTn id="69" presetID="53" presetClass="entr" presetSubtype="16" fill="hold" grpId="0" nodeType="withEffect">
                                  <p:stCondLst>
                                    <p:cond delay="500"/>
                                  </p:stCondLst>
                                  <p:childTnLst>
                                    <p:set>
                                      <p:cBhvr>
                                        <p:cTn id="70" dur="1" fill="hold">
                                          <p:stCondLst>
                                            <p:cond delay="0"/>
                                          </p:stCondLst>
                                        </p:cTn>
                                        <p:tgtEl>
                                          <p:spTgt spid="116"/>
                                        </p:tgtEl>
                                        <p:attrNameLst>
                                          <p:attrName>style.visibility</p:attrName>
                                        </p:attrNameLst>
                                      </p:cBhvr>
                                      <p:to>
                                        <p:strVal val="visible"/>
                                      </p:to>
                                    </p:set>
                                    <p:anim calcmode="lin" valueType="num">
                                      <p:cBhvr>
                                        <p:cTn id="71" dur="500" fill="hold"/>
                                        <p:tgtEl>
                                          <p:spTgt spid="116"/>
                                        </p:tgtEl>
                                        <p:attrNameLst>
                                          <p:attrName>ppt_w</p:attrName>
                                        </p:attrNameLst>
                                      </p:cBhvr>
                                      <p:tavLst>
                                        <p:tav tm="0">
                                          <p:val>
                                            <p:fltVal val="0"/>
                                          </p:val>
                                        </p:tav>
                                        <p:tav tm="100000">
                                          <p:val>
                                            <p:strVal val="#ppt_w"/>
                                          </p:val>
                                        </p:tav>
                                      </p:tavLst>
                                    </p:anim>
                                    <p:anim calcmode="lin" valueType="num">
                                      <p:cBhvr>
                                        <p:cTn id="72" dur="500" fill="hold"/>
                                        <p:tgtEl>
                                          <p:spTgt spid="116"/>
                                        </p:tgtEl>
                                        <p:attrNameLst>
                                          <p:attrName>ppt_h</p:attrName>
                                        </p:attrNameLst>
                                      </p:cBhvr>
                                      <p:tavLst>
                                        <p:tav tm="0">
                                          <p:val>
                                            <p:fltVal val="0"/>
                                          </p:val>
                                        </p:tav>
                                        <p:tav tm="100000">
                                          <p:val>
                                            <p:strVal val="#ppt_h"/>
                                          </p:val>
                                        </p:tav>
                                      </p:tavLst>
                                    </p:anim>
                                    <p:animEffect transition="in" filter="fade">
                                      <p:cBhvr>
                                        <p:cTn id="73" dur="500"/>
                                        <p:tgtEl>
                                          <p:spTgt spid="116"/>
                                        </p:tgtEl>
                                      </p:cBhvr>
                                    </p:animEffect>
                                  </p:childTnLst>
                                </p:cTn>
                              </p:par>
                              <p:par>
                                <p:cTn id="74" presetID="53" presetClass="entr" presetSubtype="16" fill="hold" grpId="0" nodeType="withEffect">
                                  <p:stCondLst>
                                    <p:cond delay="500"/>
                                  </p:stCondLst>
                                  <p:childTnLst>
                                    <p:set>
                                      <p:cBhvr>
                                        <p:cTn id="75" dur="1" fill="hold">
                                          <p:stCondLst>
                                            <p:cond delay="0"/>
                                          </p:stCondLst>
                                        </p:cTn>
                                        <p:tgtEl>
                                          <p:spTgt spid="117"/>
                                        </p:tgtEl>
                                        <p:attrNameLst>
                                          <p:attrName>style.visibility</p:attrName>
                                        </p:attrNameLst>
                                      </p:cBhvr>
                                      <p:to>
                                        <p:strVal val="visible"/>
                                      </p:to>
                                    </p:set>
                                    <p:anim calcmode="lin" valueType="num">
                                      <p:cBhvr>
                                        <p:cTn id="76" dur="500" fill="hold"/>
                                        <p:tgtEl>
                                          <p:spTgt spid="117"/>
                                        </p:tgtEl>
                                        <p:attrNameLst>
                                          <p:attrName>ppt_w</p:attrName>
                                        </p:attrNameLst>
                                      </p:cBhvr>
                                      <p:tavLst>
                                        <p:tav tm="0">
                                          <p:val>
                                            <p:fltVal val="0"/>
                                          </p:val>
                                        </p:tav>
                                        <p:tav tm="100000">
                                          <p:val>
                                            <p:strVal val="#ppt_w"/>
                                          </p:val>
                                        </p:tav>
                                      </p:tavLst>
                                    </p:anim>
                                    <p:anim calcmode="lin" valueType="num">
                                      <p:cBhvr>
                                        <p:cTn id="77" dur="500" fill="hold"/>
                                        <p:tgtEl>
                                          <p:spTgt spid="117"/>
                                        </p:tgtEl>
                                        <p:attrNameLst>
                                          <p:attrName>ppt_h</p:attrName>
                                        </p:attrNameLst>
                                      </p:cBhvr>
                                      <p:tavLst>
                                        <p:tav tm="0">
                                          <p:val>
                                            <p:fltVal val="0"/>
                                          </p:val>
                                        </p:tav>
                                        <p:tav tm="100000">
                                          <p:val>
                                            <p:strVal val="#ppt_h"/>
                                          </p:val>
                                        </p:tav>
                                      </p:tavLst>
                                    </p:anim>
                                    <p:animEffect transition="in" filter="fade">
                                      <p:cBhvr>
                                        <p:cTn id="78" dur="500"/>
                                        <p:tgtEl>
                                          <p:spTgt spid="117"/>
                                        </p:tgtEl>
                                      </p:cBhvr>
                                    </p:animEffect>
                                  </p:childTnLst>
                                </p:cTn>
                              </p:par>
                              <p:par>
                                <p:cTn id="79" presetID="53" presetClass="entr" presetSubtype="16" fill="hold" grpId="0" nodeType="withEffect">
                                  <p:stCondLst>
                                    <p:cond delay="500"/>
                                  </p:stCondLst>
                                  <p:childTnLst>
                                    <p:set>
                                      <p:cBhvr>
                                        <p:cTn id="80" dur="1" fill="hold">
                                          <p:stCondLst>
                                            <p:cond delay="0"/>
                                          </p:stCondLst>
                                        </p:cTn>
                                        <p:tgtEl>
                                          <p:spTgt spid="118"/>
                                        </p:tgtEl>
                                        <p:attrNameLst>
                                          <p:attrName>style.visibility</p:attrName>
                                        </p:attrNameLst>
                                      </p:cBhvr>
                                      <p:to>
                                        <p:strVal val="visible"/>
                                      </p:to>
                                    </p:set>
                                    <p:anim calcmode="lin" valueType="num">
                                      <p:cBhvr>
                                        <p:cTn id="81" dur="500" fill="hold"/>
                                        <p:tgtEl>
                                          <p:spTgt spid="118"/>
                                        </p:tgtEl>
                                        <p:attrNameLst>
                                          <p:attrName>ppt_w</p:attrName>
                                        </p:attrNameLst>
                                      </p:cBhvr>
                                      <p:tavLst>
                                        <p:tav tm="0">
                                          <p:val>
                                            <p:fltVal val="0"/>
                                          </p:val>
                                        </p:tav>
                                        <p:tav tm="100000">
                                          <p:val>
                                            <p:strVal val="#ppt_w"/>
                                          </p:val>
                                        </p:tav>
                                      </p:tavLst>
                                    </p:anim>
                                    <p:anim calcmode="lin" valueType="num">
                                      <p:cBhvr>
                                        <p:cTn id="82" dur="500" fill="hold"/>
                                        <p:tgtEl>
                                          <p:spTgt spid="118"/>
                                        </p:tgtEl>
                                        <p:attrNameLst>
                                          <p:attrName>ppt_h</p:attrName>
                                        </p:attrNameLst>
                                      </p:cBhvr>
                                      <p:tavLst>
                                        <p:tav tm="0">
                                          <p:val>
                                            <p:fltVal val="0"/>
                                          </p:val>
                                        </p:tav>
                                        <p:tav tm="100000">
                                          <p:val>
                                            <p:strVal val="#ppt_h"/>
                                          </p:val>
                                        </p:tav>
                                      </p:tavLst>
                                    </p:anim>
                                    <p:animEffect transition="in" filter="fade">
                                      <p:cBhvr>
                                        <p:cTn id="83" dur="500"/>
                                        <p:tgtEl>
                                          <p:spTgt spid="118"/>
                                        </p:tgtEl>
                                      </p:cBhvr>
                                    </p:animEffect>
                                  </p:childTnLst>
                                </p:cTn>
                              </p:par>
                              <p:par>
                                <p:cTn id="84" presetID="53" presetClass="entr" presetSubtype="16" fill="hold" grpId="0" nodeType="withEffect">
                                  <p:stCondLst>
                                    <p:cond delay="500"/>
                                  </p:stCondLst>
                                  <p:childTnLst>
                                    <p:set>
                                      <p:cBhvr>
                                        <p:cTn id="85" dur="1" fill="hold">
                                          <p:stCondLst>
                                            <p:cond delay="0"/>
                                          </p:stCondLst>
                                        </p:cTn>
                                        <p:tgtEl>
                                          <p:spTgt spid="119"/>
                                        </p:tgtEl>
                                        <p:attrNameLst>
                                          <p:attrName>style.visibility</p:attrName>
                                        </p:attrNameLst>
                                      </p:cBhvr>
                                      <p:to>
                                        <p:strVal val="visible"/>
                                      </p:to>
                                    </p:set>
                                    <p:anim calcmode="lin" valueType="num">
                                      <p:cBhvr>
                                        <p:cTn id="86" dur="500" fill="hold"/>
                                        <p:tgtEl>
                                          <p:spTgt spid="119"/>
                                        </p:tgtEl>
                                        <p:attrNameLst>
                                          <p:attrName>ppt_w</p:attrName>
                                        </p:attrNameLst>
                                      </p:cBhvr>
                                      <p:tavLst>
                                        <p:tav tm="0">
                                          <p:val>
                                            <p:fltVal val="0"/>
                                          </p:val>
                                        </p:tav>
                                        <p:tav tm="100000">
                                          <p:val>
                                            <p:strVal val="#ppt_w"/>
                                          </p:val>
                                        </p:tav>
                                      </p:tavLst>
                                    </p:anim>
                                    <p:anim calcmode="lin" valueType="num">
                                      <p:cBhvr>
                                        <p:cTn id="87" dur="500" fill="hold"/>
                                        <p:tgtEl>
                                          <p:spTgt spid="119"/>
                                        </p:tgtEl>
                                        <p:attrNameLst>
                                          <p:attrName>ppt_h</p:attrName>
                                        </p:attrNameLst>
                                      </p:cBhvr>
                                      <p:tavLst>
                                        <p:tav tm="0">
                                          <p:val>
                                            <p:fltVal val="0"/>
                                          </p:val>
                                        </p:tav>
                                        <p:tav tm="100000">
                                          <p:val>
                                            <p:strVal val="#ppt_h"/>
                                          </p:val>
                                        </p:tav>
                                      </p:tavLst>
                                    </p:anim>
                                    <p:animEffect transition="in" filter="fade">
                                      <p:cBhvr>
                                        <p:cTn id="88" dur="500"/>
                                        <p:tgtEl>
                                          <p:spTgt spid="119"/>
                                        </p:tgtEl>
                                      </p:cBhvr>
                                    </p:animEffect>
                                  </p:childTnLst>
                                </p:cTn>
                              </p:par>
                              <p:par>
                                <p:cTn id="89" presetID="53" presetClass="entr" presetSubtype="16" fill="hold" grpId="0" nodeType="withEffect">
                                  <p:stCondLst>
                                    <p:cond delay="1000"/>
                                  </p:stCondLst>
                                  <p:childTnLst>
                                    <p:set>
                                      <p:cBhvr>
                                        <p:cTn id="90" dur="1" fill="hold">
                                          <p:stCondLst>
                                            <p:cond delay="0"/>
                                          </p:stCondLst>
                                        </p:cTn>
                                        <p:tgtEl>
                                          <p:spTgt spid="120"/>
                                        </p:tgtEl>
                                        <p:attrNameLst>
                                          <p:attrName>style.visibility</p:attrName>
                                        </p:attrNameLst>
                                      </p:cBhvr>
                                      <p:to>
                                        <p:strVal val="visible"/>
                                      </p:to>
                                    </p:set>
                                    <p:anim calcmode="lin" valueType="num">
                                      <p:cBhvr>
                                        <p:cTn id="91" dur="500" fill="hold"/>
                                        <p:tgtEl>
                                          <p:spTgt spid="120"/>
                                        </p:tgtEl>
                                        <p:attrNameLst>
                                          <p:attrName>ppt_w</p:attrName>
                                        </p:attrNameLst>
                                      </p:cBhvr>
                                      <p:tavLst>
                                        <p:tav tm="0">
                                          <p:val>
                                            <p:fltVal val="0"/>
                                          </p:val>
                                        </p:tav>
                                        <p:tav tm="100000">
                                          <p:val>
                                            <p:strVal val="#ppt_w"/>
                                          </p:val>
                                        </p:tav>
                                      </p:tavLst>
                                    </p:anim>
                                    <p:anim calcmode="lin" valueType="num">
                                      <p:cBhvr>
                                        <p:cTn id="92" dur="500" fill="hold"/>
                                        <p:tgtEl>
                                          <p:spTgt spid="120"/>
                                        </p:tgtEl>
                                        <p:attrNameLst>
                                          <p:attrName>ppt_h</p:attrName>
                                        </p:attrNameLst>
                                      </p:cBhvr>
                                      <p:tavLst>
                                        <p:tav tm="0">
                                          <p:val>
                                            <p:fltVal val="0"/>
                                          </p:val>
                                        </p:tav>
                                        <p:tav tm="100000">
                                          <p:val>
                                            <p:strVal val="#ppt_h"/>
                                          </p:val>
                                        </p:tav>
                                      </p:tavLst>
                                    </p:anim>
                                    <p:animEffect transition="in" filter="fade">
                                      <p:cBhvr>
                                        <p:cTn id="93" dur="500"/>
                                        <p:tgtEl>
                                          <p:spTgt spid="120"/>
                                        </p:tgtEl>
                                      </p:cBhvr>
                                    </p:animEffect>
                                  </p:childTnLst>
                                </p:cTn>
                              </p:par>
                              <p:par>
                                <p:cTn id="94" presetID="53" presetClass="entr" presetSubtype="16" fill="hold" grpId="0" nodeType="withEffect">
                                  <p:stCondLst>
                                    <p:cond delay="1000"/>
                                  </p:stCondLst>
                                  <p:childTnLst>
                                    <p:set>
                                      <p:cBhvr>
                                        <p:cTn id="95" dur="1" fill="hold">
                                          <p:stCondLst>
                                            <p:cond delay="0"/>
                                          </p:stCondLst>
                                        </p:cTn>
                                        <p:tgtEl>
                                          <p:spTgt spid="121"/>
                                        </p:tgtEl>
                                        <p:attrNameLst>
                                          <p:attrName>style.visibility</p:attrName>
                                        </p:attrNameLst>
                                      </p:cBhvr>
                                      <p:to>
                                        <p:strVal val="visible"/>
                                      </p:to>
                                    </p:set>
                                    <p:anim calcmode="lin" valueType="num">
                                      <p:cBhvr>
                                        <p:cTn id="96" dur="500" fill="hold"/>
                                        <p:tgtEl>
                                          <p:spTgt spid="121"/>
                                        </p:tgtEl>
                                        <p:attrNameLst>
                                          <p:attrName>ppt_w</p:attrName>
                                        </p:attrNameLst>
                                      </p:cBhvr>
                                      <p:tavLst>
                                        <p:tav tm="0">
                                          <p:val>
                                            <p:fltVal val="0"/>
                                          </p:val>
                                        </p:tav>
                                        <p:tav tm="100000">
                                          <p:val>
                                            <p:strVal val="#ppt_w"/>
                                          </p:val>
                                        </p:tav>
                                      </p:tavLst>
                                    </p:anim>
                                    <p:anim calcmode="lin" valueType="num">
                                      <p:cBhvr>
                                        <p:cTn id="97" dur="500" fill="hold"/>
                                        <p:tgtEl>
                                          <p:spTgt spid="121"/>
                                        </p:tgtEl>
                                        <p:attrNameLst>
                                          <p:attrName>ppt_h</p:attrName>
                                        </p:attrNameLst>
                                      </p:cBhvr>
                                      <p:tavLst>
                                        <p:tav tm="0">
                                          <p:val>
                                            <p:fltVal val="0"/>
                                          </p:val>
                                        </p:tav>
                                        <p:tav tm="100000">
                                          <p:val>
                                            <p:strVal val="#ppt_h"/>
                                          </p:val>
                                        </p:tav>
                                      </p:tavLst>
                                    </p:anim>
                                    <p:animEffect transition="in" filter="fade">
                                      <p:cBhvr>
                                        <p:cTn id="98" dur="500"/>
                                        <p:tgtEl>
                                          <p:spTgt spid="121"/>
                                        </p:tgtEl>
                                      </p:cBhvr>
                                    </p:animEffect>
                                  </p:childTnLst>
                                </p:cTn>
                              </p:par>
                              <p:par>
                                <p:cTn id="99" presetID="53" presetClass="entr" presetSubtype="16" fill="hold" grpId="0" nodeType="withEffect">
                                  <p:stCondLst>
                                    <p:cond delay="1000"/>
                                  </p:stCondLst>
                                  <p:childTnLst>
                                    <p:set>
                                      <p:cBhvr>
                                        <p:cTn id="100" dur="1" fill="hold">
                                          <p:stCondLst>
                                            <p:cond delay="0"/>
                                          </p:stCondLst>
                                        </p:cTn>
                                        <p:tgtEl>
                                          <p:spTgt spid="122"/>
                                        </p:tgtEl>
                                        <p:attrNameLst>
                                          <p:attrName>style.visibility</p:attrName>
                                        </p:attrNameLst>
                                      </p:cBhvr>
                                      <p:to>
                                        <p:strVal val="visible"/>
                                      </p:to>
                                    </p:set>
                                    <p:anim calcmode="lin" valueType="num">
                                      <p:cBhvr>
                                        <p:cTn id="101" dur="500" fill="hold"/>
                                        <p:tgtEl>
                                          <p:spTgt spid="122"/>
                                        </p:tgtEl>
                                        <p:attrNameLst>
                                          <p:attrName>ppt_w</p:attrName>
                                        </p:attrNameLst>
                                      </p:cBhvr>
                                      <p:tavLst>
                                        <p:tav tm="0">
                                          <p:val>
                                            <p:fltVal val="0"/>
                                          </p:val>
                                        </p:tav>
                                        <p:tav tm="100000">
                                          <p:val>
                                            <p:strVal val="#ppt_w"/>
                                          </p:val>
                                        </p:tav>
                                      </p:tavLst>
                                    </p:anim>
                                    <p:anim calcmode="lin" valueType="num">
                                      <p:cBhvr>
                                        <p:cTn id="102" dur="500" fill="hold"/>
                                        <p:tgtEl>
                                          <p:spTgt spid="122"/>
                                        </p:tgtEl>
                                        <p:attrNameLst>
                                          <p:attrName>ppt_h</p:attrName>
                                        </p:attrNameLst>
                                      </p:cBhvr>
                                      <p:tavLst>
                                        <p:tav tm="0">
                                          <p:val>
                                            <p:fltVal val="0"/>
                                          </p:val>
                                        </p:tav>
                                        <p:tav tm="100000">
                                          <p:val>
                                            <p:strVal val="#ppt_h"/>
                                          </p:val>
                                        </p:tav>
                                      </p:tavLst>
                                    </p:anim>
                                    <p:animEffect transition="in" filter="fade">
                                      <p:cBhvr>
                                        <p:cTn id="103" dur="500"/>
                                        <p:tgtEl>
                                          <p:spTgt spid="122"/>
                                        </p:tgtEl>
                                      </p:cBhvr>
                                    </p:animEffect>
                                  </p:childTnLst>
                                </p:cTn>
                              </p:par>
                              <p:par>
                                <p:cTn id="104" presetID="53" presetClass="entr" presetSubtype="16" fill="hold" grpId="0" nodeType="withEffect">
                                  <p:stCondLst>
                                    <p:cond delay="1000"/>
                                  </p:stCondLst>
                                  <p:childTnLst>
                                    <p:set>
                                      <p:cBhvr>
                                        <p:cTn id="105" dur="1" fill="hold">
                                          <p:stCondLst>
                                            <p:cond delay="0"/>
                                          </p:stCondLst>
                                        </p:cTn>
                                        <p:tgtEl>
                                          <p:spTgt spid="123"/>
                                        </p:tgtEl>
                                        <p:attrNameLst>
                                          <p:attrName>style.visibility</p:attrName>
                                        </p:attrNameLst>
                                      </p:cBhvr>
                                      <p:to>
                                        <p:strVal val="visible"/>
                                      </p:to>
                                    </p:set>
                                    <p:anim calcmode="lin" valueType="num">
                                      <p:cBhvr>
                                        <p:cTn id="106" dur="500" fill="hold"/>
                                        <p:tgtEl>
                                          <p:spTgt spid="123"/>
                                        </p:tgtEl>
                                        <p:attrNameLst>
                                          <p:attrName>ppt_w</p:attrName>
                                        </p:attrNameLst>
                                      </p:cBhvr>
                                      <p:tavLst>
                                        <p:tav tm="0">
                                          <p:val>
                                            <p:fltVal val="0"/>
                                          </p:val>
                                        </p:tav>
                                        <p:tav tm="100000">
                                          <p:val>
                                            <p:strVal val="#ppt_w"/>
                                          </p:val>
                                        </p:tav>
                                      </p:tavLst>
                                    </p:anim>
                                    <p:anim calcmode="lin" valueType="num">
                                      <p:cBhvr>
                                        <p:cTn id="107" dur="500" fill="hold"/>
                                        <p:tgtEl>
                                          <p:spTgt spid="123"/>
                                        </p:tgtEl>
                                        <p:attrNameLst>
                                          <p:attrName>ppt_h</p:attrName>
                                        </p:attrNameLst>
                                      </p:cBhvr>
                                      <p:tavLst>
                                        <p:tav tm="0">
                                          <p:val>
                                            <p:fltVal val="0"/>
                                          </p:val>
                                        </p:tav>
                                        <p:tav tm="100000">
                                          <p:val>
                                            <p:strVal val="#ppt_h"/>
                                          </p:val>
                                        </p:tav>
                                      </p:tavLst>
                                    </p:anim>
                                    <p:animEffect transition="in" filter="fade">
                                      <p:cBhvr>
                                        <p:cTn id="108" dur="500"/>
                                        <p:tgtEl>
                                          <p:spTgt spid="123"/>
                                        </p:tgtEl>
                                      </p:cBhvr>
                                    </p:animEffect>
                                  </p:childTnLst>
                                </p:cTn>
                              </p:par>
                              <p:par>
                                <p:cTn id="109" presetID="53" presetClass="entr" presetSubtype="16" fill="hold" grpId="0" nodeType="withEffect">
                                  <p:stCondLst>
                                    <p:cond delay="1000"/>
                                  </p:stCondLst>
                                  <p:childTnLst>
                                    <p:set>
                                      <p:cBhvr>
                                        <p:cTn id="110" dur="1" fill="hold">
                                          <p:stCondLst>
                                            <p:cond delay="0"/>
                                          </p:stCondLst>
                                        </p:cTn>
                                        <p:tgtEl>
                                          <p:spTgt spid="124"/>
                                        </p:tgtEl>
                                        <p:attrNameLst>
                                          <p:attrName>style.visibility</p:attrName>
                                        </p:attrNameLst>
                                      </p:cBhvr>
                                      <p:to>
                                        <p:strVal val="visible"/>
                                      </p:to>
                                    </p:set>
                                    <p:anim calcmode="lin" valueType="num">
                                      <p:cBhvr>
                                        <p:cTn id="111" dur="500" fill="hold"/>
                                        <p:tgtEl>
                                          <p:spTgt spid="124"/>
                                        </p:tgtEl>
                                        <p:attrNameLst>
                                          <p:attrName>ppt_w</p:attrName>
                                        </p:attrNameLst>
                                      </p:cBhvr>
                                      <p:tavLst>
                                        <p:tav tm="0">
                                          <p:val>
                                            <p:fltVal val="0"/>
                                          </p:val>
                                        </p:tav>
                                        <p:tav tm="100000">
                                          <p:val>
                                            <p:strVal val="#ppt_w"/>
                                          </p:val>
                                        </p:tav>
                                      </p:tavLst>
                                    </p:anim>
                                    <p:anim calcmode="lin" valueType="num">
                                      <p:cBhvr>
                                        <p:cTn id="112" dur="500" fill="hold"/>
                                        <p:tgtEl>
                                          <p:spTgt spid="124"/>
                                        </p:tgtEl>
                                        <p:attrNameLst>
                                          <p:attrName>ppt_h</p:attrName>
                                        </p:attrNameLst>
                                      </p:cBhvr>
                                      <p:tavLst>
                                        <p:tav tm="0">
                                          <p:val>
                                            <p:fltVal val="0"/>
                                          </p:val>
                                        </p:tav>
                                        <p:tav tm="100000">
                                          <p:val>
                                            <p:strVal val="#ppt_h"/>
                                          </p:val>
                                        </p:tav>
                                      </p:tavLst>
                                    </p:anim>
                                    <p:animEffect transition="in" filter="fade">
                                      <p:cBhvr>
                                        <p:cTn id="113" dur="500"/>
                                        <p:tgtEl>
                                          <p:spTgt spid="124"/>
                                        </p:tgtEl>
                                      </p:cBhvr>
                                    </p:animEffect>
                                  </p:childTnLst>
                                </p:cTn>
                              </p:par>
                              <p:par>
                                <p:cTn id="114" presetID="53" presetClass="entr" presetSubtype="16" fill="hold" grpId="0" nodeType="withEffect">
                                  <p:stCondLst>
                                    <p:cond delay="1000"/>
                                  </p:stCondLst>
                                  <p:childTnLst>
                                    <p:set>
                                      <p:cBhvr>
                                        <p:cTn id="115" dur="1" fill="hold">
                                          <p:stCondLst>
                                            <p:cond delay="0"/>
                                          </p:stCondLst>
                                        </p:cTn>
                                        <p:tgtEl>
                                          <p:spTgt spid="125"/>
                                        </p:tgtEl>
                                        <p:attrNameLst>
                                          <p:attrName>style.visibility</p:attrName>
                                        </p:attrNameLst>
                                      </p:cBhvr>
                                      <p:to>
                                        <p:strVal val="visible"/>
                                      </p:to>
                                    </p:set>
                                    <p:anim calcmode="lin" valueType="num">
                                      <p:cBhvr>
                                        <p:cTn id="116" dur="500" fill="hold"/>
                                        <p:tgtEl>
                                          <p:spTgt spid="125"/>
                                        </p:tgtEl>
                                        <p:attrNameLst>
                                          <p:attrName>ppt_w</p:attrName>
                                        </p:attrNameLst>
                                      </p:cBhvr>
                                      <p:tavLst>
                                        <p:tav tm="0">
                                          <p:val>
                                            <p:fltVal val="0"/>
                                          </p:val>
                                        </p:tav>
                                        <p:tav tm="100000">
                                          <p:val>
                                            <p:strVal val="#ppt_w"/>
                                          </p:val>
                                        </p:tav>
                                      </p:tavLst>
                                    </p:anim>
                                    <p:anim calcmode="lin" valueType="num">
                                      <p:cBhvr>
                                        <p:cTn id="117" dur="500" fill="hold"/>
                                        <p:tgtEl>
                                          <p:spTgt spid="125"/>
                                        </p:tgtEl>
                                        <p:attrNameLst>
                                          <p:attrName>ppt_h</p:attrName>
                                        </p:attrNameLst>
                                      </p:cBhvr>
                                      <p:tavLst>
                                        <p:tav tm="0">
                                          <p:val>
                                            <p:fltVal val="0"/>
                                          </p:val>
                                        </p:tav>
                                        <p:tav tm="100000">
                                          <p:val>
                                            <p:strVal val="#ppt_h"/>
                                          </p:val>
                                        </p:tav>
                                      </p:tavLst>
                                    </p:anim>
                                    <p:animEffect transition="in" filter="fade">
                                      <p:cBhvr>
                                        <p:cTn id="118" dur="500"/>
                                        <p:tgtEl>
                                          <p:spTgt spid="125"/>
                                        </p:tgtEl>
                                      </p:cBhvr>
                                    </p:animEffect>
                                  </p:childTnLst>
                                </p:cTn>
                              </p:par>
                              <p:par>
                                <p:cTn id="119" presetID="53" presetClass="entr" presetSubtype="16" fill="hold" grpId="0" nodeType="withEffect">
                                  <p:stCondLst>
                                    <p:cond delay="1000"/>
                                  </p:stCondLst>
                                  <p:childTnLst>
                                    <p:set>
                                      <p:cBhvr>
                                        <p:cTn id="120" dur="1" fill="hold">
                                          <p:stCondLst>
                                            <p:cond delay="0"/>
                                          </p:stCondLst>
                                        </p:cTn>
                                        <p:tgtEl>
                                          <p:spTgt spid="126"/>
                                        </p:tgtEl>
                                        <p:attrNameLst>
                                          <p:attrName>style.visibility</p:attrName>
                                        </p:attrNameLst>
                                      </p:cBhvr>
                                      <p:to>
                                        <p:strVal val="visible"/>
                                      </p:to>
                                    </p:set>
                                    <p:anim calcmode="lin" valueType="num">
                                      <p:cBhvr>
                                        <p:cTn id="121" dur="500" fill="hold"/>
                                        <p:tgtEl>
                                          <p:spTgt spid="126"/>
                                        </p:tgtEl>
                                        <p:attrNameLst>
                                          <p:attrName>ppt_w</p:attrName>
                                        </p:attrNameLst>
                                      </p:cBhvr>
                                      <p:tavLst>
                                        <p:tav tm="0">
                                          <p:val>
                                            <p:fltVal val="0"/>
                                          </p:val>
                                        </p:tav>
                                        <p:tav tm="100000">
                                          <p:val>
                                            <p:strVal val="#ppt_w"/>
                                          </p:val>
                                        </p:tav>
                                      </p:tavLst>
                                    </p:anim>
                                    <p:anim calcmode="lin" valueType="num">
                                      <p:cBhvr>
                                        <p:cTn id="122" dur="500" fill="hold"/>
                                        <p:tgtEl>
                                          <p:spTgt spid="126"/>
                                        </p:tgtEl>
                                        <p:attrNameLst>
                                          <p:attrName>ppt_h</p:attrName>
                                        </p:attrNameLst>
                                      </p:cBhvr>
                                      <p:tavLst>
                                        <p:tav tm="0">
                                          <p:val>
                                            <p:fltVal val="0"/>
                                          </p:val>
                                        </p:tav>
                                        <p:tav tm="100000">
                                          <p:val>
                                            <p:strVal val="#ppt_h"/>
                                          </p:val>
                                        </p:tav>
                                      </p:tavLst>
                                    </p:anim>
                                    <p:animEffect transition="in" filter="fade">
                                      <p:cBhvr>
                                        <p:cTn id="123" dur="500"/>
                                        <p:tgtEl>
                                          <p:spTgt spid="126"/>
                                        </p:tgtEl>
                                      </p:cBhvr>
                                    </p:animEffect>
                                  </p:childTnLst>
                                </p:cTn>
                              </p:par>
                              <p:par>
                                <p:cTn id="124" presetID="53" presetClass="entr" presetSubtype="16" fill="hold" grpId="0" nodeType="withEffect">
                                  <p:stCondLst>
                                    <p:cond delay="1000"/>
                                  </p:stCondLst>
                                  <p:childTnLst>
                                    <p:set>
                                      <p:cBhvr>
                                        <p:cTn id="125" dur="1" fill="hold">
                                          <p:stCondLst>
                                            <p:cond delay="0"/>
                                          </p:stCondLst>
                                        </p:cTn>
                                        <p:tgtEl>
                                          <p:spTgt spid="127"/>
                                        </p:tgtEl>
                                        <p:attrNameLst>
                                          <p:attrName>style.visibility</p:attrName>
                                        </p:attrNameLst>
                                      </p:cBhvr>
                                      <p:to>
                                        <p:strVal val="visible"/>
                                      </p:to>
                                    </p:set>
                                    <p:anim calcmode="lin" valueType="num">
                                      <p:cBhvr>
                                        <p:cTn id="126" dur="500" fill="hold"/>
                                        <p:tgtEl>
                                          <p:spTgt spid="127"/>
                                        </p:tgtEl>
                                        <p:attrNameLst>
                                          <p:attrName>ppt_w</p:attrName>
                                        </p:attrNameLst>
                                      </p:cBhvr>
                                      <p:tavLst>
                                        <p:tav tm="0">
                                          <p:val>
                                            <p:fltVal val="0"/>
                                          </p:val>
                                        </p:tav>
                                        <p:tav tm="100000">
                                          <p:val>
                                            <p:strVal val="#ppt_w"/>
                                          </p:val>
                                        </p:tav>
                                      </p:tavLst>
                                    </p:anim>
                                    <p:anim calcmode="lin" valueType="num">
                                      <p:cBhvr>
                                        <p:cTn id="127" dur="500" fill="hold"/>
                                        <p:tgtEl>
                                          <p:spTgt spid="127"/>
                                        </p:tgtEl>
                                        <p:attrNameLst>
                                          <p:attrName>ppt_h</p:attrName>
                                        </p:attrNameLst>
                                      </p:cBhvr>
                                      <p:tavLst>
                                        <p:tav tm="0">
                                          <p:val>
                                            <p:fltVal val="0"/>
                                          </p:val>
                                        </p:tav>
                                        <p:tav tm="100000">
                                          <p:val>
                                            <p:strVal val="#ppt_h"/>
                                          </p:val>
                                        </p:tav>
                                      </p:tavLst>
                                    </p:anim>
                                    <p:animEffect transition="in" filter="fade">
                                      <p:cBhvr>
                                        <p:cTn id="128" dur="500"/>
                                        <p:tgtEl>
                                          <p:spTgt spid="127"/>
                                        </p:tgtEl>
                                      </p:cBhvr>
                                    </p:animEffect>
                                  </p:childTnLst>
                                </p:cTn>
                              </p:par>
                              <p:par>
                                <p:cTn id="129" presetID="53" presetClass="entr" presetSubtype="16" fill="hold" grpId="0" nodeType="withEffect">
                                  <p:stCondLst>
                                    <p:cond delay="1000"/>
                                  </p:stCondLst>
                                  <p:childTnLst>
                                    <p:set>
                                      <p:cBhvr>
                                        <p:cTn id="130" dur="1" fill="hold">
                                          <p:stCondLst>
                                            <p:cond delay="0"/>
                                          </p:stCondLst>
                                        </p:cTn>
                                        <p:tgtEl>
                                          <p:spTgt spid="128"/>
                                        </p:tgtEl>
                                        <p:attrNameLst>
                                          <p:attrName>style.visibility</p:attrName>
                                        </p:attrNameLst>
                                      </p:cBhvr>
                                      <p:to>
                                        <p:strVal val="visible"/>
                                      </p:to>
                                    </p:set>
                                    <p:anim calcmode="lin" valueType="num">
                                      <p:cBhvr>
                                        <p:cTn id="131" dur="500" fill="hold"/>
                                        <p:tgtEl>
                                          <p:spTgt spid="128"/>
                                        </p:tgtEl>
                                        <p:attrNameLst>
                                          <p:attrName>ppt_w</p:attrName>
                                        </p:attrNameLst>
                                      </p:cBhvr>
                                      <p:tavLst>
                                        <p:tav tm="0">
                                          <p:val>
                                            <p:fltVal val="0"/>
                                          </p:val>
                                        </p:tav>
                                        <p:tav tm="100000">
                                          <p:val>
                                            <p:strVal val="#ppt_w"/>
                                          </p:val>
                                        </p:tav>
                                      </p:tavLst>
                                    </p:anim>
                                    <p:anim calcmode="lin" valueType="num">
                                      <p:cBhvr>
                                        <p:cTn id="132" dur="500" fill="hold"/>
                                        <p:tgtEl>
                                          <p:spTgt spid="128"/>
                                        </p:tgtEl>
                                        <p:attrNameLst>
                                          <p:attrName>ppt_h</p:attrName>
                                        </p:attrNameLst>
                                      </p:cBhvr>
                                      <p:tavLst>
                                        <p:tav tm="0">
                                          <p:val>
                                            <p:fltVal val="0"/>
                                          </p:val>
                                        </p:tav>
                                        <p:tav tm="100000">
                                          <p:val>
                                            <p:strVal val="#ppt_h"/>
                                          </p:val>
                                        </p:tav>
                                      </p:tavLst>
                                    </p:anim>
                                    <p:animEffect transition="in" filter="fade">
                                      <p:cBhvr>
                                        <p:cTn id="133" dur="500"/>
                                        <p:tgtEl>
                                          <p:spTgt spid="128"/>
                                        </p:tgtEl>
                                      </p:cBhvr>
                                    </p:animEffect>
                                  </p:childTnLst>
                                </p:cTn>
                              </p:par>
                              <p:par>
                                <p:cTn id="134" presetID="53" presetClass="entr" presetSubtype="16" fill="hold" grpId="0" nodeType="withEffect">
                                  <p:stCondLst>
                                    <p:cond delay="1000"/>
                                  </p:stCondLst>
                                  <p:childTnLst>
                                    <p:set>
                                      <p:cBhvr>
                                        <p:cTn id="135" dur="1" fill="hold">
                                          <p:stCondLst>
                                            <p:cond delay="0"/>
                                          </p:stCondLst>
                                        </p:cTn>
                                        <p:tgtEl>
                                          <p:spTgt spid="129"/>
                                        </p:tgtEl>
                                        <p:attrNameLst>
                                          <p:attrName>style.visibility</p:attrName>
                                        </p:attrNameLst>
                                      </p:cBhvr>
                                      <p:to>
                                        <p:strVal val="visible"/>
                                      </p:to>
                                    </p:set>
                                    <p:anim calcmode="lin" valueType="num">
                                      <p:cBhvr>
                                        <p:cTn id="136" dur="500" fill="hold"/>
                                        <p:tgtEl>
                                          <p:spTgt spid="129"/>
                                        </p:tgtEl>
                                        <p:attrNameLst>
                                          <p:attrName>ppt_w</p:attrName>
                                        </p:attrNameLst>
                                      </p:cBhvr>
                                      <p:tavLst>
                                        <p:tav tm="0">
                                          <p:val>
                                            <p:fltVal val="0"/>
                                          </p:val>
                                        </p:tav>
                                        <p:tav tm="100000">
                                          <p:val>
                                            <p:strVal val="#ppt_w"/>
                                          </p:val>
                                        </p:tav>
                                      </p:tavLst>
                                    </p:anim>
                                    <p:anim calcmode="lin" valueType="num">
                                      <p:cBhvr>
                                        <p:cTn id="137" dur="500" fill="hold"/>
                                        <p:tgtEl>
                                          <p:spTgt spid="129"/>
                                        </p:tgtEl>
                                        <p:attrNameLst>
                                          <p:attrName>ppt_h</p:attrName>
                                        </p:attrNameLst>
                                      </p:cBhvr>
                                      <p:tavLst>
                                        <p:tav tm="0">
                                          <p:val>
                                            <p:fltVal val="0"/>
                                          </p:val>
                                        </p:tav>
                                        <p:tav tm="100000">
                                          <p:val>
                                            <p:strVal val="#ppt_h"/>
                                          </p:val>
                                        </p:tav>
                                      </p:tavLst>
                                    </p:anim>
                                    <p:animEffect transition="in" filter="fade">
                                      <p:cBhvr>
                                        <p:cTn id="138" dur="500"/>
                                        <p:tgtEl>
                                          <p:spTgt spid="129"/>
                                        </p:tgtEl>
                                      </p:cBhvr>
                                    </p:animEffect>
                                  </p:childTnLst>
                                </p:cTn>
                              </p:par>
                              <p:par>
                                <p:cTn id="139" presetID="53" presetClass="entr" presetSubtype="16" fill="hold" grpId="0" nodeType="withEffect">
                                  <p:stCondLst>
                                    <p:cond delay="1000"/>
                                  </p:stCondLst>
                                  <p:childTnLst>
                                    <p:set>
                                      <p:cBhvr>
                                        <p:cTn id="140" dur="1" fill="hold">
                                          <p:stCondLst>
                                            <p:cond delay="0"/>
                                          </p:stCondLst>
                                        </p:cTn>
                                        <p:tgtEl>
                                          <p:spTgt spid="130"/>
                                        </p:tgtEl>
                                        <p:attrNameLst>
                                          <p:attrName>style.visibility</p:attrName>
                                        </p:attrNameLst>
                                      </p:cBhvr>
                                      <p:to>
                                        <p:strVal val="visible"/>
                                      </p:to>
                                    </p:set>
                                    <p:anim calcmode="lin" valueType="num">
                                      <p:cBhvr>
                                        <p:cTn id="141" dur="500" fill="hold"/>
                                        <p:tgtEl>
                                          <p:spTgt spid="130"/>
                                        </p:tgtEl>
                                        <p:attrNameLst>
                                          <p:attrName>ppt_w</p:attrName>
                                        </p:attrNameLst>
                                      </p:cBhvr>
                                      <p:tavLst>
                                        <p:tav tm="0">
                                          <p:val>
                                            <p:fltVal val="0"/>
                                          </p:val>
                                        </p:tav>
                                        <p:tav tm="100000">
                                          <p:val>
                                            <p:strVal val="#ppt_w"/>
                                          </p:val>
                                        </p:tav>
                                      </p:tavLst>
                                    </p:anim>
                                    <p:anim calcmode="lin" valueType="num">
                                      <p:cBhvr>
                                        <p:cTn id="142" dur="500" fill="hold"/>
                                        <p:tgtEl>
                                          <p:spTgt spid="130"/>
                                        </p:tgtEl>
                                        <p:attrNameLst>
                                          <p:attrName>ppt_h</p:attrName>
                                        </p:attrNameLst>
                                      </p:cBhvr>
                                      <p:tavLst>
                                        <p:tav tm="0">
                                          <p:val>
                                            <p:fltVal val="0"/>
                                          </p:val>
                                        </p:tav>
                                        <p:tav tm="100000">
                                          <p:val>
                                            <p:strVal val="#ppt_h"/>
                                          </p:val>
                                        </p:tav>
                                      </p:tavLst>
                                    </p:anim>
                                    <p:animEffect transition="in" filter="fade">
                                      <p:cBhvr>
                                        <p:cTn id="143" dur="500"/>
                                        <p:tgtEl>
                                          <p:spTgt spid="130"/>
                                        </p:tgtEl>
                                      </p:cBhvr>
                                    </p:animEffect>
                                  </p:childTnLst>
                                </p:cTn>
                              </p:par>
                              <p:par>
                                <p:cTn id="144" presetID="53" presetClass="entr" presetSubtype="16" fill="hold" grpId="0" nodeType="withEffect">
                                  <p:stCondLst>
                                    <p:cond delay="1000"/>
                                  </p:stCondLst>
                                  <p:childTnLst>
                                    <p:set>
                                      <p:cBhvr>
                                        <p:cTn id="145" dur="1" fill="hold">
                                          <p:stCondLst>
                                            <p:cond delay="0"/>
                                          </p:stCondLst>
                                        </p:cTn>
                                        <p:tgtEl>
                                          <p:spTgt spid="131"/>
                                        </p:tgtEl>
                                        <p:attrNameLst>
                                          <p:attrName>style.visibility</p:attrName>
                                        </p:attrNameLst>
                                      </p:cBhvr>
                                      <p:to>
                                        <p:strVal val="visible"/>
                                      </p:to>
                                    </p:set>
                                    <p:anim calcmode="lin" valueType="num">
                                      <p:cBhvr>
                                        <p:cTn id="146" dur="500" fill="hold"/>
                                        <p:tgtEl>
                                          <p:spTgt spid="131"/>
                                        </p:tgtEl>
                                        <p:attrNameLst>
                                          <p:attrName>ppt_w</p:attrName>
                                        </p:attrNameLst>
                                      </p:cBhvr>
                                      <p:tavLst>
                                        <p:tav tm="0">
                                          <p:val>
                                            <p:fltVal val="0"/>
                                          </p:val>
                                        </p:tav>
                                        <p:tav tm="100000">
                                          <p:val>
                                            <p:strVal val="#ppt_w"/>
                                          </p:val>
                                        </p:tav>
                                      </p:tavLst>
                                    </p:anim>
                                    <p:anim calcmode="lin" valueType="num">
                                      <p:cBhvr>
                                        <p:cTn id="147" dur="500" fill="hold"/>
                                        <p:tgtEl>
                                          <p:spTgt spid="131"/>
                                        </p:tgtEl>
                                        <p:attrNameLst>
                                          <p:attrName>ppt_h</p:attrName>
                                        </p:attrNameLst>
                                      </p:cBhvr>
                                      <p:tavLst>
                                        <p:tav tm="0">
                                          <p:val>
                                            <p:fltVal val="0"/>
                                          </p:val>
                                        </p:tav>
                                        <p:tav tm="100000">
                                          <p:val>
                                            <p:strVal val="#ppt_h"/>
                                          </p:val>
                                        </p:tav>
                                      </p:tavLst>
                                    </p:anim>
                                    <p:animEffect transition="in" filter="fade">
                                      <p:cBhvr>
                                        <p:cTn id="148" dur="50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8" grpId="0" animBg="1"/>
      <p:bldP spid="99" grpId="0" animBg="1"/>
      <p:bldP spid="100" grpId="0" animBg="1"/>
      <p:bldP spid="101" grpId="0" animBg="1"/>
      <p:bldP spid="102" grpId="0" animBg="1"/>
      <p:bldP spid="116" grpId="0"/>
      <p:bldP spid="117" grpId="0"/>
      <p:bldP spid="118" grpId="0"/>
      <p:bldP spid="119" grpId="0"/>
      <p:bldP spid="120" grpId="0"/>
      <p:bldP spid="121" grpId="0"/>
      <p:bldP spid="122" grpId="0" animBg="1"/>
      <p:bldP spid="123" grpId="0"/>
      <p:bldP spid="124" grpId="0"/>
      <p:bldP spid="125" grpId="0" animBg="1"/>
      <p:bldP spid="126" grpId="0"/>
      <p:bldP spid="127" grpId="0"/>
      <p:bldP spid="128" grpId="0" animBg="1"/>
      <p:bldP spid="129" grpId="0"/>
      <p:bldP spid="130" grpId="0"/>
      <p:bldP spid="13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3"/>
          <p:cNvSpPr txBox="1">
            <a:spLocks noChangeArrowheads="1"/>
          </p:cNvSpPr>
          <p:nvPr/>
        </p:nvSpPr>
        <p:spPr bwMode="auto">
          <a:xfrm>
            <a:off x="596898" y="2006217"/>
            <a:ext cx="1423432" cy="843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6600" b="1" dirty="0">
                <a:solidFill>
                  <a:schemeClr val="accent1"/>
                </a:solidFill>
                <a:latin typeface="微软雅黑" panose="020B0503020204020204" pitchFamily="34" charset="-122"/>
                <a:ea typeface="微软雅黑" panose="020B0503020204020204" pitchFamily="34" charset="-122"/>
              </a:rPr>
              <a:t>04</a:t>
            </a:r>
            <a:endParaRPr lang="zh-CN" altLang="en-US" sz="6600" b="1" dirty="0">
              <a:solidFill>
                <a:schemeClr val="accent1"/>
              </a:solidFill>
              <a:latin typeface="微软雅黑" panose="020B0503020204020204" pitchFamily="34" charset="-122"/>
              <a:ea typeface="微软雅黑" panose="020B0503020204020204" pitchFamily="34" charset="-122"/>
            </a:endParaRPr>
          </a:p>
        </p:txBody>
      </p:sp>
      <p:grpSp>
        <p:nvGrpSpPr>
          <p:cNvPr id="26" name="Group 7"/>
          <p:cNvGrpSpPr/>
          <p:nvPr/>
        </p:nvGrpSpPr>
        <p:grpSpPr bwMode="auto">
          <a:xfrm>
            <a:off x="1738289" y="1962150"/>
            <a:ext cx="4205311" cy="1233525"/>
            <a:chOff x="46" y="-905"/>
            <a:chExt cx="8833" cy="2590"/>
          </a:xfrm>
        </p:grpSpPr>
        <p:sp>
          <p:nvSpPr>
            <p:cNvPr id="29" name="TextBox 6"/>
            <p:cNvSpPr txBox="1">
              <a:spLocks noChangeArrowheads="1"/>
            </p:cNvSpPr>
            <p:nvPr/>
          </p:nvSpPr>
          <p:spPr bwMode="auto">
            <a:xfrm>
              <a:off x="46" y="-905"/>
              <a:ext cx="8192" cy="1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4800" b="1" dirty="0">
                  <a:solidFill>
                    <a:schemeClr val="accent1"/>
                  </a:solidFill>
                  <a:latin typeface="微软雅黑" panose="020B0503020204020204" pitchFamily="34" charset="-122"/>
                  <a:ea typeface="微软雅黑" panose="020B0503020204020204" pitchFamily="34" charset="-122"/>
                </a:rPr>
                <a:t>工作存在问题</a:t>
              </a:r>
            </a:p>
          </p:txBody>
        </p:sp>
        <p:sp>
          <p:nvSpPr>
            <p:cNvPr id="41" name="TextBox 7"/>
            <p:cNvSpPr txBox="1">
              <a:spLocks noChangeArrowheads="1"/>
            </p:cNvSpPr>
            <p:nvPr/>
          </p:nvSpPr>
          <p:spPr bwMode="auto">
            <a:xfrm>
              <a:off x="46" y="619"/>
              <a:ext cx="8833" cy="1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350" dirty="0">
                  <a:solidFill>
                    <a:schemeClr val="accent1"/>
                  </a:solidFill>
                  <a:latin typeface="微软雅黑" panose="020B0503020204020204" pitchFamily="34" charset="-122"/>
                  <a:ea typeface="微软雅黑" panose="020B0503020204020204" pitchFamily="34" charset="-122"/>
                </a:rPr>
                <a:t>点击添加主要文字内容点击添加主要文字内容点</a:t>
              </a:r>
            </a:p>
            <a:p>
              <a:pPr eaLnBrk="1" hangingPunct="1"/>
              <a:endParaRPr lang="zh-CN" altLang="en-US" sz="1350" dirty="0">
                <a:solidFill>
                  <a:schemeClr val="accent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childTnLst>
                          </p:cTn>
                        </p:par>
                        <p:par>
                          <p:cTn id="10" fill="hold">
                            <p:stCondLst>
                              <p:cond delay="500"/>
                            </p:stCondLst>
                            <p:childTnLst>
                              <p:par>
                                <p:cTn id="11" presetID="16" presetClass="entr" presetSubtype="42"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barn(outHorizontal)">
                                      <p:cBhvr>
                                        <p:cTn id="13"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6"/>
          <p:cNvSpPr/>
          <p:nvPr/>
        </p:nvSpPr>
        <p:spPr bwMode="auto">
          <a:xfrm>
            <a:off x="5230703" y="2088145"/>
            <a:ext cx="1022510" cy="1917653"/>
          </a:xfrm>
          <a:custGeom>
            <a:avLst/>
            <a:gdLst>
              <a:gd name="T0" fmla="*/ 346 w 450"/>
              <a:gd name="T1" fmla="*/ 43 h 846"/>
              <a:gd name="T2" fmla="*/ 336 w 450"/>
              <a:gd name="T3" fmla="*/ 49 h 846"/>
              <a:gd name="T4" fmla="*/ 273 w 450"/>
              <a:gd name="T5" fmla="*/ 93 h 846"/>
              <a:gd name="T6" fmla="*/ 210 w 450"/>
              <a:gd name="T7" fmla="*/ 172 h 846"/>
              <a:gd name="T8" fmla="*/ 178 w 450"/>
              <a:gd name="T9" fmla="*/ 253 h 846"/>
              <a:gd name="T10" fmla="*/ 167 w 450"/>
              <a:gd name="T11" fmla="*/ 327 h 846"/>
              <a:gd name="T12" fmla="*/ 170 w 450"/>
              <a:gd name="T13" fmla="*/ 378 h 846"/>
              <a:gd name="T14" fmla="*/ 176 w 450"/>
              <a:gd name="T15" fmla="*/ 414 h 846"/>
              <a:gd name="T16" fmla="*/ 164 w 450"/>
              <a:gd name="T17" fmla="*/ 429 h 846"/>
              <a:gd name="T18" fmla="*/ 160 w 450"/>
              <a:gd name="T19" fmla="*/ 429 h 846"/>
              <a:gd name="T20" fmla="*/ 80 w 450"/>
              <a:gd name="T21" fmla="*/ 470 h 846"/>
              <a:gd name="T22" fmla="*/ 15 w 450"/>
              <a:gd name="T23" fmla="*/ 558 h 846"/>
              <a:gd name="T24" fmla="*/ 2 w 450"/>
              <a:gd name="T25" fmla="*/ 631 h 846"/>
              <a:gd name="T26" fmla="*/ 2 w 450"/>
              <a:gd name="T27" fmla="*/ 649 h 846"/>
              <a:gd name="T28" fmla="*/ 17 w 450"/>
              <a:gd name="T29" fmla="*/ 714 h 846"/>
              <a:gd name="T30" fmla="*/ 48 w 450"/>
              <a:gd name="T31" fmla="*/ 766 h 846"/>
              <a:gd name="T32" fmla="*/ 103 w 450"/>
              <a:gd name="T33" fmla="*/ 815 h 846"/>
              <a:gd name="T34" fmla="*/ 209 w 450"/>
              <a:gd name="T35" fmla="*/ 846 h 846"/>
              <a:gd name="T36" fmla="*/ 237 w 450"/>
              <a:gd name="T37" fmla="*/ 843 h 846"/>
              <a:gd name="T38" fmla="*/ 296 w 450"/>
              <a:gd name="T39" fmla="*/ 827 h 846"/>
              <a:gd name="T40" fmla="*/ 341 w 450"/>
              <a:gd name="T41" fmla="*/ 800 h 846"/>
              <a:gd name="T42" fmla="*/ 394 w 450"/>
              <a:gd name="T43" fmla="*/ 738 h 846"/>
              <a:gd name="T44" fmla="*/ 419 w 450"/>
              <a:gd name="T45" fmla="*/ 678 h 846"/>
              <a:gd name="T46" fmla="*/ 410 w 450"/>
              <a:gd name="T47" fmla="*/ 658 h 846"/>
              <a:gd name="T48" fmla="*/ 380 w 450"/>
              <a:gd name="T49" fmla="*/ 642 h 846"/>
              <a:gd name="T50" fmla="*/ 334 w 450"/>
              <a:gd name="T51" fmla="*/ 609 h 846"/>
              <a:gd name="T52" fmla="*/ 269 w 450"/>
              <a:gd name="T53" fmla="*/ 535 h 846"/>
              <a:gd name="T54" fmla="*/ 228 w 450"/>
              <a:gd name="T55" fmla="*/ 456 h 846"/>
              <a:gd name="T56" fmla="*/ 207 w 450"/>
              <a:gd name="T57" fmla="*/ 362 h 846"/>
              <a:gd name="T58" fmla="*/ 213 w 450"/>
              <a:gd name="T59" fmla="*/ 261 h 846"/>
              <a:gd name="T60" fmla="*/ 230 w 450"/>
              <a:gd name="T61" fmla="*/ 209 h 846"/>
              <a:gd name="T62" fmla="*/ 279 w 450"/>
              <a:gd name="T63" fmla="*/ 125 h 846"/>
              <a:gd name="T64" fmla="*/ 326 w 450"/>
              <a:gd name="T65" fmla="*/ 80 h 846"/>
              <a:gd name="T66" fmla="*/ 356 w 450"/>
              <a:gd name="T67" fmla="*/ 61 h 846"/>
              <a:gd name="T68" fmla="*/ 356 w 450"/>
              <a:gd name="T69" fmla="*/ 91 h 846"/>
              <a:gd name="T70" fmla="*/ 361 w 450"/>
              <a:gd name="T71" fmla="*/ 98 h 846"/>
              <a:gd name="T72" fmla="*/ 368 w 450"/>
              <a:gd name="T73" fmla="*/ 95 h 846"/>
              <a:gd name="T74" fmla="*/ 393 w 450"/>
              <a:gd name="T75" fmla="*/ 67 h 846"/>
              <a:gd name="T76" fmla="*/ 445 w 450"/>
              <a:gd name="T77" fmla="*/ 12 h 846"/>
              <a:gd name="T78" fmla="*/ 450 w 450"/>
              <a:gd name="T79" fmla="*/ 2 h 846"/>
              <a:gd name="T80" fmla="*/ 448 w 450"/>
              <a:gd name="T81" fmla="*/ 0 h 846"/>
              <a:gd name="T82" fmla="*/ 425 w 450"/>
              <a:gd name="T83" fmla="*/ 3 h 846"/>
              <a:gd name="T84" fmla="*/ 389 w 450"/>
              <a:gd name="T85" fmla="*/ 7 h 846"/>
              <a:gd name="T86" fmla="*/ 326 w 450"/>
              <a:gd name="T87" fmla="*/ 15 h 846"/>
              <a:gd name="T88" fmla="*/ 320 w 450"/>
              <a:gd name="T89" fmla="*/ 18 h 846"/>
              <a:gd name="T90" fmla="*/ 323 w 450"/>
              <a:gd name="T91" fmla="*/ 26 h 846"/>
              <a:gd name="T92" fmla="*/ 346 w 450"/>
              <a:gd name="T93" fmla="*/ 43 h 8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50" h="846">
                <a:moveTo>
                  <a:pt x="346" y="43"/>
                </a:moveTo>
                <a:cubicBezTo>
                  <a:pt x="342" y="45"/>
                  <a:pt x="339" y="48"/>
                  <a:pt x="336" y="49"/>
                </a:cubicBezTo>
                <a:cubicBezTo>
                  <a:pt x="313" y="61"/>
                  <a:pt x="292" y="76"/>
                  <a:pt x="273" y="93"/>
                </a:cubicBezTo>
                <a:cubicBezTo>
                  <a:pt x="249" y="117"/>
                  <a:pt x="226" y="142"/>
                  <a:pt x="210" y="172"/>
                </a:cubicBezTo>
                <a:cubicBezTo>
                  <a:pt x="196" y="198"/>
                  <a:pt x="185" y="224"/>
                  <a:pt x="178" y="253"/>
                </a:cubicBezTo>
                <a:cubicBezTo>
                  <a:pt x="172" y="277"/>
                  <a:pt x="168" y="302"/>
                  <a:pt x="167" y="327"/>
                </a:cubicBezTo>
                <a:cubicBezTo>
                  <a:pt x="167" y="344"/>
                  <a:pt x="169" y="361"/>
                  <a:pt x="170" y="378"/>
                </a:cubicBezTo>
                <a:cubicBezTo>
                  <a:pt x="171" y="390"/>
                  <a:pt x="174" y="402"/>
                  <a:pt x="176" y="414"/>
                </a:cubicBezTo>
                <a:cubicBezTo>
                  <a:pt x="178" y="424"/>
                  <a:pt x="175" y="428"/>
                  <a:pt x="164" y="429"/>
                </a:cubicBezTo>
                <a:cubicBezTo>
                  <a:pt x="163" y="429"/>
                  <a:pt x="162" y="429"/>
                  <a:pt x="160" y="429"/>
                </a:cubicBezTo>
                <a:cubicBezTo>
                  <a:pt x="131" y="439"/>
                  <a:pt x="103" y="450"/>
                  <a:pt x="80" y="470"/>
                </a:cubicBezTo>
                <a:cubicBezTo>
                  <a:pt x="52" y="495"/>
                  <a:pt x="28" y="522"/>
                  <a:pt x="15" y="558"/>
                </a:cubicBezTo>
                <a:cubicBezTo>
                  <a:pt x="7" y="582"/>
                  <a:pt x="0" y="606"/>
                  <a:pt x="2" y="631"/>
                </a:cubicBezTo>
                <a:cubicBezTo>
                  <a:pt x="3" y="637"/>
                  <a:pt x="2" y="643"/>
                  <a:pt x="2" y="649"/>
                </a:cubicBezTo>
                <a:cubicBezTo>
                  <a:pt x="2" y="672"/>
                  <a:pt x="7" y="693"/>
                  <a:pt x="17" y="714"/>
                </a:cubicBezTo>
                <a:cubicBezTo>
                  <a:pt x="26" y="732"/>
                  <a:pt x="35" y="751"/>
                  <a:pt x="48" y="766"/>
                </a:cubicBezTo>
                <a:cubicBezTo>
                  <a:pt x="63" y="785"/>
                  <a:pt x="82" y="801"/>
                  <a:pt x="103" y="815"/>
                </a:cubicBezTo>
                <a:cubicBezTo>
                  <a:pt x="136" y="835"/>
                  <a:pt x="171" y="843"/>
                  <a:pt x="209" y="846"/>
                </a:cubicBezTo>
                <a:cubicBezTo>
                  <a:pt x="218" y="846"/>
                  <a:pt x="228" y="843"/>
                  <a:pt x="237" y="843"/>
                </a:cubicBezTo>
                <a:cubicBezTo>
                  <a:pt x="258" y="842"/>
                  <a:pt x="278" y="836"/>
                  <a:pt x="296" y="827"/>
                </a:cubicBezTo>
                <a:cubicBezTo>
                  <a:pt x="312" y="820"/>
                  <a:pt x="326" y="809"/>
                  <a:pt x="341" y="800"/>
                </a:cubicBezTo>
                <a:cubicBezTo>
                  <a:pt x="365" y="785"/>
                  <a:pt x="381" y="762"/>
                  <a:pt x="394" y="738"/>
                </a:cubicBezTo>
                <a:cubicBezTo>
                  <a:pt x="405" y="720"/>
                  <a:pt x="412" y="698"/>
                  <a:pt x="419" y="678"/>
                </a:cubicBezTo>
                <a:cubicBezTo>
                  <a:pt x="422" y="669"/>
                  <a:pt x="419" y="663"/>
                  <a:pt x="410" y="658"/>
                </a:cubicBezTo>
                <a:cubicBezTo>
                  <a:pt x="400" y="653"/>
                  <a:pt x="390" y="648"/>
                  <a:pt x="380" y="642"/>
                </a:cubicBezTo>
                <a:cubicBezTo>
                  <a:pt x="365" y="631"/>
                  <a:pt x="348" y="622"/>
                  <a:pt x="334" y="609"/>
                </a:cubicBezTo>
                <a:cubicBezTo>
                  <a:pt x="310" y="587"/>
                  <a:pt x="287" y="563"/>
                  <a:pt x="269" y="535"/>
                </a:cubicBezTo>
                <a:cubicBezTo>
                  <a:pt x="252" y="510"/>
                  <a:pt x="239" y="484"/>
                  <a:pt x="228" y="456"/>
                </a:cubicBezTo>
                <a:cubicBezTo>
                  <a:pt x="215" y="426"/>
                  <a:pt x="209" y="394"/>
                  <a:pt x="207" y="362"/>
                </a:cubicBezTo>
                <a:cubicBezTo>
                  <a:pt x="204" y="328"/>
                  <a:pt x="204" y="294"/>
                  <a:pt x="213" y="261"/>
                </a:cubicBezTo>
                <a:cubicBezTo>
                  <a:pt x="217" y="243"/>
                  <a:pt x="224" y="226"/>
                  <a:pt x="230" y="209"/>
                </a:cubicBezTo>
                <a:cubicBezTo>
                  <a:pt x="240" y="177"/>
                  <a:pt x="258" y="150"/>
                  <a:pt x="279" y="125"/>
                </a:cubicBezTo>
                <a:cubicBezTo>
                  <a:pt x="293" y="108"/>
                  <a:pt x="310" y="95"/>
                  <a:pt x="326" y="80"/>
                </a:cubicBezTo>
                <a:cubicBezTo>
                  <a:pt x="334" y="73"/>
                  <a:pt x="344" y="68"/>
                  <a:pt x="356" y="61"/>
                </a:cubicBezTo>
                <a:cubicBezTo>
                  <a:pt x="356" y="73"/>
                  <a:pt x="356" y="82"/>
                  <a:pt x="356" y="91"/>
                </a:cubicBezTo>
                <a:cubicBezTo>
                  <a:pt x="357" y="93"/>
                  <a:pt x="358" y="97"/>
                  <a:pt x="361" y="98"/>
                </a:cubicBezTo>
                <a:cubicBezTo>
                  <a:pt x="362" y="99"/>
                  <a:pt x="366" y="97"/>
                  <a:pt x="368" y="95"/>
                </a:cubicBezTo>
                <a:cubicBezTo>
                  <a:pt x="376" y="86"/>
                  <a:pt x="384" y="76"/>
                  <a:pt x="393" y="67"/>
                </a:cubicBezTo>
                <a:cubicBezTo>
                  <a:pt x="410" y="49"/>
                  <a:pt x="428" y="31"/>
                  <a:pt x="445" y="12"/>
                </a:cubicBezTo>
                <a:cubicBezTo>
                  <a:pt x="447" y="10"/>
                  <a:pt x="448" y="6"/>
                  <a:pt x="450" y="2"/>
                </a:cubicBezTo>
                <a:cubicBezTo>
                  <a:pt x="449" y="2"/>
                  <a:pt x="449" y="1"/>
                  <a:pt x="448" y="0"/>
                </a:cubicBezTo>
                <a:cubicBezTo>
                  <a:pt x="440" y="1"/>
                  <a:pt x="433" y="2"/>
                  <a:pt x="425" y="3"/>
                </a:cubicBezTo>
                <a:cubicBezTo>
                  <a:pt x="413" y="4"/>
                  <a:pt x="401" y="5"/>
                  <a:pt x="389" y="7"/>
                </a:cubicBezTo>
                <a:cubicBezTo>
                  <a:pt x="368" y="9"/>
                  <a:pt x="347" y="12"/>
                  <a:pt x="326" y="15"/>
                </a:cubicBezTo>
                <a:cubicBezTo>
                  <a:pt x="324" y="16"/>
                  <a:pt x="320" y="17"/>
                  <a:pt x="320" y="18"/>
                </a:cubicBezTo>
                <a:cubicBezTo>
                  <a:pt x="321" y="21"/>
                  <a:pt x="322" y="24"/>
                  <a:pt x="323" y="26"/>
                </a:cubicBezTo>
                <a:cubicBezTo>
                  <a:pt x="330" y="31"/>
                  <a:pt x="337" y="36"/>
                  <a:pt x="346" y="4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endParaRPr lang="zh-CN" altLang="en-US" sz="1350"/>
          </a:p>
        </p:txBody>
      </p:sp>
      <p:sp>
        <p:nvSpPr>
          <p:cNvPr id="8" name="Freeform 7"/>
          <p:cNvSpPr/>
          <p:nvPr/>
        </p:nvSpPr>
        <p:spPr bwMode="auto">
          <a:xfrm>
            <a:off x="5228322" y="1425120"/>
            <a:ext cx="1893846" cy="1078457"/>
          </a:xfrm>
          <a:custGeom>
            <a:avLst/>
            <a:gdLst>
              <a:gd name="T0" fmla="*/ 422 w 834"/>
              <a:gd name="T1" fmla="*/ 188 h 476"/>
              <a:gd name="T2" fmla="*/ 406 w 834"/>
              <a:gd name="T3" fmla="*/ 135 h 476"/>
              <a:gd name="T4" fmla="*/ 364 w 834"/>
              <a:gd name="T5" fmla="*/ 68 h 476"/>
              <a:gd name="T6" fmla="*/ 294 w 834"/>
              <a:gd name="T7" fmla="*/ 20 h 476"/>
              <a:gd name="T8" fmla="*/ 227 w 834"/>
              <a:gd name="T9" fmla="*/ 3 h 476"/>
              <a:gd name="T10" fmla="*/ 151 w 834"/>
              <a:gd name="T11" fmla="*/ 11 h 476"/>
              <a:gd name="T12" fmla="*/ 76 w 834"/>
              <a:gd name="T13" fmla="*/ 51 h 476"/>
              <a:gd name="T14" fmla="*/ 14 w 834"/>
              <a:gd name="T15" fmla="*/ 140 h 476"/>
              <a:gd name="T16" fmla="*/ 0 w 834"/>
              <a:gd name="T17" fmla="*/ 207 h 476"/>
              <a:gd name="T18" fmla="*/ 3 w 834"/>
              <a:gd name="T19" fmla="*/ 242 h 476"/>
              <a:gd name="T20" fmla="*/ 11 w 834"/>
              <a:gd name="T21" fmla="*/ 279 h 476"/>
              <a:gd name="T22" fmla="*/ 37 w 834"/>
              <a:gd name="T23" fmla="*/ 331 h 476"/>
              <a:gd name="T24" fmla="*/ 64 w 834"/>
              <a:gd name="T25" fmla="*/ 364 h 476"/>
              <a:gd name="T26" fmla="*/ 106 w 834"/>
              <a:gd name="T27" fmla="*/ 395 h 476"/>
              <a:gd name="T28" fmla="*/ 169 w 834"/>
              <a:gd name="T29" fmla="*/ 419 h 476"/>
              <a:gd name="T30" fmla="*/ 174 w 834"/>
              <a:gd name="T31" fmla="*/ 416 h 476"/>
              <a:gd name="T32" fmla="*/ 213 w 834"/>
              <a:gd name="T33" fmla="*/ 358 h 476"/>
              <a:gd name="T34" fmla="*/ 246 w 834"/>
              <a:gd name="T35" fmla="*/ 320 h 476"/>
              <a:gd name="T36" fmla="*/ 297 w 834"/>
              <a:gd name="T37" fmla="*/ 281 h 476"/>
              <a:gd name="T38" fmla="*/ 380 w 834"/>
              <a:gd name="T39" fmla="*/ 240 h 476"/>
              <a:gd name="T40" fmla="*/ 444 w 834"/>
              <a:gd name="T41" fmla="*/ 224 h 476"/>
              <a:gd name="T42" fmla="*/ 508 w 834"/>
              <a:gd name="T43" fmla="*/ 219 h 476"/>
              <a:gd name="T44" fmla="*/ 554 w 834"/>
              <a:gd name="T45" fmla="*/ 225 h 476"/>
              <a:gd name="T46" fmla="*/ 626 w 834"/>
              <a:gd name="T47" fmla="*/ 244 h 476"/>
              <a:gd name="T48" fmla="*/ 728 w 834"/>
              <a:gd name="T49" fmla="*/ 312 h 476"/>
              <a:gd name="T50" fmla="*/ 758 w 834"/>
              <a:gd name="T51" fmla="*/ 348 h 476"/>
              <a:gd name="T52" fmla="*/ 777 w 834"/>
              <a:gd name="T53" fmla="*/ 379 h 476"/>
              <a:gd name="T54" fmla="*/ 738 w 834"/>
              <a:gd name="T55" fmla="*/ 384 h 476"/>
              <a:gd name="T56" fmla="*/ 824 w 834"/>
              <a:gd name="T57" fmla="*/ 473 h 476"/>
              <a:gd name="T58" fmla="*/ 832 w 834"/>
              <a:gd name="T59" fmla="*/ 476 h 476"/>
              <a:gd name="T60" fmla="*/ 834 w 834"/>
              <a:gd name="T61" fmla="*/ 469 h 476"/>
              <a:gd name="T62" fmla="*/ 828 w 834"/>
              <a:gd name="T63" fmla="*/ 415 h 476"/>
              <a:gd name="T64" fmla="*/ 825 w 834"/>
              <a:gd name="T65" fmla="*/ 356 h 476"/>
              <a:gd name="T66" fmla="*/ 823 w 834"/>
              <a:gd name="T67" fmla="*/ 348 h 476"/>
              <a:gd name="T68" fmla="*/ 814 w 834"/>
              <a:gd name="T69" fmla="*/ 352 h 476"/>
              <a:gd name="T70" fmla="*/ 796 w 834"/>
              <a:gd name="T71" fmla="*/ 372 h 476"/>
              <a:gd name="T72" fmla="*/ 641 w 834"/>
              <a:gd name="T73" fmla="*/ 214 h 476"/>
              <a:gd name="T74" fmla="*/ 422 w 834"/>
              <a:gd name="T75" fmla="*/ 188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34" h="476">
                <a:moveTo>
                  <a:pt x="422" y="188"/>
                </a:moveTo>
                <a:cubicBezTo>
                  <a:pt x="417" y="170"/>
                  <a:pt x="411" y="153"/>
                  <a:pt x="406" y="135"/>
                </a:cubicBezTo>
                <a:cubicBezTo>
                  <a:pt x="398" y="109"/>
                  <a:pt x="382" y="88"/>
                  <a:pt x="364" y="68"/>
                </a:cubicBezTo>
                <a:cubicBezTo>
                  <a:pt x="345" y="47"/>
                  <a:pt x="320" y="32"/>
                  <a:pt x="294" y="20"/>
                </a:cubicBezTo>
                <a:cubicBezTo>
                  <a:pt x="273" y="10"/>
                  <a:pt x="250" y="6"/>
                  <a:pt x="227" y="3"/>
                </a:cubicBezTo>
                <a:cubicBezTo>
                  <a:pt x="201" y="0"/>
                  <a:pt x="176" y="4"/>
                  <a:pt x="151" y="11"/>
                </a:cubicBezTo>
                <a:cubicBezTo>
                  <a:pt x="123" y="20"/>
                  <a:pt x="98" y="33"/>
                  <a:pt x="76" y="51"/>
                </a:cubicBezTo>
                <a:cubicBezTo>
                  <a:pt x="48" y="75"/>
                  <a:pt x="26" y="105"/>
                  <a:pt x="14" y="140"/>
                </a:cubicBezTo>
                <a:cubicBezTo>
                  <a:pt x="6" y="162"/>
                  <a:pt x="1" y="184"/>
                  <a:pt x="0" y="207"/>
                </a:cubicBezTo>
                <a:cubicBezTo>
                  <a:pt x="0" y="219"/>
                  <a:pt x="2" y="231"/>
                  <a:pt x="3" y="242"/>
                </a:cubicBezTo>
                <a:cubicBezTo>
                  <a:pt x="5" y="255"/>
                  <a:pt x="7" y="267"/>
                  <a:pt x="11" y="279"/>
                </a:cubicBezTo>
                <a:cubicBezTo>
                  <a:pt x="19" y="297"/>
                  <a:pt x="27" y="315"/>
                  <a:pt x="37" y="331"/>
                </a:cubicBezTo>
                <a:cubicBezTo>
                  <a:pt x="44" y="343"/>
                  <a:pt x="53" y="355"/>
                  <a:pt x="64" y="364"/>
                </a:cubicBezTo>
                <a:cubicBezTo>
                  <a:pt x="77" y="375"/>
                  <a:pt x="92" y="385"/>
                  <a:pt x="106" y="395"/>
                </a:cubicBezTo>
                <a:cubicBezTo>
                  <a:pt x="125" y="408"/>
                  <a:pt x="146" y="414"/>
                  <a:pt x="169" y="419"/>
                </a:cubicBezTo>
                <a:cubicBezTo>
                  <a:pt x="170" y="419"/>
                  <a:pt x="173" y="417"/>
                  <a:pt x="174" y="416"/>
                </a:cubicBezTo>
                <a:cubicBezTo>
                  <a:pt x="187" y="396"/>
                  <a:pt x="199" y="377"/>
                  <a:pt x="213" y="358"/>
                </a:cubicBezTo>
                <a:cubicBezTo>
                  <a:pt x="223" y="345"/>
                  <a:pt x="233" y="331"/>
                  <a:pt x="246" y="320"/>
                </a:cubicBezTo>
                <a:cubicBezTo>
                  <a:pt x="261" y="306"/>
                  <a:pt x="278" y="292"/>
                  <a:pt x="297" y="281"/>
                </a:cubicBezTo>
                <a:cubicBezTo>
                  <a:pt x="323" y="266"/>
                  <a:pt x="351" y="252"/>
                  <a:pt x="380" y="240"/>
                </a:cubicBezTo>
                <a:cubicBezTo>
                  <a:pt x="400" y="231"/>
                  <a:pt x="422" y="226"/>
                  <a:pt x="444" y="224"/>
                </a:cubicBezTo>
                <a:cubicBezTo>
                  <a:pt x="466" y="223"/>
                  <a:pt x="487" y="219"/>
                  <a:pt x="508" y="219"/>
                </a:cubicBezTo>
                <a:cubicBezTo>
                  <a:pt x="523" y="219"/>
                  <a:pt x="539" y="221"/>
                  <a:pt x="554" y="225"/>
                </a:cubicBezTo>
                <a:cubicBezTo>
                  <a:pt x="578" y="230"/>
                  <a:pt x="603" y="235"/>
                  <a:pt x="626" y="244"/>
                </a:cubicBezTo>
                <a:cubicBezTo>
                  <a:pt x="665" y="259"/>
                  <a:pt x="698" y="282"/>
                  <a:pt x="728" y="312"/>
                </a:cubicBezTo>
                <a:cubicBezTo>
                  <a:pt x="739" y="323"/>
                  <a:pt x="748" y="335"/>
                  <a:pt x="758" y="348"/>
                </a:cubicBezTo>
                <a:cubicBezTo>
                  <a:pt x="765" y="357"/>
                  <a:pt x="771" y="368"/>
                  <a:pt x="777" y="379"/>
                </a:cubicBezTo>
                <a:cubicBezTo>
                  <a:pt x="764" y="383"/>
                  <a:pt x="750" y="377"/>
                  <a:pt x="738" y="384"/>
                </a:cubicBezTo>
                <a:cubicBezTo>
                  <a:pt x="767" y="414"/>
                  <a:pt x="796" y="444"/>
                  <a:pt x="824" y="473"/>
                </a:cubicBezTo>
                <a:cubicBezTo>
                  <a:pt x="826" y="475"/>
                  <a:pt x="830" y="476"/>
                  <a:pt x="832" y="476"/>
                </a:cubicBezTo>
                <a:cubicBezTo>
                  <a:pt x="833" y="475"/>
                  <a:pt x="834" y="471"/>
                  <a:pt x="834" y="469"/>
                </a:cubicBezTo>
                <a:cubicBezTo>
                  <a:pt x="832" y="451"/>
                  <a:pt x="830" y="433"/>
                  <a:pt x="828" y="415"/>
                </a:cubicBezTo>
                <a:cubicBezTo>
                  <a:pt x="827" y="396"/>
                  <a:pt x="826" y="376"/>
                  <a:pt x="825" y="356"/>
                </a:cubicBezTo>
                <a:cubicBezTo>
                  <a:pt x="825" y="353"/>
                  <a:pt x="824" y="351"/>
                  <a:pt x="823" y="348"/>
                </a:cubicBezTo>
                <a:cubicBezTo>
                  <a:pt x="820" y="349"/>
                  <a:pt x="816" y="350"/>
                  <a:pt x="814" y="352"/>
                </a:cubicBezTo>
                <a:cubicBezTo>
                  <a:pt x="808" y="358"/>
                  <a:pt x="803" y="365"/>
                  <a:pt x="796" y="372"/>
                </a:cubicBezTo>
                <a:cubicBezTo>
                  <a:pt x="762" y="301"/>
                  <a:pt x="712" y="247"/>
                  <a:pt x="641" y="214"/>
                </a:cubicBezTo>
                <a:cubicBezTo>
                  <a:pt x="572" y="181"/>
                  <a:pt x="498" y="172"/>
                  <a:pt x="422" y="18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endParaRPr lang="zh-CN" altLang="en-US" sz="1350"/>
          </a:p>
        </p:txBody>
      </p:sp>
      <p:sp>
        <p:nvSpPr>
          <p:cNvPr id="9" name="Freeform 8"/>
          <p:cNvSpPr/>
          <p:nvPr/>
        </p:nvSpPr>
        <p:spPr bwMode="auto">
          <a:xfrm>
            <a:off x="5850875" y="2929722"/>
            <a:ext cx="1921224" cy="1028462"/>
          </a:xfrm>
          <a:custGeom>
            <a:avLst/>
            <a:gdLst>
              <a:gd name="T0" fmla="*/ 426 w 846"/>
              <a:gd name="T1" fmla="*/ 276 h 454"/>
              <a:gd name="T2" fmla="*/ 442 w 846"/>
              <a:gd name="T3" fmla="*/ 325 h 454"/>
              <a:gd name="T4" fmla="*/ 512 w 846"/>
              <a:gd name="T5" fmla="*/ 413 h 454"/>
              <a:gd name="T6" fmla="*/ 607 w 846"/>
              <a:gd name="T7" fmla="*/ 450 h 454"/>
              <a:gd name="T8" fmla="*/ 735 w 846"/>
              <a:gd name="T9" fmla="*/ 427 h 454"/>
              <a:gd name="T10" fmla="*/ 776 w 846"/>
              <a:gd name="T11" fmla="*/ 398 h 454"/>
              <a:gd name="T12" fmla="*/ 824 w 846"/>
              <a:gd name="T13" fmla="*/ 337 h 454"/>
              <a:gd name="T14" fmla="*/ 845 w 846"/>
              <a:gd name="T15" fmla="*/ 247 h 454"/>
              <a:gd name="T16" fmla="*/ 842 w 846"/>
              <a:gd name="T17" fmla="*/ 206 h 454"/>
              <a:gd name="T18" fmla="*/ 828 w 846"/>
              <a:gd name="T19" fmla="*/ 155 h 454"/>
              <a:gd name="T20" fmla="*/ 794 w 846"/>
              <a:gd name="T21" fmla="*/ 104 h 454"/>
              <a:gd name="T22" fmla="*/ 741 w 846"/>
              <a:gd name="T23" fmla="*/ 59 h 454"/>
              <a:gd name="T24" fmla="*/ 681 w 846"/>
              <a:gd name="T25" fmla="*/ 34 h 454"/>
              <a:gd name="T26" fmla="*/ 658 w 846"/>
              <a:gd name="T27" fmla="*/ 45 h 454"/>
              <a:gd name="T28" fmla="*/ 641 w 846"/>
              <a:gd name="T29" fmla="*/ 75 h 454"/>
              <a:gd name="T30" fmla="*/ 604 w 846"/>
              <a:gd name="T31" fmla="*/ 126 h 454"/>
              <a:gd name="T32" fmla="*/ 554 w 846"/>
              <a:gd name="T33" fmla="*/ 171 h 454"/>
              <a:gd name="T34" fmla="*/ 495 w 846"/>
              <a:gd name="T35" fmla="*/ 208 h 454"/>
              <a:gd name="T36" fmla="*/ 424 w 846"/>
              <a:gd name="T37" fmla="*/ 235 h 454"/>
              <a:gd name="T38" fmla="*/ 365 w 846"/>
              <a:gd name="T39" fmla="*/ 246 h 454"/>
              <a:gd name="T40" fmla="*/ 265 w 846"/>
              <a:gd name="T41" fmla="*/ 241 h 454"/>
              <a:gd name="T42" fmla="*/ 196 w 846"/>
              <a:gd name="T43" fmla="*/ 219 h 454"/>
              <a:gd name="T44" fmla="*/ 103 w 846"/>
              <a:gd name="T45" fmla="*/ 154 h 454"/>
              <a:gd name="T46" fmla="*/ 88 w 846"/>
              <a:gd name="T47" fmla="*/ 136 h 454"/>
              <a:gd name="T48" fmla="*/ 59 w 846"/>
              <a:gd name="T49" fmla="*/ 98 h 454"/>
              <a:gd name="T50" fmla="*/ 99 w 846"/>
              <a:gd name="T51" fmla="*/ 89 h 454"/>
              <a:gd name="T52" fmla="*/ 69 w 846"/>
              <a:gd name="T53" fmla="*/ 64 h 454"/>
              <a:gd name="T54" fmla="*/ 10 w 846"/>
              <a:gd name="T55" fmla="*/ 7 h 454"/>
              <a:gd name="T56" fmla="*/ 2 w 846"/>
              <a:gd name="T57" fmla="*/ 0 h 454"/>
              <a:gd name="T58" fmla="*/ 0 w 846"/>
              <a:gd name="T59" fmla="*/ 12 h 454"/>
              <a:gd name="T60" fmla="*/ 2 w 846"/>
              <a:gd name="T61" fmla="*/ 25 h 454"/>
              <a:gd name="T62" fmla="*/ 5 w 846"/>
              <a:gd name="T63" fmla="*/ 58 h 454"/>
              <a:gd name="T64" fmla="*/ 11 w 846"/>
              <a:gd name="T65" fmla="*/ 102 h 454"/>
              <a:gd name="T66" fmla="*/ 15 w 846"/>
              <a:gd name="T67" fmla="*/ 128 h 454"/>
              <a:gd name="T68" fmla="*/ 19 w 846"/>
              <a:gd name="T69" fmla="*/ 134 h 454"/>
              <a:gd name="T70" fmla="*/ 30 w 846"/>
              <a:gd name="T71" fmla="*/ 119 h 454"/>
              <a:gd name="T72" fmla="*/ 42 w 846"/>
              <a:gd name="T73" fmla="*/ 107 h 454"/>
              <a:gd name="T74" fmla="*/ 426 w 846"/>
              <a:gd name="T75" fmla="*/ 276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46" h="454">
                <a:moveTo>
                  <a:pt x="426" y="276"/>
                </a:moveTo>
                <a:cubicBezTo>
                  <a:pt x="431" y="292"/>
                  <a:pt x="436" y="309"/>
                  <a:pt x="442" y="325"/>
                </a:cubicBezTo>
                <a:cubicBezTo>
                  <a:pt x="457" y="361"/>
                  <a:pt x="481" y="391"/>
                  <a:pt x="512" y="413"/>
                </a:cubicBezTo>
                <a:cubicBezTo>
                  <a:pt x="541" y="433"/>
                  <a:pt x="572" y="447"/>
                  <a:pt x="607" y="450"/>
                </a:cubicBezTo>
                <a:cubicBezTo>
                  <a:pt x="651" y="454"/>
                  <a:pt x="695" y="451"/>
                  <a:pt x="735" y="427"/>
                </a:cubicBezTo>
                <a:cubicBezTo>
                  <a:pt x="749" y="418"/>
                  <a:pt x="763" y="409"/>
                  <a:pt x="776" y="398"/>
                </a:cubicBezTo>
                <a:cubicBezTo>
                  <a:pt x="796" y="381"/>
                  <a:pt x="812" y="360"/>
                  <a:pt x="824" y="337"/>
                </a:cubicBezTo>
                <a:cubicBezTo>
                  <a:pt x="838" y="308"/>
                  <a:pt x="846" y="279"/>
                  <a:pt x="845" y="247"/>
                </a:cubicBezTo>
                <a:cubicBezTo>
                  <a:pt x="845" y="233"/>
                  <a:pt x="843" y="220"/>
                  <a:pt x="842" y="206"/>
                </a:cubicBezTo>
                <a:cubicBezTo>
                  <a:pt x="842" y="187"/>
                  <a:pt x="835" y="171"/>
                  <a:pt x="828" y="155"/>
                </a:cubicBezTo>
                <a:cubicBezTo>
                  <a:pt x="819" y="136"/>
                  <a:pt x="807" y="120"/>
                  <a:pt x="794" y="104"/>
                </a:cubicBezTo>
                <a:cubicBezTo>
                  <a:pt x="780" y="84"/>
                  <a:pt x="761" y="71"/>
                  <a:pt x="741" y="59"/>
                </a:cubicBezTo>
                <a:cubicBezTo>
                  <a:pt x="723" y="48"/>
                  <a:pt x="701" y="42"/>
                  <a:pt x="681" y="34"/>
                </a:cubicBezTo>
                <a:cubicBezTo>
                  <a:pt x="670" y="31"/>
                  <a:pt x="664" y="34"/>
                  <a:pt x="658" y="45"/>
                </a:cubicBezTo>
                <a:cubicBezTo>
                  <a:pt x="653" y="55"/>
                  <a:pt x="648" y="66"/>
                  <a:pt x="641" y="75"/>
                </a:cubicBezTo>
                <a:cubicBezTo>
                  <a:pt x="630" y="93"/>
                  <a:pt x="618" y="111"/>
                  <a:pt x="604" y="126"/>
                </a:cubicBezTo>
                <a:cubicBezTo>
                  <a:pt x="589" y="142"/>
                  <a:pt x="571" y="157"/>
                  <a:pt x="554" y="171"/>
                </a:cubicBezTo>
                <a:cubicBezTo>
                  <a:pt x="535" y="184"/>
                  <a:pt x="516" y="197"/>
                  <a:pt x="495" y="208"/>
                </a:cubicBezTo>
                <a:cubicBezTo>
                  <a:pt x="473" y="220"/>
                  <a:pt x="450" y="231"/>
                  <a:pt x="424" y="235"/>
                </a:cubicBezTo>
                <a:cubicBezTo>
                  <a:pt x="404" y="239"/>
                  <a:pt x="385" y="245"/>
                  <a:pt x="365" y="246"/>
                </a:cubicBezTo>
                <a:cubicBezTo>
                  <a:pt x="332" y="247"/>
                  <a:pt x="298" y="249"/>
                  <a:pt x="265" y="241"/>
                </a:cubicBezTo>
                <a:cubicBezTo>
                  <a:pt x="241" y="236"/>
                  <a:pt x="218" y="230"/>
                  <a:pt x="196" y="219"/>
                </a:cubicBezTo>
                <a:cubicBezTo>
                  <a:pt x="161" y="203"/>
                  <a:pt x="129" y="183"/>
                  <a:pt x="103" y="154"/>
                </a:cubicBezTo>
                <a:cubicBezTo>
                  <a:pt x="97" y="148"/>
                  <a:pt x="92" y="142"/>
                  <a:pt x="88" y="136"/>
                </a:cubicBezTo>
                <a:cubicBezTo>
                  <a:pt x="78" y="123"/>
                  <a:pt x="69" y="111"/>
                  <a:pt x="59" y="98"/>
                </a:cubicBezTo>
                <a:cubicBezTo>
                  <a:pt x="72" y="89"/>
                  <a:pt x="87" y="100"/>
                  <a:pt x="99" y="89"/>
                </a:cubicBezTo>
                <a:cubicBezTo>
                  <a:pt x="89" y="80"/>
                  <a:pt x="79" y="72"/>
                  <a:pt x="69" y="64"/>
                </a:cubicBezTo>
                <a:cubicBezTo>
                  <a:pt x="49" y="45"/>
                  <a:pt x="30" y="26"/>
                  <a:pt x="10" y="7"/>
                </a:cubicBezTo>
                <a:cubicBezTo>
                  <a:pt x="8" y="5"/>
                  <a:pt x="6" y="3"/>
                  <a:pt x="2" y="0"/>
                </a:cubicBezTo>
                <a:cubicBezTo>
                  <a:pt x="1" y="5"/>
                  <a:pt x="0" y="8"/>
                  <a:pt x="0" y="12"/>
                </a:cubicBezTo>
                <a:cubicBezTo>
                  <a:pt x="0" y="16"/>
                  <a:pt x="2" y="21"/>
                  <a:pt x="2" y="25"/>
                </a:cubicBezTo>
                <a:cubicBezTo>
                  <a:pt x="3" y="36"/>
                  <a:pt x="4" y="47"/>
                  <a:pt x="5" y="58"/>
                </a:cubicBezTo>
                <a:cubicBezTo>
                  <a:pt x="7" y="73"/>
                  <a:pt x="9" y="87"/>
                  <a:pt x="11" y="102"/>
                </a:cubicBezTo>
                <a:cubicBezTo>
                  <a:pt x="12" y="111"/>
                  <a:pt x="13" y="119"/>
                  <a:pt x="15" y="128"/>
                </a:cubicBezTo>
                <a:cubicBezTo>
                  <a:pt x="15" y="130"/>
                  <a:pt x="17" y="131"/>
                  <a:pt x="19" y="134"/>
                </a:cubicBezTo>
                <a:cubicBezTo>
                  <a:pt x="23" y="128"/>
                  <a:pt x="26" y="123"/>
                  <a:pt x="30" y="119"/>
                </a:cubicBezTo>
                <a:cubicBezTo>
                  <a:pt x="34" y="115"/>
                  <a:pt x="38" y="111"/>
                  <a:pt x="42" y="107"/>
                </a:cubicBezTo>
                <a:cubicBezTo>
                  <a:pt x="129" y="257"/>
                  <a:pt x="261" y="305"/>
                  <a:pt x="426" y="27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endParaRPr lang="zh-CN" altLang="en-US" sz="1350"/>
          </a:p>
        </p:txBody>
      </p:sp>
      <p:sp>
        <p:nvSpPr>
          <p:cNvPr id="10" name="Freeform 9"/>
          <p:cNvSpPr/>
          <p:nvPr/>
        </p:nvSpPr>
        <p:spPr bwMode="auto">
          <a:xfrm>
            <a:off x="6688881" y="1422739"/>
            <a:ext cx="1076076" cy="1928366"/>
          </a:xfrm>
          <a:custGeom>
            <a:avLst/>
            <a:gdLst>
              <a:gd name="T0" fmla="*/ 57 w 474"/>
              <a:gd name="T1" fmla="*/ 181 h 851"/>
              <a:gd name="T2" fmla="*/ 69 w 474"/>
              <a:gd name="T3" fmla="*/ 189 h 851"/>
              <a:gd name="T4" fmla="*/ 152 w 474"/>
              <a:gd name="T5" fmla="*/ 252 h 851"/>
              <a:gd name="T6" fmla="*/ 203 w 474"/>
              <a:gd name="T7" fmla="*/ 318 h 851"/>
              <a:gd name="T8" fmla="*/ 238 w 474"/>
              <a:gd name="T9" fmla="*/ 391 h 851"/>
              <a:gd name="T10" fmla="*/ 249 w 474"/>
              <a:gd name="T11" fmla="*/ 434 h 851"/>
              <a:gd name="T12" fmla="*/ 257 w 474"/>
              <a:gd name="T13" fmla="*/ 484 h 851"/>
              <a:gd name="T14" fmla="*/ 251 w 474"/>
              <a:gd name="T15" fmla="*/ 578 h 851"/>
              <a:gd name="T16" fmla="*/ 233 w 474"/>
              <a:gd name="T17" fmla="*/ 639 h 851"/>
              <a:gd name="T18" fmla="*/ 187 w 474"/>
              <a:gd name="T19" fmla="*/ 716 h 851"/>
              <a:gd name="T20" fmla="*/ 123 w 474"/>
              <a:gd name="T21" fmla="*/ 775 h 851"/>
              <a:gd name="T22" fmla="*/ 95 w 474"/>
              <a:gd name="T23" fmla="*/ 791 h 851"/>
              <a:gd name="T24" fmla="*/ 95 w 474"/>
              <a:gd name="T25" fmla="*/ 752 h 851"/>
              <a:gd name="T26" fmla="*/ 84 w 474"/>
              <a:gd name="T27" fmla="*/ 757 h 851"/>
              <a:gd name="T28" fmla="*/ 73 w 474"/>
              <a:gd name="T29" fmla="*/ 767 h 851"/>
              <a:gd name="T30" fmla="*/ 0 w 474"/>
              <a:gd name="T31" fmla="*/ 841 h 851"/>
              <a:gd name="T32" fmla="*/ 15 w 474"/>
              <a:gd name="T33" fmla="*/ 843 h 851"/>
              <a:gd name="T34" fmla="*/ 52 w 474"/>
              <a:gd name="T35" fmla="*/ 840 h 851"/>
              <a:gd name="T36" fmla="*/ 113 w 474"/>
              <a:gd name="T37" fmla="*/ 837 h 851"/>
              <a:gd name="T38" fmla="*/ 129 w 474"/>
              <a:gd name="T39" fmla="*/ 833 h 851"/>
              <a:gd name="T40" fmla="*/ 129 w 474"/>
              <a:gd name="T41" fmla="*/ 830 h 851"/>
              <a:gd name="T42" fmla="*/ 103 w 474"/>
              <a:gd name="T43" fmla="*/ 808 h 851"/>
              <a:gd name="T44" fmla="*/ 289 w 474"/>
              <a:gd name="T45" fmla="*/ 430 h 851"/>
              <a:gd name="T46" fmla="*/ 418 w 474"/>
              <a:gd name="T47" fmla="*/ 363 h 851"/>
              <a:gd name="T48" fmla="*/ 473 w 474"/>
              <a:gd name="T49" fmla="*/ 229 h 851"/>
              <a:gd name="T50" fmla="*/ 292 w 474"/>
              <a:gd name="T51" fmla="*/ 13 h 851"/>
              <a:gd name="T52" fmla="*/ 57 w 474"/>
              <a:gd name="T53" fmla="*/ 181 h 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74" h="851">
                <a:moveTo>
                  <a:pt x="57" y="181"/>
                </a:moveTo>
                <a:cubicBezTo>
                  <a:pt x="61" y="183"/>
                  <a:pt x="64" y="187"/>
                  <a:pt x="69" y="189"/>
                </a:cubicBezTo>
                <a:cubicBezTo>
                  <a:pt x="100" y="205"/>
                  <a:pt x="128" y="227"/>
                  <a:pt x="152" y="252"/>
                </a:cubicBezTo>
                <a:cubicBezTo>
                  <a:pt x="172" y="272"/>
                  <a:pt x="188" y="294"/>
                  <a:pt x="203" y="318"/>
                </a:cubicBezTo>
                <a:cubicBezTo>
                  <a:pt x="217" y="341"/>
                  <a:pt x="227" y="366"/>
                  <a:pt x="238" y="391"/>
                </a:cubicBezTo>
                <a:cubicBezTo>
                  <a:pt x="243" y="404"/>
                  <a:pt x="246" y="419"/>
                  <a:pt x="249" y="434"/>
                </a:cubicBezTo>
                <a:cubicBezTo>
                  <a:pt x="252" y="451"/>
                  <a:pt x="256" y="467"/>
                  <a:pt x="257" y="484"/>
                </a:cubicBezTo>
                <a:cubicBezTo>
                  <a:pt x="258" y="516"/>
                  <a:pt x="260" y="547"/>
                  <a:pt x="251" y="578"/>
                </a:cubicBezTo>
                <a:cubicBezTo>
                  <a:pt x="245" y="598"/>
                  <a:pt x="241" y="619"/>
                  <a:pt x="233" y="639"/>
                </a:cubicBezTo>
                <a:cubicBezTo>
                  <a:pt x="222" y="667"/>
                  <a:pt x="208" y="694"/>
                  <a:pt x="187" y="716"/>
                </a:cubicBezTo>
                <a:cubicBezTo>
                  <a:pt x="168" y="737"/>
                  <a:pt x="148" y="759"/>
                  <a:pt x="123" y="775"/>
                </a:cubicBezTo>
                <a:cubicBezTo>
                  <a:pt x="115" y="780"/>
                  <a:pt x="106" y="785"/>
                  <a:pt x="95" y="791"/>
                </a:cubicBezTo>
                <a:cubicBezTo>
                  <a:pt x="95" y="777"/>
                  <a:pt x="95" y="765"/>
                  <a:pt x="95" y="752"/>
                </a:cubicBezTo>
                <a:cubicBezTo>
                  <a:pt x="90" y="754"/>
                  <a:pt x="87" y="755"/>
                  <a:pt x="84" y="757"/>
                </a:cubicBezTo>
                <a:cubicBezTo>
                  <a:pt x="80" y="760"/>
                  <a:pt x="77" y="764"/>
                  <a:pt x="73" y="767"/>
                </a:cubicBezTo>
                <a:cubicBezTo>
                  <a:pt x="49" y="792"/>
                  <a:pt x="24" y="816"/>
                  <a:pt x="0" y="841"/>
                </a:cubicBezTo>
                <a:cubicBezTo>
                  <a:pt x="4" y="851"/>
                  <a:pt x="10" y="843"/>
                  <a:pt x="15" y="843"/>
                </a:cubicBezTo>
                <a:cubicBezTo>
                  <a:pt x="27" y="843"/>
                  <a:pt x="40" y="841"/>
                  <a:pt x="52" y="840"/>
                </a:cubicBezTo>
                <a:cubicBezTo>
                  <a:pt x="73" y="839"/>
                  <a:pt x="93" y="838"/>
                  <a:pt x="113" y="837"/>
                </a:cubicBezTo>
                <a:cubicBezTo>
                  <a:pt x="118" y="836"/>
                  <a:pt x="124" y="835"/>
                  <a:pt x="129" y="833"/>
                </a:cubicBezTo>
                <a:cubicBezTo>
                  <a:pt x="129" y="832"/>
                  <a:pt x="129" y="831"/>
                  <a:pt x="129" y="830"/>
                </a:cubicBezTo>
                <a:cubicBezTo>
                  <a:pt x="121" y="823"/>
                  <a:pt x="113" y="816"/>
                  <a:pt x="103" y="808"/>
                </a:cubicBezTo>
                <a:cubicBezTo>
                  <a:pt x="260" y="728"/>
                  <a:pt x="311" y="597"/>
                  <a:pt x="289" y="430"/>
                </a:cubicBezTo>
                <a:cubicBezTo>
                  <a:pt x="340" y="423"/>
                  <a:pt x="383" y="401"/>
                  <a:pt x="418" y="363"/>
                </a:cubicBezTo>
                <a:cubicBezTo>
                  <a:pt x="453" y="325"/>
                  <a:pt x="472" y="280"/>
                  <a:pt x="473" y="229"/>
                </a:cubicBezTo>
                <a:cubicBezTo>
                  <a:pt x="474" y="118"/>
                  <a:pt x="401" y="29"/>
                  <a:pt x="292" y="13"/>
                </a:cubicBezTo>
                <a:cubicBezTo>
                  <a:pt x="199" y="0"/>
                  <a:pt x="88" y="49"/>
                  <a:pt x="57" y="18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endParaRPr lang="zh-CN" altLang="en-US" sz="1350"/>
          </a:p>
        </p:txBody>
      </p:sp>
      <p:sp>
        <p:nvSpPr>
          <p:cNvPr id="11" name="Freeform 10"/>
          <p:cNvSpPr/>
          <p:nvPr/>
        </p:nvSpPr>
        <p:spPr bwMode="auto">
          <a:xfrm>
            <a:off x="6009190" y="2265506"/>
            <a:ext cx="920141" cy="899904"/>
          </a:xfrm>
          <a:custGeom>
            <a:avLst/>
            <a:gdLst>
              <a:gd name="T0" fmla="*/ 202 w 405"/>
              <a:gd name="T1" fmla="*/ 396 h 397"/>
              <a:gd name="T2" fmla="*/ 349 w 405"/>
              <a:gd name="T3" fmla="*/ 332 h 397"/>
              <a:gd name="T4" fmla="*/ 400 w 405"/>
              <a:gd name="T5" fmla="*/ 180 h 397"/>
              <a:gd name="T6" fmla="*/ 214 w 405"/>
              <a:gd name="T7" fmla="*/ 4 h 397"/>
              <a:gd name="T8" fmla="*/ 59 w 405"/>
              <a:gd name="T9" fmla="*/ 64 h 397"/>
              <a:gd name="T10" fmla="*/ 4 w 405"/>
              <a:gd name="T11" fmla="*/ 215 h 397"/>
              <a:gd name="T12" fmla="*/ 68 w 405"/>
              <a:gd name="T13" fmla="*/ 345 h 397"/>
              <a:gd name="T14" fmla="*/ 202 w 405"/>
              <a:gd name="T15" fmla="*/ 396 h 3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5" h="397">
                <a:moveTo>
                  <a:pt x="202" y="396"/>
                </a:moveTo>
                <a:cubicBezTo>
                  <a:pt x="261" y="396"/>
                  <a:pt x="310" y="375"/>
                  <a:pt x="349" y="332"/>
                </a:cubicBezTo>
                <a:cubicBezTo>
                  <a:pt x="389" y="289"/>
                  <a:pt x="405" y="237"/>
                  <a:pt x="400" y="180"/>
                </a:cubicBezTo>
                <a:cubicBezTo>
                  <a:pt x="391" y="88"/>
                  <a:pt x="315" y="9"/>
                  <a:pt x="214" y="4"/>
                </a:cubicBezTo>
                <a:cubicBezTo>
                  <a:pt x="153" y="0"/>
                  <a:pt x="101" y="21"/>
                  <a:pt x="59" y="64"/>
                </a:cubicBezTo>
                <a:cubicBezTo>
                  <a:pt x="19" y="106"/>
                  <a:pt x="0" y="157"/>
                  <a:pt x="4" y="215"/>
                </a:cubicBezTo>
                <a:cubicBezTo>
                  <a:pt x="8" y="266"/>
                  <a:pt x="30" y="310"/>
                  <a:pt x="68" y="345"/>
                </a:cubicBezTo>
                <a:cubicBezTo>
                  <a:pt x="106" y="379"/>
                  <a:pt x="151" y="397"/>
                  <a:pt x="202" y="39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endParaRPr lang="zh-CN" altLang="en-US" sz="1350"/>
          </a:p>
        </p:txBody>
      </p:sp>
      <p:sp>
        <p:nvSpPr>
          <p:cNvPr id="12" name="Freeform 11"/>
          <p:cNvSpPr/>
          <p:nvPr/>
        </p:nvSpPr>
        <p:spPr bwMode="auto">
          <a:xfrm>
            <a:off x="5230703" y="2088145"/>
            <a:ext cx="1022510" cy="1917653"/>
          </a:xfrm>
          <a:custGeom>
            <a:avLst/>
            <a:gdLst>
              <a:gd name="T0" fmla="*/ 346 w 450"/>
              <a:gd name="T1" fmla="*/ 43 h 846"/>
              <a:gd name="T2" fmla="*/ 323 w 450"/>
              <a:gd name="T3" fmla="*/ 26 h 846"/>
              <a:gd name="T4" fmla="*/ 320 w 450"/>
              <a:gd name="T5" fmla="*/ 18 h 846"/>
              <a:gd name="T6" fmla="*/ 326 w 450"/>
              <a:gd name="T7" fmla="*/ 15 h 846"/>
              <a:gd name="T8" fmla="*/ 389 w 450"/>
              <a:gd name="T9" fmla="*/ 7 h 846"/>
              <a:gd name="T10" fmla="*/ 425 w 450"/>
              <a:gd name="T11" fmla="*/ 3 h 846"/>
              <a:gd name="T12" fmla="*/ 448 w 450"/>
              <a:gd name="T13" fmla="*/ 0 h 846"/>
              <a:gd name="T14" fmla="*/ 450 w 450"/>
              <a:gd name="T15" fmla="*/ 2 h 846"/>
              <a:gd name="T16" fmla="*/ 445 w 450"/>
              <a:gd name="T17" fmla="*/ 12 h 846"/>
              <a:gd name="T18" fmla="*/ 393 w 450"/>
              <a:gd name="T19" fmla="*/ 67 h 846"/>
              <a:gd name="T20" fmla="*/ 368 w 450"/>
              <a:gd name="T21" fmla="*/ 95 h 846"/>
              <a:gd name="T22" fmla="*/ 361 w 450"/>
              <a:gd name="T23" fmla="*/ 98 h 846"/>
              <a:gd name="T24" fmla="*/ 356 w 450"/>
              <a:gd name="T25" fmla="*/ 91 h 846"/>
              <a:gd name="T26" fmla="*/ 356 w 450"/>
              <a:gd name="T27" fmla="*/ 61 h 846"/>
              <a:gd name="T28" fmla="*/ 326 w 450"/>
              <a:gd name="T29" fmla="*/ 80 h 846"/>
              <a:gd name="T30" fmla="*/ 279 w 450"/>
              <a:gd name="T31" fmla="*/ 125 h 846"/>
              <a:gd name="T32" fmla="*/ 230 w 450"/>
              <a:gd name="T33" fmla="*/ 209 h 846"/>
              <a:gd name="T34" fmla="*/ 213 w 450"/>
              <a:gd name="T35" fmla="*/ 261 h 846"/>
              <a:gd name="T36" fmla="*/ 207 w 450"/>
              <a:gd name="T37" fmla="*/ 362 h 846"/>
              <a:gd name="T38" fmla="*/ 228 w 450"/>
              <a:gd name="T39" fmla="*/ 456 h 846"/>
              <a:gd name="T40" fmla="*/ 269 w 450"/>
              <a:gd name="T41" fmla="*/ 535 h 846"/>
              <a:gd name="T42" fmla="*/ 334 w 450"/>
              <a:gd name="T43" fmla="*/ 609 h 846"/>
              <a:gd name="T44" fmla="*/ 380 w 450"/>
              <a:gd name="T45" fmla="*/ 642 h 846"/>
              <a:gd name="T46" fmla="*/ 410 w 450"/>
              <a:gd name="T47" fmla="*/ 658 h 846"/>
              <a:gd name="T48" fmla="*/ 419 w 450"/>
              <a:gd name="T49" fmla="*/ 678 h 846"/>
              <a:gd name="T50" fmla="*/ 394 w 450"/>
              <a:gd name="T51" fmla="*/ 738 h 846"/>
              <a:gd name="T52" fmla="*/ 341 w 450"/>
              <a:gd name="T53" fmla="*/ 800 h 846"/>
              <a:gd name="T54" fmla="*/ 296 w 450"/>
              <a:gd name="T55" fmla="*/ 827 h 846"/>
              <a:gd name="T56" fmla="*/ 237 w 450"/>
              <a:gd name="T57" fmla="*/ 843 h 846"/>
              <a:gd name="T58" fmla="*/ 209 w 450"/>
              <a:gd name="T59" fmla="*/ 846 h 846"/>
              <a:gd name="T60" fmla="*/ 103 w 450"/>
              <a:gd name="T61" fmla="*/ 815 h 846"/>
              <a:gd name="T62" fmla="*/ 48 w 450"/>
              <a:gd name="T63" fmla="*/ 766 h 846"/>
              <a:gd name="T64" fmla="*/ 17 w 450"/>
              <a:gd name="T65" fmla="*/ 714 h 846"/>
              <a:gd name="T66" fmla="*/ 2 w 450"/>
              <a:gd name="T67" fmla="*/ 649 h 846"/>
              <a:gd name="T68" fmla="*/ 2 w 450"/>
              <a:gd name="T69" fmla="*/ 631 h 846"/>
              <a:gd name="T70" fmla="*/ 15 w 450"/>
              <a:gd name="T71" fmla="*/ 558 h 846"/>
              <a:gd name="T72" fmla="*/ 80 w 450"/>
              <a:gd name="T73" fmla="*/ 470 h 846"/>
              <a:gd name="T74" fmla="*/ 160 w 450"/>
              <a:gd name="T75" fmla="*/ 429 h 846"/>
              <a:gd name="T76" fmla="*/ 164 w 450"/>
              <a:gd name="T77" fmla="*/ 429 h 846"/>
              <a:gd name="T78" fmla="*/ 176 w 450"/>
              <a:gd name="T79" fmla="*/ 414 h 846"/>
              <a:gd name="T80" fmla="*/ 170 w 450"/>
              <a:gd name="T81" fmla="*/ 378 h 846"/>
              <a:gd name="T82" fmla="*/ 167 w 450"/>
              <a:gd name="T83" fmla="*/ 327 h 846"/>
              <a:gd name="T84" fmla="*/ 178 w 450"/>
              <a:gd name="T85" fmla="*/ 253 h 846"/>
              <a:gd name="T86" fmla="*/ 210 w 450"/>
              <a:gd name="T87" fmla="*/ 172 h 846"/>
              <a:gd name="T88" fmla="*/ 273 w 450"/>
              <a:gd name="T89" fmla="*/ 93 h 846"/>
              <a:gd name="T90" fmla="*/ 336 w 450"/>
              <a:gd name="T91" fmla="*/ 49 h 846"/>
              <a:gd name="T92" fmla="*/ 346 w 450"/>
              <a:gd name="T93" fmla="*/ 43 h 8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50" h="846">
                <a:moveTo>
                  <a:pt x="346" y="43"/>
                </a:moveTo>
                <a:cubicBezTo>
                  <a:pt x="337" y="36"/>
                  <a:pt x="330" y="31"/>
                  <a:pt x="323" y="26"/>
                </a:cubicBezTo>
                <a:cubicBezTo>
                  <a:pt x="322" y="24"/>
                  <a:pt x="321" y="21"/>
                  <a:pt x="320" y="18"/>
                </a:cubicBezTo>
                <a:cubicBezTo>
                  <a:pt x="320" y="17"/>
                  <a:pt x="324" y="16"/>
                  <a:pt x="326" y="15"/>
                </a:cubicBezTo>
                <a:cubicBezTo>
                  <a:pt x="347" y="12"/>
                  <a:pt x="368" y="9"/>
                  <a:pt x="389" y="7"/>
                </a:cubicBezTo>
                <a:cubicBezTo>
                  <a:pt x="401" y="5"/>
                  <a:pt x="413" y="4"/>
                  <a:pt x="425" y="3"/>
                </a:cubicBezTo>
                <a:cubicBezTo>
                  <a:pt x="433" y="2"/>
                  <a:pt x="440" y="1"/>
                  <a:pt x="448" y="0"/>
                </a:cubicBezTo>
                <a:cubicBezTo>
                  <a:pt x="449" y="1"/>
                  <a:pt x="449" y="2"/>
                  <a:pt x="450" y="2"/>
                </a:cubicBezTo>
                <a:cubicBezTo>
                  <a:pt x="448" y="6"/>
                  <a:pt x="447" y="10"/>
                  <a:pt x="445" y="12"/>
                </a:cubicBezTo>
                <a:cubicBezTo>
                  <a:pt x="428" y="31"/>
                  <a:pt x="410" y="49"/>
                  <a:pt x="393" y="67"/>
                </a:cubicBezTo>
                <a:cubicBezTo>
                  <a:pt x="384" y="76"/>
                  <a:pt x="376" y="86"/>
                  <a:pt x="368" y="95"/>
                </a:cubicBezTo>
                <a:cubicBezTo>
                  <a:pt x="366" y="97"/>
                  <a:pt x="362" y="99"/>
                  <a:pt x="361" y="98"/>
                </a:cubicBezTo>
                <a:cubicBezTo>
                  <a:pt x="358" y="97"/>
                  <a:pt x="357" y="93"/>
                  <a:pt x="356" y="91"/>
                </a:cubicBezTo>
                <a:cubicBezTo>
                  <a:pt x="356" y="82"/>
                  <a:pt x="356" y="73"/>
                  <a:pt x="356" y="61"/>
                </a:cubicBezTo>
                <a:cubicBezTo>
                  <a:pt x="344" y="68"/>
                  <a:pt x="334" y="73"/>
                  <a:pt x="326" y="80"/>
                </a:cubicBezTo>
                <a:cubicBezTo>
                  <a:pt x="310" y="95"/>
                  <a:pt x="293" y="108"/>
                  <a:pt x="279" y="125"/>
                </a:cubicBezTo>
                <a:cubicBezTo>
                  <a:pt x="258" y="150"/>
                  <a:pt x="240" y="177"/>
                  <a:pt x="230" y="209"/>
                </a:cubicBezTo>
                <a:cubicBezTo>
                  <a:pt x="224" y="226"/>
                  <a:pt x="217" y="243"/>
                  <a:pt x="213" y="261"/>
                </a:cubicBezTo>
                <a:cubicBezTo>
                  <a:pt x="204" y="294"/>
                  <a:pt x="204" y="328"/>
                  <a:pt x="207" y="362"/>
                </a:cubicBezTo>
                <a:cubicBezTo>
                  <a:pt x="209" y="394"/>
                  <a:pt x="215" y="426"/>
                  <a:pt x="228" y="456"/>
                </a:cubicBezTo>
                <a:cubicBezTo>
                  <a:pt x="239" y="484"/>
                  <a:pt x="252" y="510"/>
                  <a:pt x="269" y="535"/>
                </a:cubicBezTo>
                <a:cubicBezTo>
                  <a:pt x="287" y="563"/>
                  <a:pt x="310" y="587"/>
                  <a:pt x="334" y="609"/>
                </a:cubicBezTo>
                <a:cubicBezTo>
                  <a:pt x="348" y="622"/>
                  <a:pt x="365" y="631"/>
                  <a:pt x="380" y="642"/>
                </a:cubicBezTo>
                <a:cubicBezTo>
                  <a:pt x="390" y="648"/>
                  <a:pt x="400" y="653"/>
                  <a:pt x="410" y="658"/>
                </a:cubicBezTo>
                <a:cubicBezTo>
                  <a:pt x="419" y="663"/>
                  <a:pt x="422" y="669"/>
                  <a:pt x="419" y="678"/>
                </a:cubicBezTo>
                <a:cubicBezTo>
                  <a:pt x="412" y="698"/>
                  <a:pt x="405" y="720"/>
                  <a:pt x="394" y="738"/>
                </a:cubicBezTo>
                <a:cubicBezTo>
                  <a:pt x="381" y="762"/>
                  <a:pt x="365" y="785"/>
                  <a:pt x="341" y="800"/>
                </a:cubicBezTo>
                <a:cubicBezTo>
                  <a:pt x="326" y="809"/>
                  <a:pt x="312" y="820"/>
                  <a:pt x="296" y="827"/>
                </a:cubicBezTo>
                <a:cubicBezTo>
                  <a:pt x="278" y="836"/>
                  <a:pt x="258" y="842"/>
                  <a:pt x="237" y="843"/>
                </a:cubicBezTo>
                <a:cubicBezTo>
                  <a:pt x="228" y="843"/>
                  <a:pt x="218" y="846"/>
                  <a:pt x="209" y="846"/>
                </a:cubicBezTo>
                <a:cubicBezTo>
                  <a:pt x="171" y="843"/>
                  <a:pt x="136" y="835"/>
                  <a:pt x="103" y="815"/>
                </a:cubicBezTo>
                <a:cubicBezTo>
                  <a:pt x="82" y="801"/>
                  <a:pt x="63" y="785"/>
                  <a:pt x="48" y="766"/>
                </a:cubicBezTo>
                <a:cubicBezTo>
                  <a:pt x="35" y="751"/>
                  <a:pt x="26" y="732"/>
                  <a:pt x="17" y="714"/>
                </a:cubicBezTo>
                <a:cubicBezTo>
                  <a:pt x="7" y="693"/>
                  <a:pt x="2" y="672"/>
                  <a:pt x="2" y="649"/>
                </a:cubicBezTo>
                <a:cubicBezTo>
                  <a:pt x="2" y="643"/>
                  <a:pt x="3" y="637"/>
                  <a:pt x="2" y="631"/>
                </a:cubicBezTo>
                <a:cubicBezTo>
                  <a:pt x="0" y="606"/>
                  <a:pt x="7" y="582"/>
                  <a:pt x="15" y="558"/>
                </a:cubicBezTo>
                <a:cubicBezTo>
                  <a:pt x="28" y="522"/>
                  <a:pt x="52" y="495"/>
                  <a:pt x="80" y="470"/>
                </a:cubicBezTo>
                <a:cubicBezTo>
                  <a:pt x="103" y="450"/>
                  <a:pt x="131" y="439"/>
                  <a:pt x="160" y="429"/>
                </a:cubicBezTo>
                <a:cubicBezTo>
                  <a:pt x="162" y="429"/>
                  <a:pt x="163" y="429"/>
                  <a:pt x="164" y="429"/>
                </a:cubicBezTo>
                <a:cubicBezTo>
                  <a:pt x="175" y="428"/>
                  <a:pt x="178" y="424"/>
                  <a:pt x="176" y="414"/>
                </a:cubicBezTo>
                <a:cubicBezTo>
                  <a:pt x="174" y="402"/>
                  <a:pt x="171" y="390"/>
                  <a:pt x="170" y="378"/>
                </a:cubicBezTo>
                <a:cubicBezTo>
                  <a:pt x="169" y="361"/>
                  <a:pt x="167" y="344"/>
                  <a:pt x="167" y="327"/>
                </a:cubicBezTo>
                <a:cubicBezTo>
                  <a:pt x="168" y="302"/>
                  <a:pt x="172" y="277"/>
                  <a:pt x="178" y="253"/>
                </a:cubicBezTo>
                <a:cubicBezTo>
                  <a:pt x="185" y="224"/>
                  <a:pt x="196" y="198"/>
                  <a:pt x="210" y="172"/>
                </a:cubicBezTo>
                <a:cubicBezTo>
                  <a:pt x="226" y="142"/>
                  <a:pt x="249" y="117"/>
                  <a:pt x="273" y="93"/>
                </a:cubicBezTo>
                <a:cubicBezTo>
                  <a:pt x="292" y="76"/>
                  <a:pt x="313" y="61"/>
                  <a:pt x="336" y="49"/>
                </a:cubicBezTo>
                <a:cubicBezTo>
                  <a:pt x="339" y="48"/>
                  <a:pt x="342" y="45"/>
                  <a:pt x="346" y="43"/>
                </a:cubicBezTo>
                <a:close/>
              </a:path>
            </a:pathLst>
          </a:custGeom>
          <a:solidFill>
            <a:schemeClr val="accent2"/>
          </a:solidFill>
          <a:ln>
            <a:noFill/>
          </a:ln>
        </p:spPr>
        <p:txBody>
          <a:bodyPr vert="horz" wrap="square" lIns="68564" tIns="34282" rIns="68564" bIns="34282" numCol="1" anchor="t" anchorCtr="0" compatLnSpc="1"/>
          <a:lstStyle/>
          <a:p>
            <a:endParaRPr lang="zh-CN" altLang="en-US" sz="1350"/>
          </a:p>
        </p:txBody>
      </p:sp>
      <p:sp>
        <p:nvSpPr>
          <p:cNvPr id="13" name="Freeform 12"/>
          <p:cNvSpPr/>
          <p:nvPr/>
        </p:nvSpPr>
        <p:spPr bwMode="auto">
          <a:xfrm>
            <a:off x="5228322" y="1425120"/>
            <a:ext cx="1893846" cy="1078457"/>
          </a:xfrm>
          <a:custGeom>
            <a:avLst/>
            <a:gdLst>
              <a:gd name="T0" fmla="*/ 422 w 834"/>
              <a:gd name="T1" fmla="*/ 188 h 476"/>
              <a:gd name="T2" fmla="*/ 641 w 834"/>
              <a:gd name="T3" fmla="*/ 214 h 476"/>
              <a:gd name="T4" fmla="*/ 796 w 834"/>
              <a:gd name="T5" fmla="*/ 372 h 476"/>
              <a:gd name="T6" fmla="*/ 814 w 834"/>
              <a:gd name="T7" fmla="*/ 352 h 476"/>
              <a:gd name="T8" fmla="*/ 823 w 834"/>
              <a:gd name="T9" fmla="*/ 348 h 476"/>
              <a:gd name="T10" fmla="*/ 825 w 834"/>
              <a:gd name="T11" fmla="*/ 356 h 476"/>
              <a:gd name="T12" fmla="*/ 828 w 834"/>
              <a:gd name="T13" fmla="*/ 415 h 476"/>
              <a:gd name="T14" fmla="*/ 834 w 834"/>
              <a:gd name="T15" fmla="*/ 469 h 476"/>
              <a:gd name="T16" fmla="*/ 832 w 834"/>
              <a:gd name="T17" fmla="*/ 476 h 476"/>
              <a:gd name="T18" fmla="*/ 824 w 834"/>
              <a:gd name="T19" fmla="*/ 473 h 476"/>
              <a:gd name="T20" fmla="*/ 738 w 834"/>
              <a:gd name="T21" fmla="*/ 384 h 476"/>
              <a:gd name="T22" fmla="*/ 777 w 834"/>
              <a:gd name="T23" fmla="*/ 379 h 476"/>
              <a:gd name="T24" fmla="*/ 758 w 834"/>
              <a:gd name="T25" fmla="*/ 348 h 476"/>
              <a:gd name="T26" fmla="*/ 728 w 834"/>
              <a:gd name="T27" fmla="*/ 312 h 476"/>
              <a:gd name="T28" fmla="*/ 626 w 834"/>
              <a:gd name="T29" fmla="*/ 244 h 476"/>
              <a:gd name="T30" fmla="*/ 554 w 834"/>
              <a:gd name="T31" fmla="*/ 225 h 476"/>
              <a:gd name="T32" fmla="*/ 508 w 834"/>
              <a:gd name="T33" fmla="*/ 219 h 476"/>
              <a:gd name="T34" fmla="*/ 444 w 834"/>
              <a:gd name="T35" fmla="*/ 224 h 476"/>
              <a:gd name="T36" fmla="*/ 380 w 834"/>
              <a:gd name="T37" fmla="*/ 240 h 476"/>
              <a:gd name="T38" fmla="*/ 297 w 834"/>
              <a:gd name="T39" fmla="*/ 281 h 476"/>
              <a:gd name="T40" fmla="*/ 246 w 834"/>
              <a:gd name="T41" fmla="*/ 320 h 476"/>
              <a:gd name="T42" fmla="*/ 213 w 834"/>
              <a:gd name="T43" fmla="*/ 358 h 476"/>
              <a:gd name="T44" fmla="*/ 174 w 834"/>
              <a:gd name="T45" fmla="*/ 416 h 476"/>
              <a:gd name="T46" fmla="*/ 169 w 834"/>
              <a:gd name="T47" fmla="*/ 419 h 476"/>
              <a:gd name="T48" fmla="*/ 106 w 834"/>
              <a:gd name="T49" fmla="*/ 395 h 476"/>
              <a:gd name="T50" fmla="*/ 64 w 834"/>
              <a:gd name="T51" fmla="*/ 364 h 476"/>
              <a:gd name="T52" fmla="*/ 37 w 834"/>
              <a:gd name="T53" fmla="*/ 331 h 476"/>
              <a:gd name="T54" fmla="*/ 11 w 834"/>
              <a:gd name="T55" fmla="*/ 279 h 476"/>
              <a:gd name="T56" fmla="*/ 3 w 834"/>
              <a:gd name="T57" fmla="*/ 242 h 476"/>
              <a:gd name="T58" fmla="*/ 0 w 834"/>
              <a:gd name="T59" fmla="*/ 207 h 476"/>
              <a:gd name="T60" fmla="*/ 14 w 834"/>
              <a:gd name="T61" fmla="*/ 140 h 476"/>
              <a:gd name="T62" fmla="*/ 76 w 834"/>
              <a:gd name="T63" fmla="*/ 51 h 476"/>
              <a:gd name="T64" fmla="*/ 151 w 834"/>
              <a:gd name="T65" fmla="*/ 11 h 476"/>
              <a:gd name="T66" fmla="*/ 227 w 834"/>
              <a:gd name="T67" fmla="*/ 3 h 476"/>
              <a:gd name="T68" fmla="*/ 294 w 834"/>
              <a:gd name="T69" fmla="*/ 20 h 476"/>
              <a:gd name="T70" fmla="*/ 364 w 834"/>
              <a:gd name="T71" fmla="*/ 68 h 476"/>
              <a:gd name="T72" fmla="*/ 406 w 834"/>
              <a:gd name="T73" fmla="*/ 135 h 476"/>
              <a:gd name="T74" fmla="*/ 422 w 834"/>
              <a:gd name="T75" fmla="*/ 188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34" h="476">
                <a:moveTo>
                  <a:pt x="422" y="188"/>
                </a:moveTo>
                <a:cubicBezTo>
                  <a:pt x="498" y="172"/>
                  <a:pt x="572" y="181"/>
                  <a:pt x="641" y="214"/>
                </a:cubicBezTo>
                <a:cubicBezTo>
                  <a:pt x="712" y="247"/>
                  <a:pt x="762" y="301"/>
                  <a:pt x="796" y="372"/>
                </a:cubicBezTo>
                <a:cubicBezTo>
                  <a:pt x="803" y="365"/>
                  <a:pt x="808" y="358"/>
                  <a:pt x="814" y="352"/>
                </a:cubicBezTo>
                <a:cubicBezTo>
                  <a:pt x="816" y="350"/>
                  <a:pt x="820" y="349"/>
                  <a:pt x="823" y="348"/>
                </a:cubicBezTo>
                <a:cubicBezTo>
                  <a:pt x="824" y="351"/>
                  <a:pt x="825" y="353"/>
                  <a:pt x="825" y="356"/>
                </a:cubicBezTo>
                <a:cubicBezTo>
                  <a:pt x="826" y="376"/>
                  <a:pt x="827" y="396"/>
                  <a:pt x="828" y="415"/>
                </a:cubicBezTo>
                <a:cubicBezTo>
                  <a:pt x="830" y="433"/>
                  <a:pt x="832" y="451"/>
                  <a:pt x="834" y="469"/>
                </a:cubicBezTo>
                <a:cubicBezTo>
                  <a:pt x="834" y="471"/>
                  <a:pt x="833" y="475"/>
                  <a:pt x="832" y="476"/>
                </a:cubicBezTo>
                <a:cubicBezTo>
                  <a:pt x="830" y="476"/>
                  <a:pt x="826" y="475"/>
                  <a:pt x="824" y="473"/>
                </a:cubicBezTo>
                <a:cubicBezTo>
                  <a:pt x="796" y="444"/>
                  <a:pt x="767" y="414"/>
                  <a:pt x="738" y="384"/>
                </a:cubicBezTo>
                <a:cubicBezTo>
                  <a:pt x="750" y="377"/>
                  <a:pt x="764" y="383"/>
                  <a:pt x="777" y="379"/>
                </a:cubicBezTo>
                <a:cubicBezTo>
                  <a:pt x="771" y="368"/>
                  <a:pt x="765" y="357"/>
                  <a:pt x="758" y="348"/>
                </a:cubicBezTo>
                <a:cubicBezTo>
                  <a:pt x="748" y="335"/>
                  <a:pt x="739" y="323"/>
                  <a:pt x="728" y="312"/>
                </a:cubicBezTo>
                <a:cubicBezTo>
                  <a:pt x="698" y="282"/>
                  <a:pt x="665" y="259"/>
                  <a:pt x="626" y="244"/>
                </a:cubicBezTo>
                <a:cubicBezTo>
                  <a:pt x="603" y="235"/>
                  <a:pt x="578" y="230"/>
                  <a:pt x="554" y="225"/>
                </a:cubicBezTo>
                <a:cubicBezTo>
                  <a:pt x="539" y="221"/>
                  <a:pt x="523" y="219"/>
                  <a:pt x="508" y="219"/>
                </a:cubicBezTo>
                <a:cubicBezTo>
                  <a:pt x="487" y="219"/>
                  <a:pt x="466" y="223"/>
                  <a:pt x="444" y="224"/>
                </a:cubicBezTo>
                <a:cubicBezTo>
                  <a:pt x="422" y="226"/>
                  <a:pt x="400" y="231"/>
                  <a:pt x="380" y="240"/>
                </a:cubicBezTo>
                <a:cubicBezTo>
                  <a:pt x="351" y="252"/>
                  <a:pt x="323" y="266"/>
                  <a:pt x="297" y="281"/>
                </a:cubicBezTo>
                <a:cubicBezTo>
                  <a:pt x="278" y="292"/>
                  <a:pt x="261" y="306"/>
                  <a:pt x="246" y="320"/>
                </a:cubicBezTo>
                <a:cubicBezTo>
                  <a:pt x="233" y="331"/>
                  <a:pt x="223" y="345"/>
                  <a:pt x="213" y="358"/>
                </a:cubicBezTo>
                <a:cubicBezTo>
                  <a:pt x="199" y="377"/>
                  <a:pt x="187" y="396"/>
                  <a:pt x="174" y="416"/>
                </a:cubicBezTo>
                <a:cubicBezTo>
                  <a:pt x="173" y="417"/>
                  <a:pt x="170" y="419"/>
                  <a:pt x="169" y="419"/>
                </a:cubicBezTo>
                <a:cubicBezTo>
                  <a:pt x="146" y="414"/>
                  <a:pt x="125" y="408"/>
                  <a:pt x="106" y="395"/>
                </a:cubicBezTo>
                <a:cubicBezTo>
                  <a:pt x="92" y="385"/>
                  <a:pt x="77" y="375"/>
                  <a:pt x="64" y="364"/>
                </a:cubicBezTo>
                <a:cubicBezTo>
                  <a:pt x="53" y="355"/>
                  <a:pt x="44" y="343"/>
                  <a:pt x="37" y="331"/>
                </a:cubicBezTo>
                <a:cubicBezTo>
                  <a:pt x="27" y="315"/>
                  <a:pt x="19" y="297"/>
                  <a:pt x="11" y="279"/>
                </a:cubicBezTo>
                <a:cubicBezTo>
                  <a:pt x="7" y="267"/>
                  <a:pt x="5" y="255"/>
                  <a:pt x="3" y="242"/>
                </a:cubicBezTo>
                <a:cubicBezTo>
                  <a:pt x="2" y="231"/>
                  <a:pt x="0" y="219"/>
                  <a:pt x="0" y="207"/>
                </a:cubicBezTo>
                <a:cubicBezTo>
                  <a:pt x="1" y="184"/>
                  <a:pt x="6" y="162"/>
                  <a:pt x="14" y="140"/>
                </a:cubicBezTo>
                <a:cubicBezTo>
                  <a:pt x="26" y="105"/>
                  <a:pt x="48" y="75"/>
                  <a:pt x="76" y="51"/>
                </a:cubicBezTo>
                <a:cubicBezTo>
                  <a:pt x="98" y="33"/>
                  <a:pt x="123" y="20"/>
                  <a:pt x="151" y="11"/>
                </a:cubicBezTo>
                <a:cubicBezTo>
                  <a:pt x="176" y="4"/>
                  <a:pt x="201" y="0"/>
                  <a:pt x="227" y="3"/>
                </a:cubicBezTo>
                <a:cubicBezTo>
                  <a:pt x="250" y="6"/>
                  <a:pt x="273" y="10"/>
                  <a:pt x="294" y="20"/>
                </a:cubicBezTo>
                <a:cubicBezTo>
                  <a:pt x="320" y="32"/>
                  <a:pt x="345" y="47"/>
                  <a:pt x="364" y="68"/>
                </a:cubicBezTo>
                <a:cubicBezTo>
                  <a:pt x="382" y="88"/>
                  <a:pt x="398" y="109"/>
                  <a:pt x="406" y="135"/>
                </a:cubicBezTo>
                <a:cubicBezTo>
                  <a:pt x="411" y="153"/>
                  <a:pt x="417" y="170"/>
                  <a:pt x="422" y="188"/>
                </a:cubicBezTo>
                <a:close/>
              </a:path>
            </a:pathLst>
          </a:custGeom>
          <a:solidFill>
            <a:schemeClr val="accent1"/>
          </a:solidFill>
          <a:ln w="9525">
            <a:noFill/>
            <a:round/>
          </a:ln>
        </p:spPr>
        <p:txBody>
          <a:bodyPr vert="horz" wrap="square" lIns="68564" tIns="34282" rIns="68564" bIns="34282" numCol="1" anchor="t" anchorCtr="0" compatLnSpc="1"/>
          <a:lstStyle/>
          <a:p>
            <a:endParaRPr lang="zh-CN" altLang="en-US" sz="1350"/>
          </a:p>
        </p:txBody>
      </p:sp>
      <p:sp>
        <p:nvSpPr>
          <p:cNvPr id="14" name="Freeform 13"/>
          <p:cNvSpPr/>
          <p:nvPr/>
        </p:nvSpPr>
        <p:spPr bwMode="auto">
          <a:xfrm>
            <a:off x="5850875" y="2929722"/>
            <a:ext cx="1921224" cy="1028462"/>
          </a:xfrm>
          <a:custGeom>
            <a:avLst/>
            <a:gdLst>
              <a:gd name="T0" fmla="*/ 426 w 846"/>
              <a:gd name="T1" fmla="*/ 276 h 454"/>
              <a:gd name="T2" fmla="*/ 42 w 846"/>
              <a:gd name="T3" fmla="*/ 107 h 454"/>
              <a:gd name="T4" fmla="*/ 30 w 846"/>
              <a:gd name="T5" fmla="*/ 119 h 454"/>
              <a:gd name="T6" fmla="*/ 19 w 846"/>
              <a:gd name="T7" fmla="*/ 134 h 454"/>
              <a:gd name="T8" fmla="*/ 15 w 846"/>
              <a:gd name="T9" fmla="*/ 128 h 454"/>
              <a:gd name="T10" fmla="*/ 11 w 846"/>
              <a:gd name="T11" fmla="*/ 102 h 454"/>
              <a:gd name="T12" fmla="*/ 5 w 846"/>
              <a:gd name="T13" fmla="*/ 58 h 454"/>
              <a:gd name="T14" fmla="*/ 2 w 846"/>
              <a:gd name="T15" fmla="*/ 25 h 454"/>
              <a:gd name="T16" fmla="*/ 0 w 846"/>
              <a:gd name="T17" fmla="*/ 12 h 454"/>
              <a:gd name="T18" fmla="*/ 2 w 846"/>
              <a:gd name="T19" fmla="*/ 0 h 454"/>
              <a:gd name="T20" fmla="*/ 10 w 846"/>
              <a:gd name="T21" fmla="*/ 7 h 454"/>
              <a:gd name="T22" fmla="*/ 69 w 846"/>
              <a:gd name="T23" fmla="*/ 64 h 454"/>
              <a:gd name="T24" fmla="*/ 99 w 846"/>
              <a:gd name="T25" fmla="*/ 89 h 454"/>
              <a:gd name="T26" fmla="*/ 59 w 846"/>
              <a:gd name="T27" fmla="*/ 98 h 454"/>
              <a:gd name="T28" fmla="*/ 88 w 846"/>
              <a:gd name="T29" fmla="*/ 136 h 454"/>
              <a:gd name="T30" fmla="*/ 103 w 846"/>
              <a:gd name="T31" fmla="*/ 154 h 454"/>
              <a:gd name="T32" fmla="*/ 196 w 846"/>
              <a:gd name="T33" fmla="*/ 219 h 454"/>
              <a:gd name="T34" fmla="*/ 265 w 846"/>
              <a:gd name="T35" fmla="*/ 241 h 454"/>
              <a:gd name="T36" fmla="*/ 365 w 846"/>
              <a:gd name="T37" fmla="*/ 246 h 454"/>
              <a:gd name="T38" fmla="*/ 424 w 846"/>
              <a:gd name="T39" fmla="*/ 235 h 454"/>
              <a:gd name="T40" fmla="*/ 495 w 846"/>
              <a:gd name="T41" fmla="*/ 208 h 454"/>
              <a:gd name="T42" fmla="*/ 554 w 846"/>
              <a:gd name="T43" fmla="*/ 171 h 454"/>
              <a:gd name="T44" fmla="*/ 604 w 846"/>
              <a:gd name="T45" fmla="*/ 126 h 454"/>
              <a:gd name="T46" fmla="*/ 641 w 846"/>
              <a:gd name="T47" fmla="*/ 75 h 454"/>
              <a:gd name="T48" fmla="*/ 658 w 846"/>
              <a:gd name="T49" fmla="*/ 45 h 454"/>
              <a:gd name="T50" fmla="*/ 681 w 846"/>
              <a:gd name="T51" fmla="*/ 34 h 454"/>
              <a:gd name="T52" fmla="*/ 741 w 846"/>
              <a:gd name="T53" fmla="*/ 59 h 454"/>
              <a:gd name="T54" fmla="*/ 794 w 846"/>
              <a:gd name="T55" fmla="*/ 104 h 454"/>
              <a:gd name="T56" fmla="*/ 828 w 846"/>
              <a:gd name="T57" fmla="*/ 155 h 454"/>
              <a:gd name="T58" fmla="*/ 842 w 846"/>
              <a:gd name="T59" fmla="*/ 206 h 454"/>
              <a:gd name="T60" fmla="*/ 845 w 846"/>
              <a:gd name="T61" fmla="*/ 247 h 454"/>
              <a:gd name="T62" fmla="*/ 824 w 846"/>
              <a:gd name="T63" fmla="*/ 337 h 454"/>
              <a:gd name="T64" fmla="*/ 776 w 846"/>
              <a:gd name="T65" fmla="*/ 398 h 454"/>
              <a:gd name="T66" fmla="*/ 735 w 846"/>
              <a:gd name="T67" fmla="*/ 427 h 454"/>
              <a:gd name="T68" fmla="*/ 607 w 846"/>
              <a:gd name="T69" fmla="*/ 450 h 454"/>
              <a:gd name="T70" fmla="*/ 512 w 846"/>
              <a:gd name="T71" fmla="*/ 413 h 454"/>
              <a:gd name="T72" fmla="*/ 442 w 846"/>
              <a:gd name="T73" fmla="*/ 325 h 454"/>
              <a:gd name="T74" fmla="*/ 426 w 846"/>
              <a:gd name="T75" fmla="*/ 276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46" h="454">
                <a:moveTo>
                  <a:pt x="426" y="276"/>
                </a:moveTo>
                <a:cubicBezTo>
                  <a:pt x="261" y="305"/>
                  <a:pt x="129" y="257"/>
                  <a:pt x="42" y="107"/>
                </a:cubicBezTo>
                <a:cubicBezTo>
                  <a:pt x="38" y="111"/>
                  <a:pt x="34" y="115"/>
                  <a:pt x="30" y="119"/>
                </a:cubicBezTo>
                <a:cubicBezTo>
                  <a:pt x="26" y="123"/>
                  <a:pt x="23" y="128"/>
                  <a:pt x="19" y="134"/>
                </a:cubicBezTo>
                <a:cubicBezTo>
                  <a:pt x="17" y="131"/>
                  <a:pt x="15" y="130"/>
                  <a:pt x="15" y="128"/>
                </a:cubicBezTo>
                <a:cubicBezTo>
                  <a:pt x="13" y="119"/>
                  <a:pt x="12" y="111"/>
                  <a:pt x="11" y="102"/>
                </a:cubicBezTo>
                <a:cubicBezTo>
                  <a:pt x="9" y="87"/>
                  <a:pt x="7" y="73"/>
                  <a:pt x="5" y="58"/>
                </a:cubicBezTo>
                <a:cubicBezTo>
                  <a:pt x="4" y="47"/>
                  <a:pt x="3" y="36"/>
                  <a:pt x="2" y="25"/>
                </a:cubicBezTo>
                <a:cubicBezTo>
                  <a:pt x="2" y="21"/>
                  <a:pt x="0" y="16"/>
                  <a:pt x="0" y="12"/>
                </a:cubicBezTo>
                <a:cubicBezTo>
                  <a:pt x="0" y="8"/>
                  <a:pt x="1" y="5"/>
                  <a:pt x="2" y="0"/>
                </a:cubicBezTo>
                <a:cubicBezTo>
                  <a:pt x="6" y="3"/>
                  <a:pt x="8" y="5"/>
                  <a:pt x="10" y="7"/>
                </a:cubicBezTo>
                <a:cubicBezTo>
                  <a:pt x="30" y="26"/>
                  <a:pt x="49" y="45"/>
                  <a:pt x="69" y="64"/>
                </a:cubicBezTo>
                <a:cubicBezTo>
                  <a:pt x="79" y="72"/>
                  <a:pt x="89" y="80"/>
                  <a:pt x="99" y="89"/>
                </a:cubicBezTo>
                <a:cubicBezTo>
                  <a:pt x="87" y="100"/>
                  <a:pt x="72" y="89"/>
                  <a:pt x="59" y="98"/>
                </a:cubicBezTo>
                <a:cubicBezTo>
                  <a:pt x="69" y="111"/>
                  <a:pt x="78" y="123"/>
                  <a:pt x="88" y="136"/>
                </a:cubicBezTo>
                <a:cubicBezTo>
                  <a:pt x="92" y="142"/>
                  <a:pt x="97" y="148"/>
                  <a:pt x="103" y="154"/>
                </a:cubicBezTo>
                <a:cubicBezTo>
                  <a:pt x="129" y="183"/>
                  <a:pt x="161" y="203"/>
                  <a:pt x="196" y="219"/>
                </a:cubicBezTo>
                <a:cubicBezTo>
                  <a:pt x="218" y="230"/>
                  <a:pt x="241" y="236"/>
                  <a:pt x="265" y="241"/>
                </a:cubicBezTo>
                <a:cubicBezTo>
                  <a:pt x="298" y="249"/>
                  <a:pt x="332" y="247"/>
                  <a:pt x="365" y="246"/>
                </a:cubicBezTo>
                <a:cubicBezTo>
                  <a:pt x="385" y="245"/>
                  <a:pt x="404" y="239"/>
                  <a:pt x="424" y="235"/>
                </a:cubicBezTo>
                <a:cubicBezTo>
                  <a:pt x="450" y="231"/>
                  <a:pt x="473" y="220"/>
                  <a:pt x="495" y="208"/>
                </a:cubicBezTo>
                <a:cubicBezTo>
                  <a:pt x="516" y="197"/>
                  <a:pt x="535" y="184"/>
                  <a:pt x="554" y="171"/>
                </a:cubicBezTo>
                <a:cubicBezTo>
                  <a:pt x="571" y="157"/>
                  <a:pt x="589" y="142"/>
                  <a:pt x="604" y="126"/>
                </a:cubicBezTo>
                <a:cubicBezTo>
                  <a:pt x="618" y="111"/>
                  <a:pt x="630" y="93"/>
                  <a:pt x="641" y="75"/>
                </a:cubicBezTo>
                <a:cubicBezTo>
                  <a:pt x="648" y="66"/>
                  <a:pt x="653" y="55"/>
                  <a:pt x="658" y="45"/>
                </a:cubicBezTo>
                <a:cubicBezTo>
                  <a:pt x="664" y="34"/>
                  <a:pt x="670" y="31"/>
                  <a:pt x="681" y="34"/>
                </a:cubicBezTo>
                <a:cubicBezTo>
                  <a:pt x="701" y="42"/>
                  <a:pt x="723" y="48"/>
                  <a:pt x="741" y="59"/>
                </a:cubicBezTo>
                <a:cubicBezTo>
                  <a:pt x="761" y="71"/>
                  <a:pt x="780" y="84"/>
                  <a:pt x="794" y="104"/>
                </a:cubicBezTo>
                <a:cubicBezTo>
                  <a:pt x="807" y="120"/>
                  <a:pt x="819" y="136"/>
                  <a:pt x="828" y="155"/>
                </a:cubicBezTo>
                <a:cubicBezTo>
                  <a:pt x="835" y="171"/>
                  <a:pt x="842" y="187"/>
                  <a:pt x="842" y="206"/>
                </a:cubicBezTo>
                <a:cubicBezTo>
                  <a:pt x="843" y="220"/>
                  <a:pt x="845" y="233"/>
                  <a:pt x="845" y="247"/>
                </a:cubicBezTo>
                <a:cubicBezTo>
                  <a:pt x="846" y="279"/>
                  <a:pt x="838" y="308"/>
                  <a:pt x="824" y="337"/>
                </a:cubicBezTo>
                <a:cubicBezTo>
                  <a:pt x="812" y="360"/>
                  <a:pt x="796" y="381"/>
                  <a:pt x="776" y="398"/>
                </a:cubicBezTo>
                <a:cubicBezTo>
                  <a:pt x="763" y="409"/>
                  <a:pt x="749" y="418"/>
                  <a:pt x="735" y="427"/>
                </a:cubicBezTo>
                <a:cubicBezTo>
                  <a:pt x="695" y="451"/>
                  <a:pt x="651" y="454"/>
                  <a:pt x="607" y="450"/>
                </a:cubicBezTo>
                <a:cubicBezTo>
                  <a:pt x="572" y="447"/>
                  <a:pt x="541" y="433"/>
                  <a:pt x="512" y="413"/>
                </a:cubicBezTo>
                <a:cubicBezTo>
                  <a:pt x="481" y="391"/>
                  <a:pt x="457" y="361"/>
                  <a:pt x="442" y="325"/>
                </a:cubicBezTo>
                <a:cubicBezTo>
                  <a:pt x="436" y="309"/>
                  <a:pt x="431" y="292"/>
                  <a:pt x="426" y="276"/>
                </a:cubicBezTo>
                <a:close/>
              </a:path>
            </a:pathLst>
          </a:custGeom>
          <a:solidFill>
            <a:schemeClr val="accent1"/>
          </a:solidFill>
          <a:ln>
            <a:noFill/>
          </a:ln>
        </p:spPr>
        <p:txBody>
          <a:bodyPr vert="horz" wrap="square" lIns="68564" tIns="34282" rIns="68564" bIns="34282" numCol="1" anchor="t" anchorCtr="0" compatLnSpc="1"/>
          <a:lstStyle/>
          <a:p>
            <a:endParaRPr lang="zh-CN" altLang="en-US" sz="1350"/>
          </a:p>
        </p:txBody>
      </p:sp>
      <p:sp>
        <p:nvSpPr>
          <p:cNvPr id="15" name="Freeform 14"/>
          <p:cNvSpPr/>
          <p:nvPr/>
        </p:nvSpPr>
        <p:spPr bwMode="auto">
          <a:xfrm>
            <a:off x="6688881" y="1422739"/>
            <a:ext cx="1076076" cy="1928366"/>
          </a:xfrm>
          <a:custGeom>
            <a:avLst/>
            <a:gdLst>
              <a:gd name="T0" fmla="*/ 57 w 474"/>
              <a:gd name="T1" fmla="*/ 181 h 851"/>
              <a:gd name="T2" fmla="*/ 292 w 474"/>
              <a:gd name="T3" fmla="*/ 13 h 851"/>
              <a:gd name="T4" fmla="*/ 473 w 474"/>
              <a:gd name="T5" fmla="*/ 229 h 851"/>
              <a:gd name="T6" fmla="*/ 418 w 474"/>
              <a:gd name="T7" fmla="*/ 363 h 851"/>
              <a:gd name="T8" fmla="*/ 289 w 474"/>
              <a:gd name="T9" fmla="*/ 430 h 851"/>
              <a:gd name="T10" fmla="*/ 103 w 474"/>
              <a:gd name="T11" fmla="*/ 808 h 851"/>
              <a:gd name="T12" fmla="*/ 129 w 474"/>
              <a:gd name="T13" fmla="*/ 830 h 851"/>
              <a:gd name="T14" fmla="*/ 129 w 474"/>
              <a:gd name="T15" fmla="*/ 833 h 851"/>
              <a:gd name="T16" fmla="*/ 113 w 474"/>
              <a:gd name="T17" fmla="*/ 837 h 851"/>
              <a:gd name="T18" fmla="*/ 52 w 474"/>
              <a:gd name="T19" fmla="*/ 840 h 851"/>
              <a:gd name="T20" fmla="*/ 15 w 474"/>
              <a:gd name="T21" fmla="*/ 843 h 851"/>
              <a:gd name="T22" fmla="*/ 0 w 474"/>
              <a:gd name="T23" fmla="*/ 841 h 851"/>
              <a:gd name="T24" fmla="*/ 73 w 474"/>
              <a:gd name="T25" fmla="*/ 767 h 851"/>
              <a:gd name="T26" fmla="*/ 84 w 474"/>
              <a:gd name="T27" fmla="*/ 757 h 851"/>
              <a:gd name="T28" fmla="*/ 95 w 474"/>
              <a:gd name="T29" fmla="*/ 752 h 851"/>
              <a:gd name="T30" fmla="*/ 95 w 474"/>
              <a:gd name="T31" fmla="*/ 791 h 851"/>
              <a:gd name="T32" fmla="*/ 123 w 474"/>
              <a:gd name="T33" fmla="*/ 775 h 851"/>
              <a:gd name="T34" fmla="*/ 187 w 474"/>
              <a:gd name="T35" fmla="*/ 716 h 851"/>
              <a:gd name="T36" fmla="*/ 233 w 474"/>
              <a:gd name="T37" fmla="*/ 639 h 851"/>
              <a:gd name="T38" fmla="*/ 251 w 474"/>
              <a:gd name="T39" fmla="*/ 578 h 851"/>
              <a:gd name="T40" fmla="*/ 257 w 474"/>
              <a:gd name="T41" fmla="*/ 484 h 851"/>
              <a:gd name="T42" fmla="*/ 249 w 474"/>
              <a:gd name="T43" fmla="*/ 434 h 851"/>
              <a:gd name="T44" fmla="*/ 238 w 474"/>
              <a:gd name="T45" fmla="*/ 391 h 851"/>
              <a:gd name="T46" fmla="*/ 203 w 474"/>
              <a:gd name="T47" fmla="*/ 318 h 851"/>
              <a:gd name="T48" fmla="*/ 152 w 474"/>
              <a:gd name="T49" fmla="*/ 252 h 851"/>
              <a:gd name="T50" fmla="*/ 69 w 474"/>
              <a:gd name="T51" fmla="*/ 189 h 851"/>
              <a:gd name="T52" fmla="*/ 57 w 474"/>
              <a:gd name="T53" fmla="*/ 181 h 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74" h="851">
                <a:moveTo>
                  <a:pt x="57" y="181"/>
                </a:moveTo>
                <a:cubicBezTo>
                  <a:pt x="88" y="49"/>
                  <a:pt x="199" y="0"/>
                  <a:pt x="292" y="13"/>
                </a:cubicBezTo>
                <a:cubicBezTo>
                  <a:pt x="401" y="29"/>
                  <a:pt x="474" y="118"/>
                  <a:pt x="473" y="229"/>
                </a:cubicBezTo>
                <a:cubicBezTo>
                  <a:pt x="472" y="280"/>
                  <a:pt x="453" y="325"/>
                  <a:pt x="418" y="363"/>
                </a:cubicBezTo>
                <a:cubicBezTo>
                  <a:pt x="383" y="401"/>
                  <a:pt x="340" y="423"/>
                  <a:pt x="289" y="430"/>
                </a:cubicBezTo>
                <a:cubicBezTo>
                  <a:pt x="311" y="597"/>
                  <a:pt x="260" y="728"/>
                  <a:pt x="103" y="808"/>
                </a:cubicBezTo>
                <a:cubicBezTo>
                  <a:pt x="113" y="816"/>
                  <a:pt x="121" y="823"/>
                  <a:pt x="129" y="830"/>
                </a:cubicBezTo>
                <a:cubicBezTo>
                  <a:pt x="129" y="831"/>
                  <a:pt x="129" y="832"/>
                  <a:pt x="129" y="833"/>
                </a:cubicBezTo>
                <a:cubicBezTo>
                  <a:pt x="124" y="835"/>
                  <a:pt x="118" y="836"/>
                  <a:pt x="113" y="837"/>
                </a:cubicBezTo>
                <a:cubicBezTo>
                  <a:pt x="93" y="838"/>
                  <a:pt x="73" y="839"/>
                  <a:pt x="52" y="840"/>
                </a:cubicBezTo>
                <a:cubicBezTo>
                  <a:pt x="40" y="841"/>
                  <a:pt x="27" y="843"/>
                  <a:pt x="15" y="843"/>
                </a:cubicBezTo>
                <a:cubicBezTo>
                  <a:pt x="10" y="843"/>
                  <a:pt x="4" y="851"/>
                  <a:pt x="0" y="841"/>
                </a:cubicBezTo>
                <a:cubicBezTo>
                  <a:pt x="24" y="816"/>
                  <a:pt x="49" y="792"/>
                  <a:pt x="73" y="767"/>
                </a:cubicBezTo>
                <a:cubicBezTo>
                  <a:pt x="77" y="764"/>
                  <a:pt x="80" y="760"/>
                  <a:pt x="84" y="757"/>
                </a:cubicBezTo>
                <a:cubicBezTo>
                  <a:pt x="87" y="755"/>
                  <a:pt x="90" y="754"/>
                  <a:pt x="95" y="752"/>
                </a:cubicBezTo>
                <a:cubicBezTo>
                  <a:pt x="95" y="765"/>
                  <a:pt x="95" y="777"/>
                  <a:pt x="95" y="791"/>
                </a:cubicBezTo>
                <a:cubicBezTo>
                  <a:pt x="106" y="785"/>
                  <a:pt x="115" y="780"/>
                  <a:pt x="123" y="775"/>
                </a:cubicBezTo>
                <a:cubicBezTo>
                  <a:pt x="148" y="759"/>
                  <a:pt x="168" y="737"/>
                  <a:pt x="187" y="716"/>
                </a:cubicBezTo>
                <a:cubicBezTo>
                  <a:pt x="208" y="694"/>
                  <a:pt x="222" y="667"/>
                  <a:pt x="233" y="639"/>
                </a:cubicBezTo>
                <a:cubicBezTo>
                  <a:pt x="241" y="619"/>
                  <a:pt x="245" y="598"/>
                  <a:pt x="251" y="578"/>
                </a:cubicBezTo>
                <a:cubicBezTo>
                  <a:pt x="260" y="547"/>
                  <a:pt x="258" y="516"/>
                  <a:pt x="257" y="484"/>
                </a:cubicBezTo>
                <a:cubicBezTo>
                  <a:pt x="256" y="467"/>
                  <a:pt x="252" y="451"/>
                  <a:pt x="249" y="434"/>
                </a:cubicBezTo>
                <a:cubicBezTo>
                  <a:pt x="246" y="419"/>
                  <a:pt x="243" y="404"/>
                  <a:pt x="238" y="391"/>
                </a:cubicBezTo>
                <a:cubicBezTo>
                  <a:pt x="227" y="366"/>
                  <a:pt x="217" y="341"/>
                  <a:pt x="203" y="318"/>
                </a:cubicBezTo>
                <a:cubicBezTo>
                  <a:pt x="188" y="294"/>
                  <a:pt x="172" y="272"/>
                  <a:pt x="152" y="252"/>
                </a:cubicBezTo>
                <a:cubicBezTo>
                  <a:pt x="128" y="227"/>
                  <a:pt x="100" y="205"/>
                  <a:pt x="69" y="189"/>
                </a:cubicBezTo>
                <a:cubicBezTo>
                  <a:pt x="64" y="187"/>
                  <a:pt x="61" y="183"/>
                  <a:pt x="57" y="181"/>
                </a:cubicBezTo>
                <a:close/>
              </a:path>
            </a:pathLst>
          </a:custGeom>
          <a:solidFill>
            <a:schemeClr val="accent2"/>
          </a:solidFill>
          <a:ln>
            <a:noFill/>
          </a:ln>
        </p:spPr>
        <p:txBody>
          <a:bodyPr vert="horz" wrap="square" lIns="68564" tIns="34282" rIns="68564" bIns="34282" numCol="1" anchor="t" anchorCtr="0" compatLnSpc="1"/>
          <a:lstStyle/>
          <a:p>
            <a:endParaRPr lang="zh-CN" altLang="en-US" sz="1350"/>
          </a:p>
        </p:txBody>
      </p:sp>
      <p:sp>
        <p:nvSpPr>
          <p:cNvPr id="16" name="Freeform 15"/>
          <p:cNvSpPr/>
          <p:nvPr/>
        </p:nvSpPr>
        <p:spPr bwMode="auto">
          <a:xfrm>
            <a:off x="6009190" y="2265506"/>
            <a:ext cx="920141" cy="899904"/>
          </a:xfrm>
          <a:custGeom>
            <a:avLst/>
            <a:gdLst>
              <a:gd name="T0" fmla="*/ 202 w 405"/>
              <a:gd name="T1" fmla="*/ 396 h 397"/>
              <a:gd name="T2" fmla="*/ 68 w 405"/>
              <a:gd name="T3" fmla="*/ 345 h 397"/>
              <a:gd name="T4" fmla="*/ 4 w 405"/>
              <a:gd name="T5" fmla="*/ 215 h 397"/>
              <a:gd name="T6" fmla="*/ 59 w 405"/>
              <a:gd name="T7" fmla="*/ 64 h 397"/>
              <a:gd name="T8" fmla="*/ 214 w 405"/>
              <a:gd name="T9" fmla="*/ 4 h 397"/>
              <a:gd name="T10" fmla="*/ 400 w 405"/>
              <a:gd name="T11" fmla="*/ 180 h 397"/>
              <a:gd name="T12" fmla="*/ 349 w 405"/>
              <a:gd name="T13" fmla="*/ 332 h 397"/>
              <a:gd name="T14" fmla="*/ 202 w 405"/>
              <a:gd name="T15" fmla="*/ 396 h 3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5" h="397">
                <a:moveTo>
                  <a:pt x="202" y="396"/>
                </a:moveTo>
                <a:cubicBezTo>
                  <a:pt x="151" y="397"/>
                  <a:pt x="106" y="379"/>
                  <a:pt x="68" y="345"/>
                </a:cubicBezTo>
                <a:cubicBezTo>
                  <a:pt x="30" y="310"/>
                  <a:pt x="8" y="266"/>
                  <a:pt x="4" y="215"/>
                </a:cubicBezTo>
                <a:cubicBezTo>
                  <a:pt x="0" y="157"/>
                  <a:pt x="19" y="106"/>
                  <a:pt x="59" y="64"/>
                </a:cubicBezTo>
                <a:cubicBezTo>
                  <a:pt x="101" y="21"/>
                  <a:pt x="153" y="0"/>
                  <a:pt x="214" y="4"/>
                </a:cubicBezTo>
                <a:cubicBezTo>
                  <a:pt x="315" y="9"/>
                  <a:pt x="391" y="88"/>
                  <a:pt x="400" y="180"/>
                </a:cubicBezTo>
                <a:cubicBezTo>
                  <a:pt x="405" y="237"/>
                  <a:pt x="389" y="289"/>
                  <a:pt x="349" y="332"/>
                </a:cubicBezTo>
                <a:cubicBezTo>
                  <a:pt x="310" y="375"/>
                  <a:pt x="261" y="396"/>
                  <a:pt x="202" y="396"/>
                </a:cubicBezTo>
                <a:close/>
              </a:path>
            </a:pathLst>
          </a:custGeom>
          <a:solidFill>
            <a:schemeClr val="accent1"/>
          </a:solidFill>
          <a:ln>
            <a:noFill/>
          </a:ln>
        </p:spPr>
        <p:txBody>
          <a:bodyPr vert="horz" wrap="square" lIns="68564" tIns="34282" rIns="68564" bIns="34282" numCol="1" anchor="ctr" anchorCtr="0" compatLnSpc="1"/>
          <a:lstStyle/>
          <a:p>
            <a:pPr algn="just"/>
            <a:r>
              <a:rPr lang="zh-CN" altLang="en-US" sz="1500" dirty="0">
                <a:solidFill>
                  <a:schemeClr val="bg1"/>
                </a:solidFill>
                <a:latin typeface="微软雅黑" panose="020B0503020204020204" pitchFamily="34" charset="-122"/>
                <a:ea typeface="微软雅黑" panose="020B0503020204020204" pitchFamily="34" charset="-122"/>
              </a:rPr>
              <a:t>加入标题</a:t>
            </a:r>
          </a:p>
        </p:txBody>
      </p:sp>
      <p:sp>
        <p:nvSpPr>
          <p:cNvPr id="17" name="Freeform 341"/>
          <p:cNvSpPr>
            <a:spLocks noChangeAspect="1" noEditPoints="1"/>
          </p:cNvSpPr>
          <p:nvPr/>
        </p:nvSpPr>
        <p:spPr bwMode="auto">
          <a:xfrm>
            <a:off x="7209914" y="1612819"/>
            <a:ext cx="245076" cy="242944"/>
          </a:xfrm>
          <a:custGeom>
            <a:avLst/>
            <a:gdLst>
              <a:gd name="T0" fmla="*/ 54 w 115"/>
              <a:gd name="T1" fmla="*/ 60 h 114"/>
              <a:gd name="T2" fmla="*/ 115 w 115"/>
              <a:gd name="T3" fmla="*/ 60 h 114"/>
              <a:gd name="T4" fmla="*/ 115 w 115"/>
              <a:gd name="T5" fmla="*/ 114 h 114"/>
              <a:gd name="T6" fmla="*/ 54 w 115"/>
              <a:gd name="T7" fmla="*/ 104 h 114"/>
              <a:gd name="T8" fmla="*/ 54 w 115"/>
              <a:gd name="T9" fmla="*/ 60 h 114"/>
              <a:gd name="T10" fmla="*/ 0 w 115"/>
              <a:gd name="T11" fmla="*/ 60 h 114"/>
              <a:gd name="T12" fmla="*/ 47 w 115"/>
              <a:gd name="T13" fmla="*/ 60 h 114"/>
              <a:gd name="T14" fmla="*/ 47 w 115"/>
              <a:gd name="T15" fmla="*/ 103 h 114"/>
              <a:gd name="T16" fmla="*/ 0 w 115"/>
              <a:gd name="T17" fmla="*/ 97 h 114"/>
              <a:gd name="T18" fmla="*/ 0 w 115"/>
              <a:gd name="T19" fmla="*/ 60 h 114"/>
              <a:gd name="T20" fmla="*/ 47 w 115"/>
              <a:gd name="T21" fmla="*/ 9 h 114"/>
              <a:gd name="T22" fmla="*/ 47 w 115"/>
              <a:gd name="T23" fmla="*/ 53 h 114"/>
              <a:gd name="T24" fmla="*/ 0 w 115"/>
              <a:gd name="T25" fmla="*/ 53 h 114"/>
              <a:gd name="T26" fmla="*/ 0 w 115"/>
              <a:gd name="T27" fmla="*/ 15 h 114"/>
              <a:gd name="T28" fmla="*/ 47 w 115"/>
              <a:gd name="T29" fmla="*/ 9 h 114"/>
              <a:gd name="T30" fmla="*/ 115 w 115"/>
              <a:gd name="T31" fmla="*/ 0 h 114"/>
              <a:gd name="T32" fmla="*/ 115 w 115"/>
              <a:gd name="T33" fmla="*/ 53 h 114"/>
              <a:gd name="T34" fmla="*/ 54 w 115"/>
              <a:gd name="T35" fmla="*/ 53 h 114"/>
              <a:gd name="T36" fmla="*/ 54 w 115"/>
              <a:gd name="T37" fmla="*/ 8 h 114"/>
              <a:gd name="T38" fmla="*/ 115 w 115"/>
              <a:gd name="T39"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5" h="114">
                <a:moveTo>
                  <a:pt x="54" y="60"/>
                </a:moveTo>
                <a:lnTo>
                  <a:pt x="115" y="60"/>
                </a:lnTo>
                <a:lnTo>
                  <a:pt x="115" y="114"/>
                </a:lnTo>
                <a:lnTo>
                  <a:pt x="54" y="104"/>
                </a:lnTo>
                <a:lnTo>
                  <a:pt x="54" y="60"/>
                </a:lnTo>
                <a:close/>
                <a:moveTo>
                  <a:pt x="0" y="60"/>
                </a:moveTo>
                <a:lnTo>
                  <a:pt x="47" y="60"/>
                </a:lnTo>
                <a:lnTo>
                  <a:pt x="47" y="103"/>
                </a:lnTo>
                <a:lnTo>
                  <a:pt x="0" y="97"/>
                </a:lnTo>
                <a:lnTo>
                  <a:pt x="0" y="60"/>
                </a:lnTo>
                <a:close/>
                <a:moveTo>
                  <a:pt x="47" y="9"/>
                </a:moveTo>
                <a:lnTo>
                  <a:pt x="47" y="53"/>
                </a:lnTo>
                <a:lnTo>
                  <a:pt x="0" y="53"/>
                </a:lnTo>
                <a:lnTo>
                  <a:pt x="0" y="15"/>
                </a:lnTo>
                <a:lnTo>
                  <a:pt x="47" y="9"/>
                </a:lnTo>
                <a:close/>
                <a:moveTo>
                  <a:pt x="115" y="0"/>
                </a:moveTo>
                <a:lnTo>
                  <a:pt x="115" y="53"/>
                </a:lnTo>
                <a:lnTo>
                  <a:pt x="54" y="53"/>
                </a:lnTo>
                <a:lnTo>
                  <a:pt x="54" y="8"/>
                </a:lnTo>
                <a:lnTo>
                  <a:pt x="115" y="0"/>
                </a:lnTo>
                <a:close/>
              </a:path>
            </a:pathLst>
          </a:custGeom>
          <a:solidFill>
            <a:schemeClr val="bg1"/>
          </a:solidFill>
          <a:ln w="0">
            <a:noFill/>
            <a:prstDash val="solid"/>
            <a:round/>
          </a:ln>
        </p:spPr>
        <p:txBody>
          <a:bodyPr vert="horz" wrap="square" lIns="68564" tIns="34282" rIns="68564" bIns="34282" numCol="1" anchor="t" anchorCtr="0" compatLnSpc="1"/>
          <a:lstStyle/>
          <a:p>
            <a:endParaRPr lang="en-US" sz="1350"/>
          </a:p>
        </p:txBody>
      </p:sp>
      <p:sp>
        <p:nvSpPr>
          <p:cNvPr id="19" name="Freeform 343"/>
          <p:cNvSpPr>
            <a:spLocks noChangeAspect="1" noEditPoints="1"/>
          </p:cNvSpPr>
          <p:nvPr/>
        </p:nvSpPr>
        <p:spPr bwMode="auto">
          <a:xfrm>
            <a:off x="7209915" y="3327195"/>
            <a:ext cx="289936" cy="269938"/>
          </a:xfrm>
          <a:custGeom>
            <a:avLst/>
            <a:gdLst>
              <a:gd name="T0" fmla="*/ 109 w 116"/>
              <a:gd name="T1" fmla="*/ 93 h 108"/>
              <a:gd name="T2" fmla="*/ 112 w 116"/>
              <a:gd name="T3" fmla="*/ 101 h 108"/>
              <a:gd name="T4" fmla="*/ 112 w 116"/>
              <a:gd name="T5" fmla="*/ 108 h 108"/>
              <a:gd name="T6" fmla="*/ 109 w 116"/>
              <a:gd name="T7" fmla="*/ 105 h 108"/>
              <a:gd name="T8" fmla="*/ 101 w 116"/>
              <a:gd name="T9" fmla="*/ 101 h 108"/>
              <a:gd name="T10" fmla="*/ 100 w 116"/>
              <a:gd name="T11" fmla="*/ 95 h 108"/>
              <a:gd name="T12" fmla="*/ 105 w 116"/>
              <a:gd name="T13" fmla="*/ 92 h 108"/>
              <a:gd name="T14" fmla="*/ 20 w 116"/>
              <a:gd name="T15" fmla="*/ 95 h 108"/>
              <a:gd name="T16" fmla="*/ 20 w 116"/>
              <a:gd name="T17" fmla="*/ 99 h 108"/>
              <a:gd name="T18" fmla="*/ 9 w 116"/>
              <a:gd name="T19" fmla="*/ 104 h 108"/>
              <a:gd name="T20" fmla="*/ 11 w 116"/>
              <a:gd name="T21" fmla="*/ 92 h 108"/>
              <a:gd name="T22" fmla="*/ 99 w 116"/>
              <a:gd name="T23" fmla="*/ 76 h 108"/>
              <a:gd name="T24" fmla="*/ 104 w 116"/>
              <a:gd name="T25" fmla="*/ 85 h 108"/>
              <a:gd name="T26" fmla="*/ 99 w 116"/>
              <a:gd name="T27" fmla="*/ 91 h 108"/>
              <a:gd name="T28" fmla="*/ 95 w 116"/>
              <a:gd name="T29" fmla="*/ 89 h 108"/>
              <a:gd name="T30" fmla="*/ 91 w 116"/>
              <a:gd name="T31" fmla="*/ 80 h 108"/>
              <a:gd name="T32" fmla="*/ 97 w 116"/>
              <a:gd name="T33" fmla="*/ 76 h 108"/>
              <a:gd name="T34" fmla="*/ 114 w 116"/>
              <a:gd name="T35" fmla="*/ 47 h 108"/>
              <a:gd name="T36" fmla="*/ 114 w 116"/>
              <a:gd name="T37" fmla="*/ 67 h 108"/>
              <a:gd name="T38" fmla="*/ 100 w 116"/>
              <a:gd name="T39" fmla="*/ 66 h 108"/>
              <a:gd name="T40" fmla="*/ 97 w 116"/>
              <a:gd name="T41" fmla="*/ 61 h 108"/>
              <a:gd name="T42" fmla="*/ 89 w 116"/>
              <a:gd name="T43" fmla="*/ 47 h 108"/>
              <a:gd name="T44" fmla="*/ 71 w 116"/>
              <a:gd name="T45" fmla="*/ 55 h 108"/>
              <a:gd name="T46" fmla="*/ 45 w 116"/>
              <a:gd name="T47" fmla="*/ 67 h 108"/>
              <a:gd name="T48" fmla="*/ 30 w 116"/>
              <a:gd name="T49" fmla="*/ 47 h 108"/>
              <a:gd name="T50" fmla="*/ 2 w 116"/>
              <a:gd name="T51" fmla="*/ 67 h 108"/>
              <a:gd name="T52" fmla="*/ 2 w 116"/>
              <a:gd name="T53" fmla="*/ 47 h 108"/>
              <a:gd name="T54" fmla="*/ 50 w 116"/>
              <a:gd name="T55" fmla="*/ 28 h 108"/>
              <a:gd name="T56" fmla="*/ 58 w 116"/>
              <a:gd name="T57" fmla="*/ 36 h 108"/>
              <a:gd name="T58" fmla="*/ 25 w 116"/>
              <a:gd name="T59" fmla="*/ 91 h 108"/>
              <a:gd name="T60" fmla="*/ 15 w 116"/>
              <a:gd name="T61" fmla="*/ 88 h 108"/>
              <a:gd name="T62" fmla="*/ 24 w 116"/>
              <a:gd name="T63" fmla="*/ 67 h 108"/>
              <a:gd name="T64" fmla="*/ 47 w 116"/>
              <a:gd name="T65" fmla="*/ 28 h 108"/>
              <a:gd name="T66" fmla="*/ 63 w 116"/>
              <a:gd name="T67" fmla="*/ 10 h 108"/>
              <a:gd name="T68" fmla="*/ 78 w 116"/>
              <a:gd name="T69" fmla="*/ 34 h 108"/>
              <a:gd name="T70" fmla="*/ 88 w 116"/>
              <a:gd name="T71" fmla="*/ 54 h 108"/>
              <a:gd name="T72" fmla="*/ 89 w 116"/>
              <a:gd name="T73" fmla="*/ 57 h 108"/>
              <a:gd name="T74" fmla="*/ 91 w 116"/>
              <a:gd name="T75" fmla="*/ 59 h 108"/>
              <a:gd name="T76" fmla="*/ 95 w 116"/>
              <a:gd name="T77" fmla="*/ 66 h 108"/>
              <a:gd name="T78" fmla="*/ 96 w 116"/>
              <a:gd name="T79" fmla="*/ 70 h 108"/>
              <a:gd name="T80" fmla="*/ 92 w 116"/>
              <a:gd name="T81" fmla="*/ 74 h 108"/>
              <a:gd name="T82" fmla="*/ 85 w 116"/>
              <a:gd name="T83" fmla="*/ 75 h 108"/>
              <a:gd name="T84" fmla="*/ 74 w 116"/>
              <a:gd name="T85" fmla="*/ 50 h 108"/>
              <a:gd name="T86" fmla="*/ 63 w 116"/>
              <a:gd name="T87" fmla="*/ 27 h 108"/>
              <a:gd name="T88" fmla="*/ 54 w 116"/>
              <a:gd name="T89" fmla="*/ 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6" h="108">
                <a:moveTo>
                  <a:pt x="105" y="92"/>
                </a:moveTo>
                <a:lnTo>
                  <a:pt x="108" y="92"/>
                </a:lnTo>
                <a:lnTo>
                  <a:pt x="109" y="93"/>
                </a:lnTo>
                <a:lnTo>
                  <a:pt x="110" y="96"/>
                </a:lnTo>
                <a:lnTo>
                  <a:pt x="112" y="99"/>
                </a:lnTo>
                <a:lnTo>
                  <a:pt x="112" y="101"/>
                </a:lnTo>
                <a:lnTo>
                  <a:pt x="112" y="104"/>
                </a:lnTo>
                <a:lnTo>
                  <a:pt x="112" y="106"/>
                </a:lnTo>
                <a:lnTo>
                  <a:pt x="112" y="108"/>
                </a:lnTo>
                <a:lnTo>
                  <a:pt x="112" y="108"/>
                </a:lnTo>
                <a:lnTo>
                  <a:pt x="110" y="106"/>
                </a:lnTo>
                <a:lnTo>
                  <a:pt x="109" y="105"/>
                </a:lnTo>
                <a:lnTo>
                  <a:pt x="106" y="104"/>
                </a:lnTo>
                <a:lnTo>
                  <a:pt x="104" y="102"/>
                </a:lnTo>
                <a:lnTo>
                  <a:pt x="101" y="101"/>
                </a:lnTo>
                <a:lnTo>
                  <a:pt x="100" y="99"/>
                </a:lnTo>
                <a:lnTo>
                  <a:pt x="100" y="97"/>
                </a:lnTo>
                <a:lnTo>
                  <a:pt x="100" y="95"/>
                </a:lnTo>
                <a:lnTo>
                  <a:pt x="101" y="95"/>
                </a:lnTo>
                <a:lnTo>
                  <a:pt x="102" y="93"/>
                </a:lnTo>
                <a:lnTo>
                  <a:pt x="105" y="92"/>
                </a:lnTo>
                <a:close/>
                <a:moveTo>
                  <a:pt x="12" y="91"/>
                </a:moveTo>
                <a:lnTo>
                  <a:pt x="13" y="91"/>
                </a:lnTo>
                <a:lnTo>
                  <a:pt x="20" y="95"/>
                </a:lnTo>
                <a:lnTo>
                  <a:pt x="21" y="96"/>
                </a:lnTo>
                <a:lnTo>
                  <a:pt x="21" y="97"/>
                </a:lnTo>
                <a:lnTo>
                  <a:pt x="20" y="99"/>
                </a:lnTo>
                <a:lnTo>
                  <a:pt x="11" y="104"/>
                </a:lnTo>
                <a:lnTo>
                  <a:pt x="9" y="105"/>
                </a:lnTo>
                <a:lnTo>
                  <a:pt x="9" y="104"/>
                </a:lnTo>
                <a:lnTo>
                  <a:pt x="9" y="102"/>
                </a:lnTo>
                <a:lnTo>
                  <a:pt x="11" y="92"/>
                </a:lnTo>
                <a:lnTo>
                  <a:pt x="11" y="92"/>
                </a:lnTo>
                <a:lnTo>
                  <a:pt x="12" y="91"/>
                </a:lnTo>
                <a:close/>
                <a:moveTo>
                  <a:pt x="97" y="76"/>
                </a:moveTo>
                <a:lnTo>
                  <a:pt x="99" y="76"/>
                </a:lnTo>
                <a:lnTo>
                  <a:pt x="100" y="78"/>
                </a:lnTo>
                <a:lnTo>
                  <a:pt x="102" y="84"/>
                </a:lnTo>
                <a:lnTo>
                  <a:pt x="104" y="85"/>
                </a:lnTo>
                <a:lnTo>
                  <a:pt x="102" y="87"/>
                </a:lnTo>
                <a:lnTo>
                  <a:pt x="101" y="88"/>
                </a:lnTo>
                <a:lnTo>
                  <a:pt x="99" y="91"/>
                </a:lnTo>
                <a:lnTo>
                  <a:pt x="97" y="91"/>
                </a:lnTo>
                <a:lnTo>
                  <a:pt x="96" y="91"/>
                </a:lnTo>
                <a:lnTo>
                  <a:pt x="95" y="89"/>
                </a:lnTo>
                <a:lnTo>
                  <a:pt x="91" y="83"/>
                </a:lnTo>
                <a:lnTo>
                  <a:pt x="91" y="82"/>
                </a:lnTo>
                <a:lnTo>
                  <a:pt x="91" y="80"/>
                </a:lnTo>
                <a:lnTo>
                  <a:pt x="92" y="79"/>
                </a:lnTo>
                <a:lnTo>
                  <a:pt x="96" y="76"/>
                </a:lnTo>
                <a:lnTo>
                  <a:pt x="97" y="76"/>
                </a:lnTo>
                <a:close/>
                <a:moveTo>
                  <a:pt x="89" y="47"/>
                </a:moveTo>
                <a:lnTo>
                  <a:pt x="113" y="47"/>
                </a:lnTo>
                <a:lnTo>
                  <a:pt x="114" y="47"/>
                </a:lnTo>
                <a:lnTo>
                  <a:pt x="116" y="50"/>
                </a:lnTo>
                <a:lnTo>
                  <a:pt x="116" y="66"/>
                </a:lnTo>
                <a:lnTo>
                  <a:pt x="114" y="67"/>
                </a:lnTo>
                <a:lnTo>
                  <a:pt x="113" y="67"/>
                </a:lnTo>
                <a:lnTo>
                  <a:pt x="100" y="67"/>
                </a:lnTo>
                <a:lnTo>
                  <a:pt x="100" y="66"/>
                </a:lnTo>
                <a:lnTo>
                  <a:pt x="99" y="65"/>
                </a:lnTo>
                <a:lnTo>
                  <a:pt x="97" y="63"/>
                </a:lnTo>
                <a:lnTo>
                  <a:pt x="97" y="61"/>
                </a:lnTo>
                <a:lnTo>
                  <a:pt x="95" y="57"/>
                </a:lnTo>
                <a:lnTo>
                  <a:pt x="92" y="53"/>
                </a:lnTo>
                <a:lnTo>
                  <a:pt x="89" y="47"/>
                </a:lnTo>
                <a:close/>
                <a:moveTo>
                  <a:pt x="57" y="47"/>
                </a:moveTo>
                <a:lnTo>
                  <a:pt x="67" y="47"/>
                </a:lnTo>
                <a:lnTo>
                  <a:pt x="71" y="55"/>
                </a:lnTo>
                <a:lnTo>
                  <a:pt x="74" y="62"/>
                </a:lnTo>
                <a:lnTo>
                  <a:pt x="76" y="67"/>
                </a:lnTo>
                <a:lnTo>
                  <a:pt x="45" y="67"/>
                </a:lnTo>
                <a:lnTo>
                  <a:pt x="57" y="47"/>
                </a:lnTo>
                <a:close/>
                <a:moveTo>
                  <a:pt x="3" y="47"/>
                </a:moveTo>
                <a:lnTo>
                  <a:pt x="30" y="47"/>
                </a:lnTo>
                <a:lnTo>
                  <a:pt x="19" y="67"/>
                </a:lnTo>
                <a:lnTo>
                  <a:pt x="3" y="67"/>
                </a:lnTo>
                <a:lnTo>
                  <a:pt x="2" y="67"/>
                </a:lnTo>
                <a:lnTo>
                  <a:pt x="0" y="66"/>
                </a:lnTo>
                <a:lnTo>
                  <a:pt x="0" y="50"/>
                </a:lnTo>
                <a:lnTo>
                  <a:pt x="2" y="47"/>
                </a:lnTo>
                <a:lnTo>
                  <a:pt x="3" y="47"/>
                </a:lnTo>
                <a:close/>
                <a:moveTo>
                  <a:pt x="47" y="28"/>
                </a:moveTo>
                <a:lnTo>
                  <a:pt x="50" y="28"/>
                </a:lnTo>
                <a:lnTo>
                  <a:pt x="57" y="32"/>
                </a:lnTo>
                <a:lnTo>
                  <a:pt x="58" y="33"/>
                </a:lnTo>
                <a:lnTo>
                  <a:pt x="58" y="36"/>
                </a:lnTo>
                <a:lnTo>
                  <a:pt x="47" y="53"/>
                </a:lnTo>
                <a:lnTo>
                  <a:pt x="40" y="67"/>
                </a:lnTo>
                <a:lnTo>
                  <a:pt x="25" y="91"/>
                </a:lnTo>
                <a:lnTo>
                  <a:pt x="24" y="92"/>
                </a:lnTo>
                <a:lnTo>
                  <a:pt x="23" y="92"/>
                </a:lnTo>
                <a:lnTo>
                  <a:pt x="15" y="88"/>
                </a:lnTo>
                <a:lnTo>
                  <a:pt x="13" y="87"/>
                </a:lnTo>
                <a:lnTo>
                  <a:pt x="15" y="84"/>
                </a:lnTo>
                <a:lnTo>
                  <a:pt x="24" y="67"/>
                </a:lnTo>
                <a:lnTo>
                  <a:pt x="36" y="47"/>
                </a:lnTo>
                <a:lnTo>
                  <a:pt x="46" y="29"/>
                </a:lnTo>
                <a:lnTo>
                  <a:pt x="47" y="28"/>
                </a:lnTo>
                <a:close/>
                <a:moveTo>
                  <a:pt x="55" y="0"/>
                </a:moveTo>
                <a:lnTo>
                  <a:pt x="58" y="3"/>
                </a:lnTo>
                <a:lnTo>
                  <a:pt x="63" y="10"/>
                </a:lnTo>
                <a:lnTo>
                  <a:pt x="68" y="19"/>
                </a:lnTo>
                <a:lnTo>
                  <a:pt x="74" y="28"/>
                </a:lnTo>
                <a:lnTo>
                  <a:pt x="78" y="34"/>
                </a:lnTo>
                <a:lnTo>
                  <a:pt x="83" y="45"/>
                </a:lnTo>
                <a:lnTo>
                  <a:pt x="88" y="54"/>
                </a:lnTo>
                <a:lnTo>
                  <a:pt x="88" y="54"/>
                </a:lnTo>
                <a:lnTo>
                  <a:pt x="88" y="55"/>
                </a:lnTo>
                <a:lnTo>
                  <a:pt x="89" y="55"/>
                </a:lnTo>
                <a:lnTo>
                  <a:pt x="89" y="57"/>
                </a:lnTo>
                <a:lnTo>
                  <a:pt x="89" y="58"/>
                </a:lnTo>
                <a:lnTo>
                  <a:pt x="89" y="58"/>
                </a:lnTo>
                <a:lnTo>
                  <a:pt x="91" y="59"/>
                </a:lnTo>
                <a:lnTo>
                  <a:pt x="91" y="59"/>
                </a:lnTo>
                <a:lnTo>
                  <a:pt x="92" y="63"/>
                </a:lnTo>
                <a:lnTo>
                  <a:pt x="95" y="66"/>
                </a:lnTo>
                <a:lnTo>
                  <a:pt x="95" y="67"/>
                </a:lnTo>
                <a:lnTo>
                  <a:pt x="95" y="68"/>
                </a:lnTo>
                <a:lnTo>
                  <a:pt x="96" y="70"/>
                </a:lnTo>
                <a:lnTo>
                  <a:pt x="95" y="72"/>
                </a:lnTo>
                <a:lnTo>
                  <a:pt x="93" y="74"/>
                </a:lnTo>
                <a:lnTo>
                  <a:pt x="92" y="74"/>
                </a:lnTo>
                <a:lnTo>
                  <a:pt x="89" y="75"/>
                </a:lnTo>
                <a:lnTo>
                  <a:pt x="88" y="75"/>
                </a:lnTo>
                <a:lnTo>
                  <a:pt x="85" y="75"/>
                </a:lnTo>
                <a:lnTo>
                  <a:pt x="83" y="70"/>
                </a:lnTo>
                <a:lnTo>
                  <a:pt x="79" y="62"/>
                </a:lnTo>
                <a:lnTo>
                  <a:pt x="74" y="50"/>
                </a:lnTo>
                <a:lnTo>
                  <a:pt x="68" y="40"/>
                </a:lnTo>
                <a:lnTo>
                  <a:pt x="66" y="33"/>
                </a:lnTo>
                <a:lnTo>
                  <a:pt x="63" y="27"/>
                </a:lnTo>
                <a:lnTo>
                  <a:pt x="59" y="19"/>
                </a:lnTo>
                <a:lnTo>
                  <a:pt x="57" y="11"/>
                </a:lnTo>
                <a:lnTo>
                  <a:pt x="54" y="4"/>
                </a:lnTo>
                <a:lnTo>
                  <a:pt x="55" y="0"/>
                </a:lnTo>
                <a:close/>
              </a:path>
            </a:pathLst>
          </a:custGeom>
          <a:solidFill>
            <a:schemeClr val="bg1"/>
          </a:solidFill>
          <a:ln w="0">
            <a:noFill/>
            <a:prstDash val="solid"/>
            <a:round/>
          </a:ln>
        </p:spPr>
        <p:txBody>
          <a:bodyPr vert="horz" wrap="square" lIns="68564" tIns="34282" rIns="68564" bIns="34282" numCol="1" anchor="t" anchorCtr="0" compatLnSpc="1"/>
          <a:lstStyle/>
          <a:p>
            <a:endParaRPr lang="en-US" sz="1350"/>
          </a:p>
        </p:txBody>
      </p:sp>
      <p:sp>
        <p:nvSpPr>
          <p:cNvPr id="22" name="Freeform 344"/>
          <p:cNvSpPr>
            <a:spLocks noChangeAspect="1" noEditPoints="1"/>
          </p:cNvSpPr>
          <p:nvPr/>
        </p:nvSpPr>
        <p:spPr bwMode="auto">
          <a:xfrm>
            <a:off x="5523617" y="3273683"/>
            <a:ext cx="230377" cy="269938"/>
          </a:xfrm>
          <a:custGeom>
            <a:avLst/>
            <a:gdLst>
              <a:gd name="T0" fmla="*/ 80 w 99"/>
              <a:gd name="T1" fmla="*/ 29 h 116"/>
              <a:gd name="T2" fmla="*/ 97 w 99"/>
              <a:gd name="T3" fmla="*/ 40 h 116"/>
              <a:gd name="T4" fmla="*/ 90 w 99"/>
              <a:gd name="T5" fmla="*/ 46 h 116"/>
              <a:gd name="T6" fmla="*/ 84 w 99"/>
              <a:gd name="T7" fmla="*/ 62 h 116"/>
              <a:gd name="T8" fmla="*/ 92 w 99"/>
              <a:gd name="T9" fmla="*/ 80 h 116"/>
              <a:gd name="T10" fmla="*/ 99 w 99"/>
              <a:gd name="T11" fmla="*/ 86 h 116"/>
              <a:gd name="T12" fmla="*/ 98 w 99"/>
              <a:gd name="T13" fmla="*/ 88 h 116"/>
              <a:gd name="T14" fmla="*/ 94 w 99"/>
              <a:gd name="T15" fmla="*/ 96 h 116"/>
              <a:gd name="T16" fmla="*/ 88 w 99"/>
              <a:gd name="T17" fmla="*/ 105 h 116"/>
              <a:gd name="T18" fmla="*/ 81 w 99"/>
              <a:gd name="T19" fmla="*/ 113 h 116"/>
              <a:gd name="T20" fmla="*/ 72 w 99"/>
              <a:gd name="T21" fmla="*/ 116 h 116"/>
              <a:gd name="T22" fmla="*/ 65 w 99"/>
              <a:gd name="T23" fmla="*/ 114 h 116"/>
              <a:gd name="T24" fmla="*/ 60 w 99"/>
              <a:gd name="T25" fmla="*/ 112 h 116"/>
              <a:gd name="T26" fmla="*/ 52 w 99"/>
              <a:gd name="T27" fmla="*/ 110 h 116"/>
              <a:gd name="T28" fmla="*/ 43 w 99"/>
              <a:gd name="T29" fmla="*/ 113 h 116"/>
              <a:gd name="T30" fmla="*/ 37 w 99"/>
              <a:gd name="T31" fmla="*/ 114 h 116"/>
              <a:gd name="T32" fmla="*/ 27 w 99"/>
              <a:gd name="T33" fmla="*/ 114 h 116"/>
              <a:gd name="T34" fmla="*/ 19 w 99"/>
              <a:gd name="T35" fmla="*/ 109 h 116"/>
              <a:gd name="T36" fmla="*/ 13 w 99"/>
              <a:gd name="T37" fmla="*/ 101 h 116"/>
              <a:gd name="T38" fmla="*/ 1 w 99"/>
              <a:gd name="T39" fmla="*/ 74 h 116"/>
              <a:gd name="T40" fmla="*/ 5 w 99"/>
              <a:gd name="T41" fmla="*/ 44 h 116"/>
              <a:gd name="T42" fmla="*/ 19 w 99"/>
              <a:gd name="T43" fmla="*/ 31 h 116"/>
              <a:gd name="T44" fmla="*/ 35 w 99"/>
              <a:gd name="T45" fmla="*/ 29 h 116"/>
              <a:gd name="T46" fmla="*/ 43 w 99"/>
              <a:gd name="T47" fmla="*/ 32 h 116"/>
              <a:gd name="T48" fmla="*/ 51 w 99"/>
              <a:gd name="T49" fmla="*/ 34 h 116"/>
              <a:gd name="T50" fmla="*/ 65 w 99"/>
              <a:gd name="T51" fmla="*/ 29 h 116"/>
              <a:gd name="T52" fmla="*/ 74 w 99"/>
              <a:gd name="T53" fmla="*/ 0 h 116"/>
              <a:gd name="T54" fmla="*/ 72 w 99"/>
              <a:gd name="T55" fmla="*/ 14 h 116"/>
              <a:gd name="T56" fmla="*/ 64 w 99"/>
              <a:gd name="T57" fmla="*/ 23 h 116"/>
              <a:gd name="T58" fmla="*/ 55 w 99"/>
              <a:gd name="T59" fmla="*/ 27 h 116"/>
              <a:gd name="T60" fmla="*/ 50 w 99"/>
              <a:gd name="T61" fmla="*/ 23 h 116"/>
              <a:gd name="T62" fmla="*/ 54 w 99"/>
              <a:gd name="T63" fmla="*/ 14 h 116"/>
              <a:gd name="T64" fmla="*/ 60 w 99"/>
              <a:gd name="T65" fmla="*/ 7 h 116"/>
              <a:gd name="T66" fmla="*/ 69 w 99"/>
              <a:gd name="T67" fmla="*/ 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 h="116">
                <a:moveTo>
                  <a:pt x="74" y="29"/>
                </a:moveTo>
                <a:lnTo>
                  <a:pt x="80" y="29"/>
                </a:lnTo>
                <a:lnTo>
                  <a:pt x="89" y="33"/>
                </a:lnTo>
                <a:lnTo>
                  <a:pt x="97" y="40"/>
                </a:lnTo>
                <a:lnTo>
                  <a:pt x="94" y="41"/>
                </a:lnTo>
                <a:lnTo>
                  <a:pt x="90" y="46"/>
                </a:lnTo>
                <a:lnTo>
                  <a:pt x="85" y="53"/>
                </a:lnTo>
                <a:lnTo>
                  <a:pt x="84" y="62"/>
                </a:lnTo>
                <a:lnTo>
                  <a:pt x="86" y="72"/>
                </a:lnTo>
                <a:lnTo>
                  <a:pt x="92" y="80"/>
                </a:lnTo>
                <a:lnTo>
                  <a:pt x="97" y="84"/>
                </a:lnTo>
                <a:lnTo>
                  <a:pt x="99" y="86"/>
                </a:lnTo>
                <a:lnTo>
                  <a:pt x="99" y="86"/>
                </a:lnTo>
                <a:lnTo>
                  <a:pt x="98" y="88"/>
                </a:lnTo>
                <a:lnTo>
                  <a:pt x="97" y="92"/>
                </a:lnTo>
                <a:lnTo>
                  <a:pt x="94" y="96"/>
                </a:lnTo>
                <a:lnTo>
                  <a:pt x="92" y="101"/>
                </a:lnTo>
                <a:lnTo>
                  <a:pt x="88" y="105"/>
                </a:lnTo>
                <a:lnTo>
                  <a:pt x="85" y="109"/>
                </a:lnTo>
                <a:lnTo>
                  <a:pt x="81" y="113"/>
                </a:lnTo>
                <a:lnTo>
                  <a:pt x="77" y="114"/>
                </a:lnTo>
                <a:lnTo>
                  <a:pt x="72" y="116"/>
                </a:lnTo>
                <a:lnTo>
                  <a:pt x="69" y="116"/>
                </a:lnTo>
                <a:lnTo>
                  <a:pt x="65" y="114"/>
                </a:lnTo>
                <a:lnTo>
                  <a:pt x="63" y="113"/>
                </a:lnTo>
                <a:lnTo>
                  <a:pt x="60" y="112"/>
                </a:lnTo>
                <a:lnTo>
                  <a:pt x="56" y="112"/>
                </a:lnTo>
                <a:lnTo>
                  <a:pt x="52" y="110"/>
                </a:lnTo>
                <a:lnTo>
                  <a:pt x="47" y="112"/>
                </a:lnTo>
                <a:lnTo>
                  <a:pt x="43" y="113"/>
                </a:lnTo>
                <a:lnTo>
                  <a:pt x="39" y="114"/>
                </a:lnTo>
                <a:lnTo>
                  <a:pt x="37" y="114"/>
                </a:lnTo>
                <a:lnTo>
                  <a:pt x="33" y="116"/>
                </a:lnTo>
                <a:lnTo>
                  <a:pt x="27" y="114"/>
                </a:lnTo>
                <a:lnTo>
                  <a:pt x="23" y="113"/>
                </a:lnTo>
                <a:lnTo>
                  <a:pt x="19" y="109"/>
                </a:lnTo>
                <a:lnTo>
                  <a:pt x="16" y="105"/>
                </a:lnTo>
                <a:lnTo>
                  <a:pt x="13" y="101"/>
                </a:lnTo>
                <a:lnTo>
                  <a:pt x="5" y="88"/>
                </a:lnTo>
                <a:lnTo>
                  <a:pt x="1" y="74"/>
                </a:lnTo>
                <a:lnTo>
                  <a:pt x="0" y="58"/>
                </a:lnTo>
                <a:lnTo>
                  <a:pt x="5" y="44"/>
                </a:lnTo>
                <a:lnTo>
                  <a:pt x="12" y="36"/>
                </a:lnTo>
                <a:lnTo>
                  <a:pt x="19" y="31"/>
                </a:lnTo>
                <a:lnTo>
                  <a:pt x="30" y="29"/>
                </a:lnTo>
                <a:lnTo>
                  <a:pt x="35" y="29"/>
                </a:lnTo>
                <a:lnTo>
                  <a:pt x="39" y="31"/>
                </a:lnTo>
                <a:lnTo>
                  <a:pt x="43" y="32"/>
                </a:lnTo>
                <a:lnTo>
                  <a:pt x="47" y="33"/>
                </a:lnTo>
                <a:lnTo>
                  <a:pt x="51" y="34"/>
                </a:lnTo>
                <a:lnTo>
                  <a:pt x="56" y="32"/>
                </a:lnTo>
                <a:lnTo>
                  <a:pt x="65" y="29"/>
                </a:lnTo>
                <a:lnTo>
                  <a:pt x="74" y="29"/>
                </a:lnTo>
                <a:close/>
                <a:moveTo>
                  <a:pt x="74" y="0"/>
                </a:moveTo>
                <a:lnTo>
                  <a:pt x="73" y="8"/>
                </a:lnTo>
                <a:lnTo>
                  <a:pt x="72" y="14"/>
                </a:lnTo>
                <a:lnTo>
                  <a:pt x="68" y="19"/>
                </a:lnTo>
                <a:lnTo>
                  <a:pt x="64" y="23"/>
                </a:lnTo>
                <a:lnTo>
                  <a:pt x="60" y="25"/>
                </a:lnTo>
                <a:lnTo>
                  <a:pt x="55" y="27"/>
                </a:lnTo>
                <a:lnTo>
                  <a:pt x="50" y="28"/>
                </a:lnTo>
                <a:lnTo>
                  <a:pt x="50" y="23"/>
                </a:lnTo>
                <a:lnTo>
                  <a:pt x="51" y="17"/>
                </a:lnTo>
                <a:lnTo>
                  <a:pt x="54" y="14"/>
                </a:lnTo>
                <a:lnTo>
                  <a:pt x="56" y="10"/>
                </a:lnTo>
                <a:lnTo>
                  <a:pt x="60" y="7"/>
                </a:lnTo>
                <a:lnTo>
                  <a:pt x="64" y="3"/>
                </a:lnTo>
                <a:lnTo>
                  <a:pt x="69" y="2"/>
                </a:lnTo>
                <a:lnTo>
                  <a:pt x="74" y="0"/>
                </a:lnTo>
                <a:close/>
              </a:path>
            </a:pathLst>
          </a:custGeom>
          <a:solidFill>
            <a:schemeClr val="bg1"/>
          </a:solidFill>
          <a:ln w="0">
            <a:noFill/>
            <a:prstDash val="solid"/>
            <a:round/>
          </a:ln>
        </p:spPr>
        <p:txBody>
          <a:bodyPr vert="horz" wrap="square" lIns="68564" tIns="34282" rIns="68564" bIns="34282" numCol="1" anchor="t" anchorCtr="0" compatLnSpc="1"/>
          <a:lstStyle/>
          <a:p>
            <a:endParaRPr lang="en-US" sz="1350"/>
          </a:p>
        </p:txBody>
      </p:sp>
      <p:sp>
        <p:nvSpPr>
          <p:cNvPr id="23" name="Freeform 345"/>
          <p:cNvSpPr>
            <a:spLocks noChangeAspect="1" noEditPoints="1"/>
          </p:cNvSpPr>
          <p:nvPr/>
        </p:nvSpPr>
        <p:spPr bwMode="auto">
          <a:xfrm>
            <a:off x="5549528" y="1602435"/>
            <a:ext cx="222578" cy="269938"/>
          </a:xfrm>
          <a:custGeom>
            <a:avLst/>
            <a:gdLst>
              <a:gd name="T0" fmla="*/ 91 w 94"/>
              <a:gd name="T1" fmla="*/ 36 h 114"/>
              <a:gd name="T2" fmla="*/ 94 w 94"/>
              <a:gd name="T3" fmla="*/ 42 h 114"/>
              <a:gd name="T4" fmla="*/ 94 w 94"/>
              <a:gd name="T5" fmla="*/ 74 h 114"/>
              <a:gd name="T6" fmla="*/ 88 w 94"/>
              <a:gd name="T7" fmla="*/ 77 h 114"/>
              <a:gd name="T8" fmla="*/ 82 w 94"/>
              <a:gd name="T9" fmla="*/ 74 h 114"/>
              <a:gd name="T10" fmla="*/ 81 w 94"/>
              <a:gd name="T11" fmla="*/ 42 h 114"/>
              <a:gd name="T12" fmla="*/ 85 w 94"/>
              <a:gd name="T13" fmla="*/ 36 h 114"/>
              <a:gd name="T14" fmla="*/ 17 w 94"/>
              <a:gd name="T15" fmla="*/ 35 h 114"/>
              <a:gd name="T16" fmla="*/ 77 w 94"/>
              <a:gd name="T17" fmla="*/ 84 h 114"/>
              <a:gd name="T18" fmla="*/ 74 w 94"/>
              <a:gd name="T19" fmla="*/ 90 h 114"/>
              <a:gd name="T20" fmla="*/ 65 w 94"/>
              <a:gd name="T21" fmla="*/ 91 h 114"/>
              <a:gd name="T22" fmla="*/ 65 w 94"/>
              <a:gd name="T23" fmla="*/ 107 h 114"/>
              <a:gd name="T24" fmla="*/ 63 w 94"/>
              <a:gd name="T25" fmla="*/ 112 h 114"/>
              <a:gd name="T26" fmla="*/ 56 w 94"/>
              <a:gd name="T27" fmla="*/ 112 h 114"/>
              <a:gd name="T28" fmla="*/ 52 w 94"/>
              <a:gd name="T29" fmla="*/ 107 h 114"/>
              <a:gd name="T30" fmla="*/ 53 w 94"/>
              <a:gd name="T31" fmla="*/ 91 h 114"/>
              <a:gd name="T32" fmla="*/ 42 w 94"/>
              <a:gd name="T33" fmla="*/ 93 h 114"/>
              <a:gd name="T34" fmla="*/ 40 w 94"/>
              <a:gd name="T35" fmla="*/ 110 h 114"/>
              <a:gd name="T36" fmla="*/ 35 w 94"/>
              <a:gd name="T37" fmla="*/ 114 h 114"/>
              <a:gd name="T38" fmla="*/ 29 w 94"/>
              <a:gd name="T39" fmla="*/ 110 h 114"/>
              <a:gd name="T40" fmla="*/ 29 w 94"/>
              <a:gd name="T41" fmla="*/ 93 h 114"/>
              <a:gd name="T42" fmla="*/ 23 w 94"/>
              <a:gd name="T43" fmla="*/ 91 h 114"/>
              <a:gd name="T44" fmla="*/ 18 w 94"/>
              <a:gd name="T45" fmla="*/ 87 h 114"/>
              <a:gd name="T46" fmla="*/ 17 w 94"/>
              <a:gd name="T47" fmla="*/ 35 h 114"/>
              <a:gd name="T48" fmla="*/ 9 w 94"/>
              <a:gd name="T49" fmla="*/ 36 h 114"/>
              <a:gd name="T50" fmla="*/ 13 w 94"/>
              <a:gd name="T51" fmla="*/ 42 h 114"/>
              <a:gd name="T52" fmla="*/ 12 w 94"/>
              <a:gd name="T53" fmla="*/ 74 h 114"/>
              <a:gd name="T54" fmla="*/ 6 w 94"/>
              <a:gd name="T55" fmla="*/ 77 h 114"/>
              <a:gd name="T56" fmla="*/ 1 w 94"/>
              <a:gd name="T57" fmla="*/ 74 h 114"/>
              <a:gd name="T58" fmla="*/ 0 w 94"/>
              <a:gd name="T59" fmla="*/ 42 h 114"/>
              <a:gd name="T60" fmla="*/ 2 w 94"/>
              <a:gd name="T61" fmla="*/ 36 h 114"/>
              <a:gd name="T62" fmla="*/ 60 w 94"/>
              <a:gd name="T63" fmla="*/ 15 h 114"/>
              <a:gd name="T64" fmla="*/ 57 w 94"/>
              <a:gd name="T65" fmla="*/ 17 h 114"/>
              <a:gd name="T66" fmla="*/ 57 w 94"/>
              <a:gd name="T67" fmla="*/ 21 h 114"/>
              <a:gd name="T68" fmla="*/ 60 w 94"/>
              <a:gd name="T69" fmla="*/ 22 h 114"/>
              <a:gd name="T70" fmla="*/ 63 w 94"/>
              <a:gd name="T71" fmla="*/ 21 h 114"/>
              <a:gd name="T72" fmla="*/ 63 w 94"/>
              <a:gd name="T73" fmla="*/ 17 h 114"/>
              <a:gd name="T74" fmla="*/ 60 w 94"/>
              <a:gd name="T75" fmla="*/ 15 h 114"/>
              <a:gd name="T76" fmla="*/ 33 w 94"/>
              <a:gd name="T77" fmla="*/ 15 h 114"/>
              <a:gd name="T78" fmla="*/ 31 w 94"/>
              <a:gd name="T79" fmla="*/ 18 h 114"/>
              <a:gd name="T80" fmla="*/ 33 w 94"/>
              <a:gd name="T81" fmla="*/ 22 h 114"/>
              <a:gd name="T82" fmla="*/ 35 w 94"/>
              <a:gd name="T83" fmla="*/ 22 h 114"/>
              <a:gd name="T84" fmla="*/ 38 w 94"/>
              <a:gd name="T85" fmla="*/ 18 h 114"/>
              <a:gd name="T86" fmla="*/ 35 w 94"/>
              <a:gd name="T87" fmla="*/ 15 h 114"/>
              <a:gd name="T88" fmla="*/ 29 w 94"/>
              <a:gd name="T89" fmla="*/ 0 h 114"/>
              <a:gd name="T90" fmla="*/ 31 w 94"/>
              <a:gd name="T91" fmla="*/ 4 h 114"/>
              <a:gd name="T92" fmla="*/ 34 w 94"/>
              <a:gd name="T93" fmla="*/ 8 h 114"/>
              <a:gd name="T94" fmla="*/ 47 w 94"/>
              <a:gd name="T95" fmla="*/ 5 h 114"/>
              <a:gd name="T96" fmla="*/ 60 w 94"/>
              <a:gd name="T97" fmla="*/ 8 h 114"/>
              <a:gd name="T98" fmla="*/ 63 w 94"/>
              <a:gd name="T99" fmla="*/ 4 h 114"/>
              <a:gd name="T100" fmla="*/ 65 w 94"/>
              <a:gd name="T101" fmla="*/ 0 h 114"/>
              <a:gd name="T102" fmla="*/ 67 w 94"/>
              <a:gd name="T103" fmla="*/ 0 h 114"/>
              <a:gd name="T104" fmla="*/ 64 w 94"/>
              <a:gd name="T105" fmla="*/ 5 h 114"/>
              <a:gd name="T106" fmla="*/ 61 w 94"/>
              <a:gd name="T107" fmla="*/ 9 h 114"/>
              <a:gd name="T108" fmla="*/ 76 w 94"/>
              <a:gd name="T109" fmla="*/ 22 h 114"/>
              <a:gd name="T110" fmla="*/ 17 w 94"/>
              <a:gd name="T111" fmla="*/ 31 h 114"/>
              <a:gd name="T112" fmla="*/ 25 w 94"/>
              <a:gd name="T113" fmla="*/ 14 h 114"/>
              <a:gd name="T114" fmla="*/ 31 w 94"/>
              <a:gd name="T115" fmla="*/ 6 h 114"/>
              <a:gd name="T116" fmla="*/ 27 w 94"/>
              <a:gd name="T117" fmla="*/ 1 h 114"/>
              <a:gd name="T118" fmla="*/ 27 w 94"/>
              <a:gd name="T119"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4" h="114">
                <a:moveTo>
                  <a:pt x="88" y="35"/>
                </a:moveTo>
                <a:lnTo>
                  <a:pt x="91" y="36"/>
                </a:lnTo>
                <a:lnTo>
                  <a:pt x="94" y="39"/>
                </a:lnTo>
                <a:lnTo>
                  <a:pt x="94" y="42"/>
                </a:lnTo>
                <a:lnTo>
                  <a:pt x="94" y="70"/>
                </a:lnTo>
                <a:lnTo>
                  <a:pt x="94" y="74"/>
                </a:lnTo>
                <a:lnTo>
                  <a:pt x="91" y="76"/>
                </a:lnTo>
                <a:lnTo>
                  <a:pt x="88" y="77"/>
                </a:lnTo>
                <a:lnTo>
                  <a:pt x="85" y="76"/>
                </a:lnTo>
                <a:lnTo>
                  <a:pt x="82" y="74"/>
                </a:lnTo>
                <a:lnTo>
                  <a:pt x="81" y="70"/>
                </a:lnTo>
                <a:lnTo>
                  <a:pt x="81" y="42"/>
                </a:lnTo>
                <a:lnTo>
                  <a:pt x="82" y="39"/>
                </a:lnTo>
                <a:lnTo>
                  <a:pt x="85" y="36"/>
                </a:lnTo>
                <a:lnTo>
                  <a:pt x="88" y="35"/>
                </a:lnTo>
                <a:close/>
                <a:moveTo>
                  <a:pt x="17" y="35"/>
                </a:moveTo>
                <a:lnTo>
                  <a:pt x="77" y="35"/>
                </a:lnTo>
                <a:lnTo>
                  <a:pt x="77" y="84"/>
                </a:lnTo>
                <a:lnTo>
                  <a:pt x="76" y="87"/>
                </a:lnTo>
                <a:lnTo>
                  <a:pt x="74" y="90"/>
                </a:lnTo>
                <a:lnTo>
                  <a:pt x="70" y="91"/>
                </a:lnTo>
                <a:lnTo>
                  <a:pt x="65" y="91"/>
                </a:lnTo>
                <a:lnTo>
                  <a:pt x="65" y="93"/>
                </a:lnTo>
                <a:lnTo>
                  <a:pt x="65" y="107"/>
                </a:lnTo>
                <a:lnTo>
                  <a:pt x="65" y="110"/>
                </a:lnTo>
                <a:lnTo>
                  <a:pt x="63" y="112"/>
                </a:lnTo>
                <a:lnTo>
                  <a:pt x="59" y="114"/>
                </a:lnTo>
                <a:lnTo>
                  <a:pt x="56" y="112"/>
                </a:lnTo>
                <a:lnTo>
                  <a:pt x="53" y="110"/>
                </a:lnTo>
                <a:lnTo>
                  <a:pt x="52" y="107"/>
                </a:lnTo>
                <a:lnTo>
                  <a:pt x="52" y="93"/>
                </a:lnTo>
                <a:lnTo>
                  <a:pt x="53" y="91"/>
                </a:lnTo>
                <a:lnTo>
                  <a:pt x="40" y="91"/>
                </a:lnTo>
                <a:lnTo>
                  <a:pt x="42" y="93"/>
                </a:lnTo>
                <a:lnTo>
                  <a:pt x="42" y="107"/>
                </a:lnTo>
                <a:lnTo>
                  <a:pt x="40" y="110"/>
                </a:lnTo>
                <a:lnTo>
                  <a:pt x="38" y="112"/>
                </a:lnTo>
                <a:lnTo>
                  <a:pt x="35" y="114"/>
                </a:lnTo>
                <a:lnTo>
                  <a:pt x="31" y="112"/>
                </a:lnTo>
                <a:lnTo>
                  <a:pt x="29" y="110"/>
                </a:lnTo>
                <a:lnTo>
                  <a:pt x="29" y="107"/>
                </a:lnTo>
                <a:lnTo>
                  <a:pt x="29" y="93"/>
                </a:lnTo>
                <a:lnTo>
                  <a:pt x="29" y="91"/>
                </a:lnTo>
                <a:lnTo>
                  <a:pt x="23" y="91"/>
                </a:lnTo>
                <a:lnTo>
                  <a:pt x="21" y="90"/>
                </a:lnTo>
                <a:lnTo>
                  <a:pt x="18" y="87"/>
                </a:lnTo>
                <a:lnTo>
                  <a:pt x="17" y="84"/>
                </a:lnTo>
                <a:lnTo>
                  <a:pt x="17" y="35"/>
                </a:lnTo>
                <a:close/>
                <a:moveTo>
                  <a:pt x="6" y="35"/>
                </a:moveTo>
                <a:lnTo>
                  <a:pt x="9" y="36"/>
                </a:lnTo>
                <a:lnTo>
                  <a:pt x="12" y="39"/>
                </a:lnTo>
                <a:lnTo>
                  <a:pt x="13" y="42"/>
                </a:lnTo>
                <a:lnTo>
                  <a:pt x="13" y="70"/>
                </a:lnTo>
                <a:lnTo>
                  <a:pt x="12" y="74"/>
                </a:lnTo>
                <a:lnTo>
                  <a:pt x="9" y="76"/>
                </a:lnTo>
                <a:lnTo>
                  <a:pt x="6" y="77"/>
                </a:lnTo>
                <a:lnTo>
                  <a:pt x="2" y="76"/>
                </a:lnTo>
                <a:lnTo>
                  <a:pt x="1" y="74"/>
                </a:lnTo>
                <a:lnTo>
                  <a:pt x="0" y="70"/>
                </a:lnTo>
                <a:lnTo>
                  <a:pt x="0" y="42"/>
                </a:lnTo>
                <a:lnTo>
                  <a:pt x="1" y="39"/>
                </a:lnTo>
                <a:lnTo>
                  <a:pt x="2" y="36"/>
                </a:lnTo>
                <a:lnTo>
                  <a:pt x="6" y="35"/>
                </a:lnTo>
                <a:close/>
                <a:moveTo>
                  <a:pt x="60" y="15"/>
                </a:moveTo>
                <a:lnTo>
                  <a:pt x="59" y="15"/>
                </a:lnTo>
                <a:lnTo>
                  <a:pt x="57" y="17"/>
                </a:lnTo>
                <a:lnTo>
                  <a:pt x="56" y="18"/>
                </a:lnTo>
                <a:lnTo>
                  <a:pt x="57" y="21"/>
                </a:lnTo>
                <a:lnTo>
                  <a:pt x="59" y="22"/>
                </a:lnTo>
                <a:lnTo>
                  <a:pt x="60" y="22"/>
                </a:lnTo>
                <a:lnTo>
                  <a:pt x="61" y="22"/>
                </a:lnTo>
                <a:lnTo>
                  <a:pt x="63" y="21"/>
                </a:lnTo>
                <a:lnTo>
                  <a:pt x="63" y="18"/>
                </a:lnTo>
                <a:lnTo>
                  <a:pt x="63" y="17"/>
                </a:lnTo>
                <a:lnTo>
                  <a:pt x="61" y="15"/>
                </a:lnTo>
                <a:lnTo>
                  <a:pt x="60" y="15"/>
                </a:lnTo>
                <a:close/>
                <a:moveTo>
                  <a:pt x="34" y="15"/>
                </a:moveTo>
                <a:lnTo>
                  <a:pt x="33" y="15"/>
                </a:lnTo>
                <a:lnTo>
                  <a:pt x="31" y="17"/>
                </a:lnTo>
                <a:lnTo>
                  <a:pt x="31" y="18"/>
                </a:lnTo>
                <a:lnTo>
                  <a:pt x="31" y="21"/>
                </a:lnTo>
                <a:lnTo>
                  <a:pt x="33" y="22"/>
                </a:lnTo>
                <a:lnTo>
                  <a:pt x="34" y="22"/>
                </a:lnTo>
                <a:lnTo>
                  <a:pt x="35" y="22"/>
                </a:lnTo>
                <a:lnTo>
                  <a:pt x="36" y="21"/>
                </a:lnTo>
                <a:lnTo>
                  <a:pt x="38" y="18"/>
                </a:lnTo>
                <a:lnTo>
                  <a:pt x="36" y="17"/>
                </a:lnTo>
                <a:lnTo>
                  <a:pt x="35" y="15"/>
                </a:lnTo>
                <a:lnTo>
                  <a:pt x="34" y="15"/>
                </a:lnTo>
                <a:close/>
                <a:moveTo>
                  <a:pt x="29" y="0"/>
                </a:moveTo>
                <a:lnTo>
                  <a:pt x="29" y="0"/>
                </a:lnTo>
                <a:lnTo>
                  <a:pt x="31" y="4"/>
                </a:lnTo>
                <a:lnTo>
                  <a:pt x="33" y="6"/>
                </a:lnTo>
                <a:lnTo>
                  <a:pt x="34" y="8"/>
                </a:lnTo>
                <a:lnTo>
                  <a:pt x="40" y="6"/>
                </a:lnTo>
                <a:lnTo>
                  <a:pt x="47" y="5"/>
                </a:lnTo>
                <a:lnTo>
                  <a:pt x="53" y="6"/>
                </a:lnTo>
                <a:lnTo>
                  <a:pt x="60" y="8"/>
                </a:lnTo>
                <a:lnTo>
                  <a:pt x="61" y="6"/>
                </a:lnTo>
                <a:lnTo>
                  <a:pt x="63" y="4"/>
                </a:lnTo>
                <a:lnTo>
                  <a:pt x="65" y="0"/>
                </a:lnTo>
                <a:lnTo>
                  <a:pt x="65" y="0"/>
                </a:lnTo>
                <a:lnTo>
                  <a:pt x="67" y="0"/>
                </a:lnTo>
                <a:lnTo>
                  <a:pt x="67" y="0"/>
                </a:lnTo>
                <a:lnTo>
                  <a:pt x="67" y="1"/>
                </a:lnTo>
                <a:lnTo>
                  <a:pt x="64" y="5"/>
                </a:lnTo>
                <a:lnTo>
                  <a:pt x="63" y="6"/>
                </a:lnTo>
                <a:lnTo>
                  <a:pt x="61" y="9"/>
                </a:lnTo>
                <a:lnTo>
                  <a:pt x="70" y="14"/>
                </a:lnTo>
                <a:lnTo>
                  <a:pt x="76" y="22"/>
                </a:lnTo>
                <a:lnTo>
                  <a:pt x="77" y="31"/>
                </a:lnTo>
                <a:lnTo>
                  <a:pt x="17" y="31"/>
                </a:lnTo>
                <a:lnTo>
                  <a:pt x="19" y="22"/>
                </a:lnTo>
                <a:lnTo>
                  <a:pt x="25" y="14"/>
                </a:lnTo>
                <a:lnTo>
                  <a:pt x="33" y="9"/>
                </a:lnTo>
                <a:lnTo>
                  <a:pt x="31" y="6"/>
                </a:lnTo>
                <a:lnTo>
                  <a:pt x="30" y="5"/>
                </a:lnTo>
                <a:lnTo>
                  <a:pt x="27" y="1"/>
                </a:lnTo>
                <a:lnTo>
                  <a:pt x="27" y="0"/>
                </a:lnTo>
                <a:lnTo>
                  <a:pt x="27" y="0"/>
                </a:lnTo>
                <a:lnTo>
                  <a:pt x="29" y="0"/>
                </a:lnTo>
                <a:close/>
              </a:path>
            </a:pathLst>
          </a:custGeom>
          <a:solidFill>
            <a:schemeClr val="bg1"/>
          </a:solidFill>
          <a:ln w="0">
            <a:noFill/>
            <a:prstDash val="solid"/>
            <a:round/>
          </a:ln>
        </p:spPr>
        <p:txBody>
          <a:bodyPr vert="horz" wrap="square" lIns="68564" tIns="34282" rIns="68564" bIns="34282" numCol="1" anchor="t" anchorCtr="0" compatLnSpc="1"/>
          <a:lstStyle/>
          <a:p>
            <a:endParaRPr lang="en-US" sz="1350"/>
          </a:p>
        </p:txBody>
      </p:sp>
      <p:sp>
        <p:nvSpPr>
          <p:cNvPr id="24" name="文本框 23"/>
          <p:cNvSpPr txBox="1"/>
          <p:nvPr/>
        </p:nvSpPr>
        <p:spPr>
          <a:xfrm>
            <a:off x="5392154" y="1898559"/>
            <a:ext cx="537328" cy="230832"/>
          </a:xfrm>
          <a:prstGeom prst="rect">
            <a:avLst/>
          </a:prstGeom>
          <a:noFill/>
        </p:spPr>
        <p:txBody>
          <a:bodyPr wrap="none" rtlCol="0">
            <a:spAutoFit/>
          </a:bodyPr>
          <a:lstStyle/>
          <a:p>
            <a:pPr algn="ctr"/>
            <a:r>
              <a:rPr lang="en-US" altLang="zh-CN" sz="900" dirty="0">
                <a:solidFill>
                  <a:schemeClr val="bg1"/>
                </a:solidFill>
              </a:rPr>
              <a:t>Slide 1</a:t>
            </a:r>
            <a:endParaRPr lang="zh-CN" altLang="en-US" sz="900" dirty="0">
              <a:solidFill>
                <a:schemeClr val="bg1"/>
              </a:solidFill>
            </a:endParaRPr>
          </a:p>
        </p:txBody>
      </p:sp>
      <p:sp>
        <p:nvSpPr>
          <p:cNvPr id="25" name="文本框 24"/>
          <p:cNvSpPr txBox="1"/>
          <p:nvPr/>
        </p:nvSpPr>
        <p:spPr>
          <a:xfrm>
            <a:off x="7063789" y="1898559"/>
            <a:ext cx="537328" cy="230832"/>
          </a:xfrm>
          <a:prstGeom prst="rect">
            <a:avLst/>
          </a:prstGeom>
          <a:noFill/>
        </p:spPr>
        <p:txBody>
          <a:bodyPr wrap="none" rtlCol="0">
            <a:spAutoFit/>
          </a:bodyPr>
          <a:lstStyle/>
          <a:p>
            <a:pPr algn="ctr"/>
            <a:r>
              <a:rPr lang="en-US" altLang="zh-CN" sz="900" dirty="0">
                <a:solidFill>
                  <a:schemeClr val="bg1"/>
                </a:solidFill>
              </a:rPr>
              <a:t>Slide 2</a:t>
            </a:r>
            <a:endParaRPr lang="zh-CN" altLang="en-US" sz="900" dirty="0">
              <a:solidFill>
                <a:schemeClr val="bg1"/>
              </a:solidFill>
            </a:endParaRPr>
          </a:p>
        </p:txBody>
      </p:sp>
      <p:sp>
        <p:nvSpPr>
          <p:cNvPr id="26" name="文本框 25"/>
          <p:cNvSpPr txBox="1"/>
          <p:nvPr/>
        </p:nvSpPr>
        <p:spPr>
          <a:xfrm>
            <a:off x="5392154" y="3603374"/>
            <a:ext cx="537328" cy="230832"/>
          </a:xfrm>
          <a:prstGeom prst="rect">
            <a:avLst/>
          </a:prstGeom>
          <a:noFill/>
        </p:spPr>
        <p:txBody>
          <a:bodyPr wrap="none" rtlCol="0">
            <a:spAutoFit/>
          </a:bodyPr>
          <a:lstStyle/>
          <a:p>
            <a:pPr algn="ctr"/>
            <a:r>
              <a:rPr lang="en-US" altLang="zh-CN" sz="900" dirty="0">
                <a:solidFill>
                  <a:schemeClr val="bg1"/>
                </a:solidFill>
              </a:rPr>
              <a:t>Slide 4</a:t>
            </a:r>
            <a:endParaRPr lang="zh-CN" altLang="en-US" sz="900" dirty="0">
              <a:solidFill>
                <a:schemeClr val="bg1"/>
              </a:solidFill>
            </a:endParaRPr>
          </a:p>
        </p:txBody>
      </p:sp>
      <p:sp>
        <p:nvSpPr>
          <p:cNvPr id="27" name="文本框 26"/>
          <p:cNvSpPr txBox="1"/>
          <p:nvPr/>
        </p:nvSpPr>
        <p:spPr>
          <a:xfrm>
            <a:off x="7063789" y="3603374"/>
            <a:ext cx="537328" cy="230832"/>
          </a:xfrm>
          <a:prstGeom prst="rect">
            <a:avLst/>
          </a:prstGeom>
          <a:noFill/>
        </p:spPr>
        <p:txBody>
          <a:bodyPr wrap="none" rtlCol="0">
            <a:spAutoFit/>
          </a:bodyPr>
          <a:lstStyle/>
          <a:p>
            <a:pPr algn="ctr"/>
            <a:r>
              <a:rPr lang="en-US" altLang="zh-CN" sz="900" dirty="0">
                <a:solidFill>
                  <a:schemeClr val="bg1"/>
                </a:solidFill>
              </a:rPr>
              <a:t>Slide 3</a:t>
            </a:r>
            <a:endParaRPr lang="zh-CN" altLang="en-US" sz="900" dirty="0">
              <a:solidFill>
                <a:schemeClr val="bg1"/>
              </a:solidFill>
            </a:endParaRPr>
          </a:p>
        </p:txBody>
      </p:sp>
      <p:grpSp>
        <p:nvGrpSpPr>
          <p:cNvPr id="28" name="组合 27"/>
          <p:cNvGrpSpPr/>
          <p:nvPr/>
        </p:nvGrpSpPr>
        <p:grpSpPr>
          <a:xfrm>
            <a:off x="1452710" y="1495061"/>
            <a:ext cx="3556241" cy="2480074"/>
            <a:chOff x="2313611" y="2453266"/>
            <a:chExt cx="4742753" cy="3307530"/>
          </a:xfrm>
        </p:grpSpPr>
        <p:sp>
          <p:nvSpPr>
            <p:cNvPr id="29" name="圆角矩形 9"/>
            <p:cNvSpPr/>
            <p:nvPr/>
          </p:nvSpPr>
          <p:spPr>
            <a:xfrm>
              <a:off x="2313611" y="2453266"/>
              <a:ext cx="1925001" cy="521109"/>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050" noProof="1"/>
            </a:p>
          </p:txBody>
        </p:sp>
        <p:sp>
          <p:nvSpPr>
            <p:cNvPr id="30" name="圆角矩形 10"/>
            <p:cNvSpPr/>
            <p:nvPr/>
          </p:nvSpPr>
          <p:spPr>
            <a:xfrm>
              <a:off x="2313611" y="3308163"/>
              <a:ext cx="1925001" cy="52217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050" noProof="1"/>
            </a:p>
          </p:txBody>
        </p:sp>
        <p:sp>
          <p:nvSpPr>
            <p:cNvPr id="31" name="圆角矩形 11"/>
            <p:cNvSpPr/>
            <p:nvPr/>
          </p:nvSpPr>
          <p:spPr>
            <a:xfrm>
              <a:off x="2313611" y="4241118"/>
              <a:ext cx="1925001" cy="522179"/>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050" noProof="1"/>
            </a:p>
          </p:txBody>
        </p:sp>
        <p:sp>
          <p:nvSpPr>
            <p:cNvPr id="32" name="矩形 31"/>
            <p:cNvSpPr/>
            <p:nvPr/>
          </p:nvSpPr>
          <p:spPr>
            <a:xfrm>
              <a:off x="2537277" y="2507839"/>
              <a:ext cx="1477670" cy="492557"/>
            </a:xfrm>
            <a:prstGeom prst="rect">
              <a:avLst/>
            </a:prstGeom>
          </p:spPr>
          <p:txBody>
            <a:bodyPr wrap="none">
              <a:spAutoFit/>
            </a:bodyPr>
            <a:lstStyle/>
            <a:p>
              <a:pPr lvl="0" algn="ctr"/>
              <a:r>
                <a:rPr lang="zh-CN" altLang="en-US" noProof="1">
                  <a:solidFill>
                    <a:srgbClr val="FFFFFF"/>
                  </a:solidFill>
                </a:rPr>
                <a:t>加入标题</a:t>
              </a:r>
            </a:p>
          </p:txBody>
        </p:sp>
        <p:sp>
          <p:nvSpPr>
            <p:cNvPr id="33" name="文本框 60"/>
            <p:cNvSpPr>
              <a:spLocks noChangeArrowheads="1"/>
            </p:cNvSpPr>
            <p:nvPr/>
          </p:nvSpPr>
          <p:spPr bwMode="auto">
            <a:xfrm>
              <a:off x="4641409" y="2453266"/>
              <a:ext cx="2401213" cy="554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05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点击此处更换文本添加内容</a:t>
              </a:r>
              <a:endParaRPr lang="en-US" altLang="zh-CN" sz="105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05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点击此处更换文本添加内容</a:t>
              </a:r>
              <a:endParaRPr lang="en-US" altLang="zh-CN" sz="105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34" name="文本框 60"/>
            <p:cNvSpPr>
              <a:spLocks noChangeArrowheads="1"/>
            </p:cNvSpPr>
            <p:nvPr/>
          </p:nvSpPr>
          <p:spPr bwMode="auto">
            <a:xfrm>
              <a:off x="4655151" y="3308162"/>
              <a:ext cx="2401213" cy="554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05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点击此处更换文本添加内容</a:t>
              </a:r>
              <a:endParaRPr lang="en-US" altLang="zh-CN" sz="105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05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点击此处更换文本添加内容</a:t>
              </a:r>
              <a:endParaRPr lang="en-US" altLang="zh-CN" sz="105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35" name="文本框 60"/>
            <p:cNvSpPr>
              <a:spLocks noChangeArrowheads="1"/>
            </p:cNvSpPr>
            <p:nvPr/>
          </p:nvSpPr>
          <p:spPr bwMode="auto">
            <a:xfrm>
              <a:off x="4641409" y="4241118"/>
              <a:ext cx="2401213" cy="554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05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点击此处更换文本添加内容</a:t>
              </a:r>
              <a:endParaRPr lang="en-US" altLang="zh-CN" sz="105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05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点击此处更换文本添加内容</a:t>
              </a:r>
              <a:endParaRPr lang="en-US" altLang="zh-CN" sz="105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36" name="矩形 35"/>
            <p:cNvSpPr/>
            <p:nvPr/>
          </p:nvSpPr>
          <p:spPr>
            <a:xfrm>
              <a:off x="2537275" y="3362715"/>
              <a:ext cx="1477670" cy="492557"/>
            </a:xfrm>
            <a:prstGeom prst="rect">
              <a:avLst/>
            </a:prstGeom>
          </p:spPr>
          <p:txBody>
            <a:bodyPr wrap="none">
              <a:spAutoFit/>
            </a:bodyPr>
            <a:lstStyle/>
            <a:p>
              <a:pPr lvl="0" algn="ctr"/>
              <a:r>
                <a:rPr lang="zh-CN" altLang="en-US" noProof="1">
                  <a:solidFill>
                    <a:srgbClr val="FFFFFF"/>
                  </a:solidFill>
                </a:rPr>
                <a:t>加入标题</a:t>
              </a:r>
            </a:p>
          </p:txBody>
        </p:sp>
        <p:sp>
          <p:nvSpPr>
            <p:cNvPr id="37" name="矩形 36"/>
            <p:cNvSpPr/>
            <p:nvPr/>
          </p:nvSpPr>
          <p:spPr>
            <a:xfrm>
              <a:off x="2537275" y="4298880"/>
              <a:ext cx="1477670" cy="492557"/>
            </a:xfrm>
            <a:prstGeom prst="rect">
              <a:avLst/>
            </a:prstGeom>
          </p:spPr>
          <p:txBody>
            <a:bodyPr wrap="none">
              <a:spAutoFit/>
            </a:bodyPr>
            <a:lstStyle/>
            <a:p>
              <a:pPr lvl="0" algn="ctr"/>
              <a:r>
                <a:rPr lang="zh-CN" altLang="en-US" noProof="1">
                  <a:solidFill>
                    <a:srgbClr val="FFFFFF"/>
                  </a:solidFill>
                </a:rPr>
                <a:t>加入标题</a:t>
              </a:r>
            </a:p>
          </p:txBody>
        </p:sp>
        <p:sp>
          <p:nvSpPr>
            <p:cNvPr id="38" name="圆角矩形 11"/>
            <p:cNvSpPr/>
            <p:nvPr/>
          </p:nvSpPr>
          <p:spPr>
            <a:xfrm>
              <a:off x="2313611" y="5206670"/>
              <a:ext cx="1925001" cy="52217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050" noProof="1"/>
            </a:p>
          </p:txBody>
        </p:sp>
        <p:sp>
          <p:nvSpPr>
            <p:cNvPr id="39" name="文本框 60"/>
            <p:cNvSpPr>
              <a:spLocks noChangeArrowheads="1"/>
            </p:cNvSpPr>
            <p:nvPr/>
          </p:nvSpPr>
          <p:spPr bwMode="auto">
            <a:xfrm>
              <a:off x="4641409" y="5206670"/>
              <a:ext cx="2401213" cy="554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05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点击此处更换文本添加内容</a:t>
              </a:r>
              <a:endParaRPr lang="en-US" altLang="zh-CN" sz="105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05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点击此处更换文本添加内容</a:t>
              </a:r>
              <a:endParaRPr lang="en-US" altLang="zh-CN" sz="105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40" name="矩形 39"/>
            <p:cNvSpPr/>
            <p:nvPr/>
          </p:nvSpPr>
          <p:spPr>
            <a:xfrm>
              <a:off x="2537276" y="5264432"/>
              <a:ext cx="1477670" cy="492557"/>
            </a:xfrm>
            <a:prstGeom prst="rect">
              <a:avLst/>
            </a:prstGeom>
          </p:spPr>
          <p:txBody>
            <a:bodyPr wrap="none">
              <a:spAutoFit/>
            </a:bodyPr>
            <a:lstStyle/>
            <a:p>
              <a:pPr lvl="0" algn="ctr"/>
              <a:r>
                <a:rPr lang="zh-CN" altLang="en-US" noProof="1">
                  <a:solidFill>
                    <a:srgbClr val="FFFFFF"/>
                  </a:solidFill>
                </a:rPr>
                <a:t>加入标题</a:t>
              </a:r>
            </a:p>
          </p:txBody>
        </p:sp>
      </p:grpSp>
    </p:spTree>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ppt_x"/>
                                          </p:val>
                                        </p:tav>
                                        <p:tav tm="100000">
                                          <p:val>
                                            <p:strVal val="#ppt_x"/>
                                          </p:val>
                                        </p:tav>
                                      </p:tavLst>
                                    </p:anim>
                                    <p:anim calcmode="lin" valueType="num">
                                      <p:cBhvr additive="base">
                                        <p:cTn id="12" dur="10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000" fill="hold"/>
                                        <p:tgtEl>
                                          <p:spTgt spid="9"/>
                                        </p:tgtEl>
                                        <p:attrNameLst>
                                          <p:attrName>ppt_x</p:attrName>
                                        </p:attrNameLst>
                                      </p:cBhvr>
                                      <p:tavLst>
                                        <p:tav tm="0">
                                          <p:val>
                                            <p:strVal val="#ppt_x"/>
                                          </p:val>
                                        </p:tav>
                                        <p:tav tm="100000">
                                          <p:val>
                                            <p:strVal val="#ppt_x"/>
                                          </p:val>
                                        </p:tav>
                                      </p:tavLst>
                                    </p:anim>
                                    <p:anim calcmode="lin" valueType="num">
                                      <p:cBhvr additive="base">
                                        <p:cTn id="16" dur="10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1000" fill="hold"/>
                                        <p:tgtEl>
                                          <p:spTgt spid="10"/>
                                        </p:tgtEl>
                                        <p:attrNameLst>
                                          <p:attrName>ppt_x</p:attrName>
                                        </p:attrNameLst>
                                      </p:cBhvr>
                                      <p:tavLst>
                                        <p:tav tm="0">
                                          <p:val>
                                            <p:strVal val="#ppt_x"/>
                                          </p:val>
                                        </p:tav>
                                        <p:tav tm="100000">
                                          <p:val>
                                            <p:strVal val="#ppt_x"/>
                                          </p:val>
                                        </p:tav>
                                      </p:tavLst>
                                    </p:anim>
                                    <p:anim calcmode="lin" valueType="num">
                                      <p:cBhvr additive="base">
                                        <p:cTn id="20" dur="100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1000" fill="hold"/>
                                        <p:tgtEl>
                                          <p:spTgt spid="11"/>
                                        </p:tgtEl>
                                        <p:attrNameLst>
                                          <p:attrName>ppt_x</p:attrName>
                                        </p:attrNameLst>
                                      </p:cBhvr>
                                      <p:tavLst>
                                        <p:tav tm="0">
                                          <p:val>
                                            <p:strVal val="#ppt_x"/>
                                          </p:val>
                                        </p:tav>
                                        <p:tav tm="100000">
                                          <p:val>
                                            <p:strVal val="#ppt_x"/>
                                          </p:val>
                                        </p:tav>
                                      </p:tavLst>
                                    </p:anim>
                                    <p:anim calcmode="lin" valueType="num">
                                      <p:cBhvr additive="base">
                                        <p:cTn id="24" dur="1000" fill="hold"/>
                                        <p:tgtEl>
                                          <p:spTgt spid="1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1000" fill="hold"/>
                                        <p:tgtEl>
                                          <p:spTgt spid="12"/>
                                        </p:tgtEl>
                                        <p:attrNameLst>
                                          <p:attrName>ppt_x</p:attrName>
                                        </p:attrNameLst>
                                      </p:cBhvr>
                                      <p:tavLst>
                                        <p:tav tm="0">
                                          <p:val>
                                            <p:strVal val="#ppt_x"/>
                                          </p:val>
                                        </p:tav>
                                        <p:tav tm="100000">
                                          <p:val>
                                            <p:strVal val="#ppt_x"/>
                                          </p:val>
                                        </p:tav>
                                      </p:tavLst>
                                    </p:anim>
                                    <p:anim calcmode="lin" valueType="num">
                                      <p:cBhvr additive="base">
                                        <p:cTn id="28" dur="1000" fill="hold"/>
                                        <p:tgtEl>
                                          <p:spTgt spid="1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1000" fill="hold"/>
                                        <p:tgtEl>
                                          <p:spTgt spid="13"/>
                                        </p:tgtEl>
                                        <p:attrNameLst>
                                          <p:attrName>ppt_x</p:attrName>
                                        </p:attrNameLst>
                                      </p:cBhvr>
                                      <p:tavLst>
                                        <p:tav tm="0">
                                          <p:val>
                                            <p:strVal val="#ppt_x"/>
                                          </p:val>
                                        </p:tav>
                                        <p:tav tm="100000">
                                          <p:val>
                                            <p:strVal val="#ppt_x"/>
                                          </p:val>
                                        </p:tav>
                                      </p:tavLst>
                                    </p:anim>
                                    <p:anim calcmode="lin" valueType="num">
                                      <p:cBhvr additive="base">
                                        <p:cTn id="32" dur="1000" fill="hold"/>
                                        <p:tgtEl>
                                          <p:spTgt spid="13"/>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1000" fill="hold"/>
                                        <p:tgtEl>
                                          <p:spTgt spid="14"/>
                                        </p:tgtEl>
                                        <p:attrNameLst>
                                          <p:attrName>ppt_x</p:attrName>
                                        </p:attrNameLst>
                                      </p:cBhvr>
                                      <p:tavLst>
                                        <p:tav tm="0">
                                          <p:val>
                                            <p:strVal val="#ppt_x"/>
                                          </p:val>
                                        </p:tav>
                                        <p:tav tm="100000">
                                          <p:val>
                                            <p:strVal val="#ppt_x"/>
                                          </p:val>
                                        </p:tav>
                                      </p:tavLst>
                                    </p:anim>
                                    <p:anim calcmode="lin" valueType="num">
                                      <p:cBhvr additive="base">
                                        <p:cTn id="36" dur="1000" fill="hold"/>
                                        <p:tgtEl>
                                          <p:spTgt spid="14"/>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1000" fill="hold"/>
                                        <p:tgtEl>
                                          <p:spTgt spid="15"/>
                                        </p:tgtEl>
                                        <p:attrNameLst>
                                          <p:attrName>ppt_x</p:attrName>
                                        </p:attrNameLst>
                                      </p:cBhvr>
                                      <p:tavLst>
                                        <p:tav tm="0">
                                          <p:val>
                                            <p:strVal val="#ppt_x"/>
                                          </p:val>
                                        </p:tav>
                                        <p:tav tm="100000">
                                          <p:val>
                                            <p:strVal val="#ppt_x"/>
                                          </p:val>
                                        </p:tav>
                                      </p:tavLst>
                                    </p:anim>
                                    <p:anim calcmode="lin" valueType="num">
                                      <p:cBhvr additive="base">
                                        <p:cTn id="40" dur="1000" fill="hold"/>
                                        <p:tgtEl>
                                          <p:spTgt spid="15"/>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1000" fill="hold"/>
                                        <p:tgtEl>
                                          <p:spTgt spid="16"/>
                                        </p:tgtEl>
                                        <p:attrNameLst>
                                          <p:attrName>ppt_x</p:attrName>
                                        </p:attrNameLst>
                                      </p:cBhvr>
                                      <p:tavLst>
                                        <p:tav tm="0">
                                          <p:val>
                                            <p:strVal val="#ppt_x"/>
                                          </p:val>
                                        </p:tav>
                                        <p:tav tm="100000">
                                          <p:val>
                                            <p:strVal val="#ppt_x"/>
                                          </p:val>
                                        </p:tav>
                                      </p:tavLst>
                                    </p:anim>
                                    <p:anim calcmode="lin" valueType="num">
                                      <p:cBhvr additive="base">
                                        <p:cTn id="44" dur="1000" fill="hold"/>
                                        <p:tgtEl>
                                          <p:spTgt spid="16"/>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additive="base">
                                        <p:cTn id="47" dur="1000" fill="hold"/>
                                        <p:tgtEl>
                                          <p:spTgt spid="17"/>
                                        </p:tgtEl>
                                        <p:attrNameLst>
                                          <p:attrName>ppt_x</p:attrName>
                                        </p:attrNameLst>
                                      </p:cBhvr>
                                      <p:tavLst>
                                        <p:tav tm="0">
                                          <p:val>
                                            <p:strVal val="#ppt_x"/>
                                          </p:val>
                                        </p:tav>
                                        <p:tav tm="100000">
                                          <p:val>
                                            <p:strVal val="#ppt_x"/>
                                          </p:val>
                                        </p:tav>
                                      </p:tavLst>
                                    </p:anim>
                                    <p:anim calcmode="lin" valueType="num">
                                      <p:cBhvr additive="base">
                                        <p:cTn id="48" dur="1000" fill="hold"/>
                                        <p:tgtEl>
                                          <p:spTgt spid="17"/>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 calcmode="lin" valueType="num">
                                      <p:cBhvr additive="base">
                                        <p:cTn id="51" dur="1000" fill="hold"/>
                                        <p:tgtEl>
                                          <p:spTgt spid="19"/>
                                        </p:tgtEl>
                                        <p:attrNameLst>
                                          <p:attrName>ppt_x</p:attrName>
                                        </p:attrNameLst>
                                      </p:cBhvr>
                                      <p:tavLst>
                                        <p:tav tm="0">
                                          <p:val>
                                            <p:strVal val="#ppt_x"/>
                                          </p:val>
                                        </p:tav>
                                        <p:tav tm="100000">
                                          <p:val>
                                            <p:strVal val="#ppt_x"/>
                                          </p:val>
                                        </p:tav>
                                      </p:tavLst>
                                    </p:anim>
                                    <p:anim calcmode="lin" valueType="num">
                                      <p:cBhvr additive="base">
                                        <p:cTn id="52" dur="1000" fill="hold"/>
                                        <p:tgtEl>
                                          <p:spTgt spid="19"/>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22"/>
                                        </p:tgtEl>
                                        <p:attrNameLst>
                                          <p:attrName>style.visibility</p:attrName>
                                        </p:attrNameLst>
                                      </p:cBhvr>
                                      <p:to>
                                        <p:strVal val="visible"/>
                                      </p:to>
                                    </p:set>
                                    <p:anim calcmode="lin" valueType="num">
                                      <p:cBhvr additive="base">
                                        <p:cTn id="55" dur="1000" fill="hold"/>
                                        <p:tgtEl>
                                          <p:spTgt spid="22"/>
                                        </p:tgtEl>
                                        <p:attrNameLst>
                                          <p:attrName>ppt_x</p:attrName>
                                        </p:attrNameLst>
                                      </p:cBhvr>
                                      <p:tavLst>
                                        <p:tav tm="0">
                                          <p:val>
                                            <p:strVal val="#ppt_x"/>
                                          </p:val>
                                        </p:tav>
                                        <p:tav tm="100000">
                                          <p:val>
                                            <p:strVal val="#ppt_x"/>
                                          </p:val>
                                        </p:tav>
                                      </p:tavLst>
                                    </p:anim>
                                    <p:anim calcmode="lin" valueType="num">
                                      <p:cBhvr additive="base">
                                        <p:cTn id="56" dur="1000" fill="hold"/>
                                        <p:tgtEl>
                                          <p:spTgt spid="22"/>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3"/>
                                        </p:tgtEl>
                                        <p:attrNameLst>
                                          <p:attrName>style.visibility</p:attrName>
                                        </p:attrNameLst>
                                      </p:cBhvr>
                                      <p:to>
                                        <p:strVal val="visible"/>
                                      </p:to>
                                    </p:set>
                                    <p:anim calcmode="lin" valueType="num">
                                      <p:cBhvr additive="base">
                                        <p:cTn id="59" dur="1000" fill="hold"/>
                                        <p:tgtEl>
                                          <p:spTgt spid="23"/>
                                        </p:tgtEl>
                                        <p:attrNameLst>
                                          <p:attrName>ppt_x</p:attrName>
                                        </p:attrNameLst>
                                      </p:cBhvr>
                                      <p:tavLst>
                                        <p:tav tm="0">
                                          <p:val>
                                            <p:strVal val="#ppt_x"/>
                                          </p:val>
                                        </p:tav>
                                        <p:tav tm="100000">
                                          <p:val>
                                            <p:strVal val="#ppt_x"/>
                                          </p:val>
                                        </p:tav>
                                      </p:tavLst>
                                    </p:anim>
                                    <p:anim calcmode="lin" valueType="num">
                                      <p:cBhvr additive="base">
                                        <p:cTn id="60" dur="1000" fill="hold"/>
                                        <p:tgtEl>
                                          <p:spTgt spid="23"/>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24"/>
                                        </p:tgtEl>
                                        <p:attrNameLst>
                                          <p:attrName>style.visibility</p:attrName>
                                        </p:attrNameLst>
                                      </p:cBhvr>
                                      <p:to>
                                        <p:strVal val="visible"/>
                                      </p:to>
                                    </p:set>
                                    <p:anim calcmode="lin" valueType="num">
                                      <p:cBhvr additive="base">
                                        <p:cTn id="63" dur="1000" fill="hold"/>
                                        <p:tgtEl>
                                          <p:spTgt spid="24"/>
                                        </p:tgtEl>
                                        <p:attrNameLst>
                                          <p:attrName>ppt_x</p:attrName>
                                        </p:attrNameLst>
                                      </p:cBhvr>
                                      <p:tavLst>
                                        <p:tav tm="0">
                                          <p:val>
                                            <p:strVal val="#ppt_x"/>
                                          </p:val>
                                        </p:tav>
                                        <p:tav tm="100000">
                                          <p:val>
                                            <p:strVal val="#ppt_x"/>
                                          </p:val>
                                        </p:tav>
                                      </p:tavLst>
                                    </p:anim>
                                    <p:anim calcmode="lin" valueType="num">
                                      <p:cBhvr additive="base">
                                        <p:cTn id="64" dur="1000" fill="hold"/>
                                        <p:tgtEl>
                                          <p:spTgt spid="24"/>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25"/>
                                        </p:tgtEl>
                                        <p:attrNameLst>
                                          <p:attrName>style.visibility</p:attrName>
                                        </p:attrNameLst>
                                      </p:cBhvr>
                                      <p:to>
                                        <p:strVal val="visible"/>
                                      </p:to>
                                    </p:set>
                                    <p:anim calcmode="lin" valueType="num">
                                      <p:cBhvr additive="base">
                                        <p:cTn id="67" dur="1000" fill="hold"/>
                                        <p:tgtEl>
                                          <p:spTgt spid="25"/>
                                        </p:tgtEl>
                                        <p:attrNameLst>
                                          <p:attrName>ppt_x</p:attrName>
                                        </p:attrNameLst>
                                      </p:cBhvr>
                                      <p:tavLst>
                                        <p:tav tm="0">
                                          <p:val>
                                            <p:strVal val="#ppt_x"/>
                                          </p:val>
                                        </p:tav>
                                        <p:tav tm="100000">
                                          <p:val>
                                            <p:strVal val="#ppt_x"/>
                                          </p:val>
                                        </p:tav>
                                      </p:tavLst>
                                    </p:anim>
                                    <p:anim calcmode="lin" valueType="num">
                                      <p:cBhvr additive="base">
                                        <p:cTn id="68" dur="1000" fill="hold"/>
                                        <p:tgtEl>
                                          <p:spTgt spid="25"/>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26"/>
                                        </p:tgtEl>
                                        <p:attrNameLst>
                                          <p:attrName>style.visibility</p:attrName>
                                        </p:attrNameLst>
                                      </p:cBhvr>
                                      <p:to>
                                        <p:strVal val="visible"/>
                                      </p:to>
                                    </p:set>
                                    <p:anim calcmode="lin" valueType="num">
                                      <p:cBhvr additive="base">
                                        <p:cTn id="71" dur="1000" fill="hold"/>
                                        <p:tgtEl>
                                          <p:spTgt spid="26"/>
                                        </p:tgtEl>
                                        <p:attrNameLst>
                                          <p:attrName>ppt_x</p:attrName>
                                        </p:attrNameLst>
                                      </p:cBhvr>
                                      <p:tavLst>
                                        <p:tav tm="0">
                                          <p:val>
                                            <p:strVal val="#ppt_x"/>
                                          </p:val>
                                        </p:tav>
                                        <p:tav tm="100000">
                                          <p:val>
                                            <p:strVal val="#ppt_x"/>
                                          </p:val>
                                        </p:tav>
                                      </p:tavLst>
                                    </p:anim>
                                    <p:anim calcmode="lin" valueType="num">
                                      <p:cBhvr additive="base">
                                        <p:cTn id="72" dur="1000" fill="hold"/>
                                        <p:tgtEl>
                                          <p:spTgt spid="26"/>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27"/>
                                        </p:tgtEl>
                                        <p:attrNameLst>
                                          <p:attrName>style.visibility</p:attrName>
                                        </p:attrNameLst>
                                      </p:cBhvr>
                                      <p:to>
                                        <p:strVal val="visible"/>
                                      </p:to>
                                    </p:set>
                                    <p:anim calcmode="lin" valueType="num">
                                      <p:cBhvr additive="base">
                                        <p:cTn id="75" dur="1000" fill="hold"/>
                                        <p:tgtEl>
                                          <p:spTgt spid="27"/>
                                        </p:tgtEl>
                                        <p:attrNameLst>
                                          <p:attrName>ppt_x</p:attrName>
                                        </p:attrNameLst>
                                      </p:cBhvr>
                                      <p:tavLst>
                                        <p:tav tm="0">
                                          <p:val>
                                            <p:strVal val="#ppt_x"/>
                                          </p:val>
                                        </p:tav>
                                        <p:tav tm="100000">
                                          <p:val>
                                            <p:strVal val="#ppt_x"/>
                                          </p:val>
                                        </p:tav>
                                      </p:tavLst>
                                    </p:anim>
                                    <p:anim calcmode="lin" valueType="num">
                                      <p:cBhvr additive="base">
                                        <p:cTn id="76" dur="1000" fill="hold"/>
                                        <p:tgtEl>
                                          <p:spTgt spid="27"/>
                                        </p:tgtEl>
                                        <p:attrNameLst>
                                          <p:attrName>ppt_y</p:attrName>
                                        </p:attrNameLst>
                                      </p:cBhvr>
                                      <p:tavLst>
                                        <p:tav tm="0">
                                          <p:val>
                                            <p:strVal val="1+#ppt_h/2"/>
                                          </p:val>
                                        </p:tav>
                                        <p:tav tm="100000">
                                          <p:val>
                                            <p:strVal val="#ppt_y"/>
                                          </p:val>
                                        </p:tav>
                                      </p:tavLst>
                                    </p:anim>
                                  </p:childTnLst>
                                </p:cTn>
                              </p:par>
                            </p:childTnLst>
                          </p:cTn>
                        </p:par>
                        <p:par>
                          <p:cTn id="77" fill="hold">
                            <p:stCondLst>
                              <p:cond delay="1000"/>
                            </p:stCondLst>
                            <p:childTnLst>
                              <p:par>
                                <p:cTn id="78" presetID="42" presetClass="entr" presetSubtype="0" fill="hold" nodeType="afterEffect">
                                  <p:stCondLst>
                                    <p:cond delay="0"/>
                                  </p:stCondLst>
                                  <p:childTnLst>
                                    <p:set>
                                      <p:cBhvr>
                                        <p:cTn id="79" dur="1" fill="hold">
                                          <p:stCondLst>
                                            <p:cond delay="0"/>
                                          </p:stCondLst>
                                        </p:cTn>
                                        <p:tgtEl>
                                          <p:spTgt spid="28"/>
                                        </p:tgtEl>
                                        <p:attrNameLst>
                                          <p:attrName>style.visibility</p:attrName>
                                        </p:attrNameLst>
                                      </p:cBhvr>
                                      <p:to>
                                        <p:strVal val="visible"/>
                                      </p:to>
                                    </p:set>
                                    <p:animEffect transition="in" filter="fade">
                                      <p:cBhvr>
                                        <p:cTn id="80" dur="750"/>
                                        <p:tgtEl>
                                          <p:spTgt spid="28"/>
                                        </p:tgtEl>
                                      </p:cBhvr>
                                    </p:animEffect>
                                    <p:anim calcmode="lin" valueType="num">
                                      <p:cBhvr>
                                        <p:cTn id="81" dur="750" fill="hold"/>
                                        <p:tgtEl>
                                          <p:spTgt spid="28"/>
                                        </p:tgtEl>
                                        <p:attrNameLst>
                                          <p:attrName>ppt_x</p:attrName>
                                        </p:attrNameLst>
                                      </p:cBhvr>
                                      <p:tavLst>
                                        <p:tav tm="0">
                                          <p:val>
                                            <p:strVal val="#ppt_x"/>
                                          </p:val>
                                        </p:tav>
                                        <p:tav tm="100000">
                                          <p:val>
                                            <p:strVal val="#ppt_x"/>
                                          </p:val>
                                        </p:tav>
                                      </p:tavLst>
                                    </p:anim>
                                    <p:anim calcmode="lin" valueType="num">
                                      <p:cBhvr>
                                        <p:cTn id="82" dur="75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9" grpId="0" animBg="1"/>
      <p:bldP spid="22" grpId="0" animBg="1"/>
      <p:bldP spid="23" grpId="0" animBg="1"/>
      <p:bldP spid="24" grpId="0"/>
      <p:bldP spid="25" grpId="0"/>
      <p:bldP spid="26" grpId="0"/>
      <p:bldP spid="2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右箭头 20"/>
          <p:cNvSpPr/>
          <p:nvPr/>
        </p:nvSpPr>
        <p:spPr>
          <a:xfrm>
            <a:off x="1277415" y="1340414"/>
            <a:ext cx="1360952" cy="1062379"/>
          </a:xfrm>
          <a:custGeom>
            <a:avLst/>
            <a:gdLst/>
            <a:ahLst/>
            <a:cxnLst/>
            <a:rect l="l" t="t" r="r" b="b"/>
            <a:pathLst>
              <a:path w="1512169" h="1180421">
                <a:moveTo>
                  <a:pt x="921959" y="0"/>
                </a:moveTo>
                <a:lnTo>
                  <a:pt x="1512169" y="590211"/>
                </a:lnTo>
                <a:lnTo>
                  <a:pt x="921959" y="1180421"/>
                </a:lnTo>
                <a:lnTo>
                  <a:pt x="921959" y="1019229"/>
                </a:lnTo>
                <a:lnTo>
                  <a:pt x="0" y="1019229"/>
                </a:lnTo>
                <a:lnTo>
                  <a:pt x="0" y="927603"/>
                </a:lnTo>
                <a:cubicBezTo>
                  <a:pt x="186338" y="927603"/>
                  <a:pt x="337394" y="776547"/>
                  <a:pt x="337394" y="590210"/>
                </a:cubicBezTo>
                <a:cubicBezTo>
                  <a:pt x="337394" y="403873"/>
                  <a:pt x="186338" y="252817"/>
                  <a:pt x="0" y="252817"/>
                </a:cubicBezTo>
                <a:lnTo>
                  <a:pt x="0" y="161192"/>
                </a:lnTo>
                <a:lnTo>
                  <a:pt x="921959" y="16119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p>
        </p:txBody>
      </p:sp>
      <p:sp>
        <p:nvSpPr>
          <p:cNvPr id="4" name="TextBox 3"/>
          <p:cNvSpPr txBox="1"/>
          <p:nvPr/>
        </p:nvSpPr>
        <p:spPr>
          <a:xfrm>
            <a:off x="1042616" y="3429983"/>
            <a:ext cx="1595751" cy="969496"/>
          </a:xfrm>
          <a:prstGeom prst="rect">
            <a:avLst/>
          </a:prstGeom>
          <a:noFill/>
        </p:spPr>
        <p:txBody>
          <a:bodyPr wrap="square" lIns="0" tIns="0" rIns="0" bIns="0" rtlCol="0">
            <a:spAutoFit/>
          </a:bodyPr>
          <a:lstStyle/>
          <a:p>
            <a:pPr>
              <a:lnSpc>
                <a:spcPct val="150000"/>
              </a:lnSpc>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点击添加内容点击添加内容点击添加内容点击添加内容点击添加内容点击添加内容点击添加内容</a:t>
            </a:r>
          </a:p>
        </p:txBody>
      </p:sp>
      <p:sp>
        <p:nvSpPr>
          <p:cNvPr id="5" name="TextBox 4"/>
          <p:cNvSpPr txBox="1"/>
          <p:nvPr/>
        </p:nvSpPr>
        <p:spPr>
          <a:xfrm>
            <a:off x="1590869" y="1719253"/>
            <a:ext cx="842494" cy="313932"/>
          </a:xfrm>
          <a:prstGeom prst="rect">
            <a:avLst/>
          </a:prstGeom>
          <a:noFill/>
        </p:spPr>
        <p:txBody>
          <a:bodyPr wrap="square" rtlCol="0">
            <a:spAutoFit/>
          </a:bodyPr>
          <a:lstStyle/>
          <a:p>
            <a:pPr algn="ctr"/>
            <a:r>
              <a:rPr lang="zh-CN" altLang="en-US" sz="1440" dirty="0">
                <a:solidFill>
                  <a:schemeClr val="bg1"/>
                </a:solidFill>
                <a:latin typeface="微软雅黑" panose="020B0503020204020204" pitchFamily="34" charset="-122"/>
                <a:ea typeface="微软雅黑" panose="020B0503020204020204" pitchFamily="34" charset="-122"/>
              </a:rPr>
              <a:t>步骤 </a:t>
            </a:r>
            <a:r>
              <a:rPr lang="en-US" altLang="zh-CN" sz="1440" dirty="0">
                <a:solidFill>
                  <a:schemeClr val="bg1"/>
                </a:solidFill>
                <a:latin typeface="微软雅黑" panose="020B0503020204020204" pitchFamily="34" charset="-122"/>
                <a:ea typeface="微软雅黑" panose="020B0503020204020204" pitchFamily="34" charset="-122"/>
              </a:rPr>
              <a:t>01</a:t>
            </a:r>
            <a:endParaRPr lang="zh-CN" altLang="en-US" sz="1440" dirty="0">
              <a:solidFill>
                <a:schemeClr val="bg1"/>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1042616" y="3231932"/>
            <a:ext cx="1595751"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007604" y="2750627"/>
            <a:ext cx="1630763" cy="341632"/>
          </a:xfrm>
          <a:prstGeom prst="rect">
            <a:avLst/>
          </a:prstGeom>
          <a:noFill/>
        </p:spPr>
        <p:txBody>
          <a:bodyPr wrap="square" rtlCol="0">
            <a:spAutoFit/>
          </a:bodyPr>
          <a:lstStyle/>
          <a:p>
            <a:pPr algn="ctr"/>
            <a:r>
              <a:rPr lang="zh-CN" altLang="en-US" sz="1620" b="1" dirty="0">
                <a:solidFill>
                  <a:schemeClr val="tx1">
                    <a:lumMod val="75000"/>
                    <a:lumOff val="25000"/>
                  </a:schemeClr>
                </a:solidFill>
                <a:latin typeface="微软雅黑" panose="020B0503020204020204" pitchFamily="34" charset="-122"/>
                <a:ea typeface="微软雅黑" panose="020B0503020204020204" pitchFamily="34" charset="-122"/>
              </a:rPr>
              <a:t>标题关键词</a:t>
            </a:r>
          </a:p>
        </p:txBody>
      </p:sp>
      <p:sp>
        <p:nvSpPr>
          <p:cNvPr id="8" name="椭圆 7"/>
          <p:cNvSpPr/>
          <p:nvPr/>
        </p:nvSpPr>
        <p:spPr>
          <a:xfrm>
            <a:off x="1008049" y="1602239"/>
            <a:ext cx="538730" cy="5387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p>
        </p:txBody>
      </p:sp>
      <p:sp>
        <p:nvSpPr>
          <p:cNvPr id="9" name="右箭头 20"/>
          <p:cNvSpPr/>
          <p:nvPr/>
        </p:nvSpPr>
        <p:spPr>
          <a:xfrm>
            <a:off x="3156825" y="1340414"/>
            <a:ext cx="1360952" cy="1062379"/>
          </a:xfrm>
          <a:custGeom>
            <a:avLst/>
            <a:gdLst/>
            <a:ahLst/>
            <a:cxnLst/>
            <a:rect l="l" t="t" r="r" b="b"/>
            <a:pathLst>
              <a:path w="1512169" h="1180421">
                <a:moveTo>
                  <a:pt x="921959" y="0"/>
                </a:moveTo>
                <a:lnTo>
                  <a:pt x="1512169" y="590211"/>
                </a:lnTo>
                <a:lnTo>
                  <a:pt x="921959" y="1180421"/>
                </a:lnTo>
                <a:lnTo>
                  <a:pt x="921959" y="1019229"/>
                </a:lnTo>
                <a:lnTo>
                  <a:pt x="0" y="1019229"/>
                </a:lnTo>
                <a:lnTo>
                  <a:pt x="0" y="927603"/>
                </a:lnTo>
                <a:cubicBezTo>
                  <a:pt x="186338" y="927603"/>
                  <a:pt x="337394" y="776547"/>
                  <a:pt x="337394" y="590210"/>
                </a:cubicBezTo>
                <a:cubicBezTo>
                  <a:pt x="337394" y="403873"/>
                  <a:pt x="186338" y="252817"/>
                  <a:pt x="0" y="252817"/>
                </a:cubicBezTo>
                <a:lnTo>
                  <a:pt x="0" y="161192"/>
                </a:lnTo>
                <a:lnTo>
                  <a:pt x="921959" y="16119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p>
        </p:txBody>
      </p:sp>
      <p:sp>
        <p:nvSpPr>
          <p:cNvPr id="10" name="TextBox 9"/>
          <p:cNvSpPr txBox="1"/>
          <p:nvPr/>
        </p:nvSpPr>
        <p:spPr>
          <a:xfrm>
            <a:off x="2922026" y="3429983"/>
            <a:ext cx="1595751" cy="969496"/>
          </a:xfrm>
          <a:prstGeom prst="rect">
            <a:avLst/>
          </a:prstGeom>
          <a:noFill/>
        </p:spPr>
        <p:txBody>
          <a:bodyPr wrap="square" lIns="0" tIns="0" rIns="0" bIns="0" rtlCol="0">
            <a:spAutoFit/>
          </a:bodyPr>
          <a:lstStyle/>
          <a:p>
            <a:pPr>
              <a:lnSpc>
                <a:spcPct val="150000"/>
              </a:lnSpc>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点击添加内容点击添加内容点击添加内容点击添加内容点击添加内容点击添加内容点击添加内容</a:t>
            </a:r>
          </a:p>
        </p:txBody>
      </p:sp>
      <p:sp>
        <p:nvSpPr>
          <p:cNvPr id="11" name="TextBox 10"/>
          <p:cNvSpPr txBox="1"/>
          <p:nvPr/>
        </p:nvSpPr>
        <p:spPr>
          <a:xfrm>
            <a:off x="3470279" y="1719253"/>
            <a:ext cx="842494" cy="313932"/>
          </a:xfrm>
          <a:prstGeom prst="rect">
            <a:avLst/>
          </a:prstGeom>
          <a:noFill/>
        </p:spPr>
        <p:txBody>
          <a:bodyPr wrap="square" rtlCol="0">
            <a:spAutoFit/>
          </a:bodyPr>
          <a:lstStyle/>
          <a:p>
            <a:pPr algn="ctr"/>
            <a:r>
              <a:rPr lang="zh-CN" altLang="en-US" sz="1440" dirty="0">
                <a:solidFill>
                  <a:schemeClr val="bg1"/>
                </a:solidFill>
                <a:latin typeface="微软雅黑" panose="020B0503020204020204" pitchFamily="34" charset="-122"/>
                <a:ea typeface="微软雅黑" panose="020B0503020204020204" pitchFamily="34" charset="-122"/>
              </a:rPr>
              <a:t>步骤 </a:t>
            </a:r>
            <a:r>
              <a:rPr lang="en-US" altLang="zh-CN" sz="1440" dirty="0">
                <a:solidFill>
                  <a:schemeClr val="bg1"/>
                </a:solidFill>
                <a:latin typeface="微软雅黑" panose="020B0503020204020204" pitchFamily="34" charset="-122"/>
                <a:ea typeface="微软雅黑" panose="020B0503020204020204" pitchFamily="34" charset="-122"/>
              </a:rPr>
              <a:t>02</a:t>
            </a:r>
            <a:endParaRPr lang="zh-CN" altLang="en-US" sz="1440" dirty="0">
              <a:solidFill>
                <a:schemeClr val="bg1"/>
              </a:solidFill>
              <a:latin typeface="微软雅黑" panose="020B0503020204020204" pitchFamily="34" charset="-122"/>
              <a:ea typeface="微软雅黑" panose="020B0503020204020204" pitchFamily="34" charset="-122"/>
            </a:endParaRPr>
          </a:p>
        </p:txBody>
      </p:sp>
      <p:cxnSp>
        <p:nvCxnSpPr>
          <p:cNvPr id="12" name="直接连接符 11"/>
          <p:cNvCxnSpPr/>
          <p:nvPr/>
        </p:nvCxnSpPr>
        <p:spPr>
          <a:xfrm>
            <a:off x="2922026" y="3231932"/>
            <a:ext cx="1595751"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2887013" y="2750627"/>
            <a:ext cx="1630763" cy="341632"/>
          </a:xfrm>
          <a:prstGeom prst="rect">
            <a:avLst/>
          </a:prstGeom>
          <a:noFill/>
        </p:spPr>
        <p:txBody>
          <a:bodyPr wrap="square" rtlCol="0">
            <a:spAutoFit/>
          </a:bodyPr>
          <a:lstStyle/>
          <a:p>
            <a:pPr algn="ctr"/>
            <a:r>
              <a:rPr lang="zh-CN" altLang="en-US" sz="1620" b="1" dirty="0">
                <a:solidFill>
                  <a:schemeClr val="tx1">
                    <a:lumMod val="75000"/>
                    <a:lumOff val="25000"/>
                  </a:schemeClr>
                </a:solidFill>
                <a:latin typeface="微软雅黑" panose="020B0503020204020204" pitchFamily="34" charset="-122"/>
                <a:ea typeface="微软雅黑" panose="020B0503020204020204" pitchFamily="34" charset="-122"/>
              </a:rPr>
              <a:t>标题关键词</a:t>
            </a:r>
          </a:p>
        </p:txBody>
      </p:sp>
      <p:sp>
        <p:nvSpPr>
          <p:cNvPr id="14" name="椭圆 13"/>
          <p:cNvSpPr/>
          <p:nvPr/>
        </p:nvSpPr>
        <p:spPr>
          <a:xfrm>
            <a:off x="2887459" y="1602239"/>
            <a:ext cx="538730" cy="5387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p>
        </p:txBody>
      </p:sp>
      <p:sp>
        <p:nvSpPr>
          <p:cNvPr id="15" name="右箭头 20"/>
          <p:cNvSpPr/>
          <p:nvPr/>
        </p:nvSpPr>
        <p:spPr>
          <a:xfrm>
            <a:off x="4971427" y="1340414"/>
            <a:ext cx="1360952" cy="1062379"/>
          </a:xfrm>
          <a:custGeom>
            <a:avLst/>
            <a:gdLst/>
            <a:ahLst/>
            <a:cxnLst/>
            <a:rect l="l" t="t" r="r" b="b"/>
            <a:pathLst>
              <a:path w="1512169" h="1180421">
                <a:moveTo>
                  <a:pt x="921959" y="0"/>
                </a:moveTo>
                <a:lnTo>
                  <a:pt x="1512169" y="590211"/>
                </a:lnTo>
                <a:lnTo>
                  <a:pt x="921959" y="1180421"/>
                </a:lnTo>
                <a:lnTo>
                  <a:pt x="921959" y="1019229"/>
                </a:lnTo>
                <a:lnTo>
                  <a:pt x="0" y="1019229"/>
                </a:lnTo>
                <a:lnTo>
                  <a:pt x="0" y="927603"/>
                </a:lnTo>
                <a:cubicBezTo>
                  <a:pt x="186338" y="927603"/>
                  <a:pt x="337394" y="776547"/>
                  <a:pt x="337394" y="590210"/>
                </a:cubicBezTo>
                <a:cubicBezTo>
                  <a:pt x="337394" y="403873"/>
                  <a:pt x="186338" y="252817"/>
                  <a:pt x="0" y="252817"/>
                </a:cubicBezTo>
                <a:lnTo>
                  <a:pt x="0" y="161192"/>
                </a:lnTo>
                <a:lnTo>
                  <a:pt x="921959" y="16119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p>
        </p:txBody>
      </p:sp>
      <p:sp>
        <p:nvSpPr>
          <p:cNvPr id="16" name="TextBox 15"/>
          <p:cNvSpPr txBox="1"/>
          <p:nvPr/>
        </p:nvSpPr>
        <p:spPr>
          <a:xfrm>
            <a:off x="4736627" y="3429983"/>
            <a:ext cx="1595751" cy="1211870"/>
          </a:xfrm>
          <a:prstGeom prst="rect">
            <a:avLst/>
          </a:prstGeom>
          <a:noFill/>
        </p:spPr>
        <p:txBody>
          <a:bodyPr wrap="square" lIns="0" tIns="0" rIns="0" bIns="0" rtlCol="0">
            <a:spAutoFit/>
          </a:bodyPr>
          <a:lstStyle/>
          <a:p>
            <a:pPr>
              <a:lnSpc>
                <a:spcPct val="150000"/>
              </a:lnSpc>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点击添加内容点击添加内容点击添加内容点击添加内容点击添加内容点击添加内容点击添加内容点击添加内容点击添加</a:t>
            </a:r>
          </a:p>
        </p:txBody>
      </p:sp>
      <p:sp>
        <p:nvSpPr>
          <p:cNvPr id="17" name="TextBox 16"/>
          <p:cNvSpPr txBox="1"/>
          <p:nvPr/>
        </p:nvSpPr>
        <p:spPr>
          <a:xfrm>
            <a:off x="5284881" y="1719253"/>
            <a:ext cx="842494" cy="313932"/>
          </a:xfrm>
          <a:prstGeom prst="rect">
            <a:avLst/>
          </a:prstGeom>
          <a:noFill/>
        </p:spPr>
        <p:txBody>
          <a:bodyPr wrap="square" rtlCol="0">
            <a:spAutoFit/>
          </a:bodyPr>
          <a:lstStyle/>
          <a:p>
            <a:pPr algn="ctr"/>
            <a:r>
              <a:rPr lang="zh-CN" altLang="en-US" sz="1440" dirty="0">
                <a:solidFill>
                  <a:schemeClr val="bg1"/>
                </a:solidFill>
                <a:latin typeface="微软雅黑" panose="020B0503020204020204" pitchFamily="34" charset="-122"/>
                <a:ea typeface="微软雅黑" panose="020B0503020204020204" pitchFamily="34" charset="-122"/>
              </a:rPr>
              <a:t>步骤 </a:t>
            </a:r>
            <a:r>
              <a:rPr lang="en-US" altLang="zh-CN" sz="1440" dirty="0">
                <a:solidFill>
                  <a:schemeClr val="bg1"/>
                </a:solidFill>
                <a:latin typeface="微软雅黑" panose="020B0503020204020204" pitchFamily="34" charset="-122"/>
                <a:ea typeface="微软雅黑" panose="020B0503020204020204" pitchFamily="34" charset="-122"/>
              </a:rPr>
              <a:t>03</a:t>
            </a:r>
            <a:endParaRPr lang="zh-CN" altLang="en-US" sz="1440" dirty="0">
              <a:solidFill>
                <a:schemeClr val="bg1"/>
              </a:solidFill>
              <a:latin typeface="微软雅黑" panose="020B0503020204020204" pitchFamily="34" charset="-122"/>
              <a:ea typeface="微软雅黑" panose="020B0503020204020204" pitchFamily="34" charset="-122"/>
            </a:endParaRPr>
          </a:p>
        </p:txBody>
      </p:sp>
      <p:cxnSp>
        <p:nvCxnSpPr>
          <p:cNvPr id="18" name="直接连接符 17"/>
          <p:cNvCxnSpPr/>
          <p:nvPr/>
        </p:nvCxnSpPr>
        <p:spPr>
          <a:xfrm>
            <a:off x="4736627" y="3231932"/>
            <a:ext cx="1595751"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4701615" y="2750627"/>
            <a:ext cx="1630763" cy="341632"/>
          </a:xfrm>
          <a:prstGeom prst="rect">
            <a:avLst/>
          </a:prstGeom>
          <a:noFill/>
        </p:spPr>
        <p:txBody>
          <a:bodyPr wrap="square" rtlCol="0">
            <a:spAutoFit/>
          </a:bodyPr>
          <a:lstStyle/>
          <a:p>
            <a:pPr algn="ctr"/>
            <a:r>
              <a:rPr lang="zh-CN" altLang="en-US" sz="1620" b="1" dirty="0">
                <a:solidFill>
                  <a:schemeClr val="tx1">
                    <a:lumMod val="75000"/>
                    <a:lumOff val="25000"/>
                  </a:schemeClr>
                </a:solidFill>
                <a:latin typeface="微软雅黑" panose="020B0503020204020204" pitchFamily="34" charset="-122"/>
                <a:ea typeface="微软雅黑" panose="020B0503020204020204" pitchFamily="34" charset="-122"/>
              </a:rPr>
              <a:t>标题关键词</a:t>
            </a:r>
          </a:p>
        </p:txBody>
      </p:sp>
      <p:sp>
        <p:nvSpPr>
          <p:cNvPr id="20" name="椭圆 19"/>
          <p:cNvSpPr/>
          <p:nvPr/>
        </p:nvSpPr>
        <p:spPr>
          <a:xfrm>
            <a:off x="4702060" y="1602239"/>
            <a:ext cx="538730" cy="5387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p>
        </p:txBody>
      </p:sp>
      <p:sp>
        <p:nvSpPr>
          <p:cNvPr id="21" name="右箭头 20"/>
          <p:cNvSpPr/>
          <p:nvPr/>
        </p:nvSpPr>
        <p:spPr>
          <a:xfrm>
            <a:off x="6786028" y="1340414"/>
            <a:ext cx="1360952" cy="1062379"/>
          </a:xfrm>
          <a:custGeom>
            <a:avLst/>
            <a:gdLst/>
            <a:ahLst/>
            <a:cxnLst/>
            <a:rect l="l" t="t" r="r" b="b"/>
            <a:pathLst>
              <a:path w="1512169" h="1180421">
                <a:moveTo>
                  <a:pt x="921959" y="0"/>
                </a:moveTo>
                <a:lnTo>
                  <a:pt x="1512169" y="590211"/>
                </a:lnTo>
                <a:lnTo>
                  <a:pt x="921959" y="1180421"/>
                </a:lnTo>
                <a:lnTo>
                  <a:pt x="921959" y="1019229"/>
                </a:lnTo>
                <a:lnTo>
                  <a:pt x="0" y="1019229"/>
                </a:lnTo>
                <a:lnTo>
                  <a:pt x="0" y="927603"/>
                </a:lnTo>
                <a:cubicBezTo>
                  <a:pt x="186338" y="927603"/>
                  <a:pt x="337394" y="776547"/>
                  <a:pt x="337394" y="590210"/>
                </a:cubicBezTo>
                <a:cubicBezTo>
                  <a:pt x="337394" y="403873"/>
                  <a:pt x="186338" y="252817"/>
                  <a:pt x="0" y="252817"/>
                </a:cubicBezTo>
                <a:lnTo>
                  <a:pt x="0" y="161192"/>
                </a:lnTo>
                <a:lnTo>
                  <a:pt x="921959" y="16119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p>
        </p:txBody>
      </p:sp>
      <p:sp>
        <p:nvSpPr>
          <p:cNvPr id="22" name="TextBox 21"/>
          <p:cNvSpPr txBox="1"/>
          <p:nvPr/>
        </p:nvSpPr>
        <p:spPr>
          <a:xfrm>
            <a:off x="6551228" y="3429983"/>
            <a:ext cx="1595751" cy="1211870"/>
          </a:xfrm>
          <a:prstGeom prst="rect">
            <a:avLst/>
          </a:prstGeom>
          <a:noFill/>
        </p:spPr>
        <p:txBody>
          <a:bodyPr wrap="square" lIns="0" tIns="0" rIns="0" bIns="0" rtlCol="0">
            <a:spAutoFit/>
          </a:bodyPr>
          <a:lstStyle/>
          <a:p>
            <a:pPr>
              <a:lnSpc>
                <a:spcPct val="150000"/>
              </a:lnSpc>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点击添加内容点击添加内容点击添加内容点击添加内容点击添加内容点击添加内容点击添加内容点击添加内容点击添加</a:t>
            </a:r>
          </a:p>
        </p:txBody>
      </p:sp>
      <p:sp>
        <p:nvSpPr>
          <p:cNvPr id="23" name="TextBox 22"/>
          <p:cNvSpPr txBox="1"/>
          <p:nvPr/>
        </p:nvSpPr>
        <p:spPr>
          <a:xfrm>
            <a:off x="7099482" y="1719253"/>
            <a:ext cx="842494" cy="313932"/>
          </a:xfrm>
          <a:prstGeom prst="rect">
            <a:avLst/>
          </a:prstGeom>
          <a:noFill/>
        </p:spPr>
        <p:txBody>
          <a:bodyPr wrap="square" rtlCol="0">
            <a:spAutoFit/>
          </a:bodyPr>
          <a:lstStyle/>
          <a:p>
            <a:pPr algn="ctr"/>
            <a:r>
              <a:rPr lang="zh-CN" altLang="en-US" sz="1440" dirty="0">
                <a:solidFill>
                  <a:schemeClr val="bg1"/>
                </a:solidFill>
                <a:latin typeface="微软雅黑" panose="020B0503020204020204" pitchFamily="34" charset="-122"/>
                <a:ea typeface="微软雅黑" panose="020B0503020204020204" pitchFamily="34" charset="-122"/>
              </a:rPr>
              <a:t>步骤 </a:t>
            </a:r>
            <a:r>
              <a:rPr lang="en-US" altLang="zh-CN" sz="1440" dirty="0">
                <a:solidFill>
                  <a:schemeClr val="bg1"/>
                </a:solidFill>
                <a:latin typeface="微软雅黑" panose="020B0503020204020204" pitchFamily="34" charset="-122"/>
                <a:ea typeface="微软雅黑" panose="020B0503020204020204" pitchFamily="34" charset="-122"/>
              </a:rPr>
              <a:t>04</a:t>
            </a:r>
            <a:endParaRPr lang="zh-CN" altLang="en-US" sz="1440" dirty="0">
              <a:solidFill>
                <a:schemeClr val="bg1"/>
              </a:solidFill>
              <a:latin typeface="微软雅黑" panose="020B0503020204020204" pitchFamily="34" charset="-122"/>
              <a:ea typeface="微软雅黑" panose="020B0503020204020204" pitchFamily="34" charset="-122"/>
            </a:endParaRPr>
          </a:p>
        </p:txBody>
      </p:sp>
      <p:cxnSp>
        <p:nvCxnSpPr>
          <p:cNvPr id="24" name="直接连接符 23"/>
          <p:cNvCxnSpPr/>
          <p:nvPr/>
        </p:nvCxnSpPr>
        <p:spPr>
          <a:xfrm>
            <a:off x="6551228" y="3231932"/>
            <a:ext cx="1595751"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6516217" y="2750627"/>
            <a:ext cx="1630763" cy="341632"/>
          </a:xfrm>
          <a:prstGeom prst="rect">
            <a:avLst/>
          </a:prstGeom>
          <a:noFill/>
        </p:spPr>
        <p:txBody>
          <a:bodyPr wrap="square" rtlCol="0">
            <a:spAutoFit/>
          </a:bodyPr>
          <a:lstStyle/>
          <a:p>
            <a:pPr algn="ctr"/>
            <a:r>
              <a:rPr lang="zh-CN" altLang="en-US" sz="1620" b="1" dirty="0">
                <a:solidFill>
                  <a:schemeClr val="tx1">
                    <a:lumMod val="75000"/>
                    <a:lumOff val="25000"/>
                  </a:schemeClr>
                </a:solidFill>
                <a:latin typeface="微软雅黑" panose="020B0503020204020204" pitchFamily="34" charset="-122"/>
                <a:ea typeface="微软雅黑" panose="020B0503020204020204" pitchFamily="34" charset="-122"/>
              </a:rPr>
              <a:t>标题关键词</a:t>
            </a:r>
          </a:p>
        </p:txBody>
      </p:sp>
      <p:sp>
        <p:nvSpPr>
          <p:cNvPr id="26" name="椭圆 25"/>
          <p:cNvSpPr/>
          <p:nvPr/>
        </p:nvSpPr>
        <p:spPr>
          <a:xfrm>
            <a:off x="6516662" y="1602239"/>
            <a:ext cx="538730" cy="5387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p>
        </p:txBody>
      </p:sp>
      <p:cxnSp>
        <p:nvCxnSpPr>
          <p:cNvPr id="27" name="直接连接符 26"/>
          <p:cNvCxnSpPr/>
          <p:nvPr/>
        </p:nvCxnSpPr>
        <p:spPr>
          <a:xfrm>
            <a:off x="1042615" y="3231932"/>
            <a:ext cx="319988"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2922025" y="3231932"/>
            <a:ext cx="319988"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4736626" y="3231932"/>
            <a:ext cx="319988"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6551228" y="3231932"/>
            <a:ext cx="319988"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2" name="KSO_Shape"/>
          <p:cNvSpPr>
            <a:spLocks noChangeArrowheads="1"/>
          </p:cNvSpPr>
          <p:nvPr/>
        </p:nvSpPr>
        <p:spPr bwMode="auto">
          <a:xfrm>
            <a:off x="4849948" y="1745065"/>
            <a:ext cx="242954" cy="253076"/>
          </a:xfrm>
          <a:custGeom>
            <a:avLst/>
            <a:gdLst>
              <a:gd name="T0" fmla="*/ 1661596 w 1354137"/>
              <a:gd name="T1" fmla="*/ 0 h 1411287"/>
              <a:gd name="T2" fmla="*/ 1755001 w 1354137"/>
              <a:gd name="T3" fmla="*/ 311572 h 1411287"/>
              <a:gd name="T4" fmla="*/ 92982 w 1354137"/>
              <a:gd name="T5" fmla="*/ 807857 h 1411287"/>
              <a:gd name="T6" fmla="*/ 1827857 w 1354137"/>
              <a:gd name="T7" fmla="*/ 807857 h 1411287"/>
              <a:gd name="T8" fmla="*/ 1827857 w 1354137"/>
              <a:gd name="T9" fmla="*/ 1905000 h 1411287"/>
              <a:gd name="T10" fmla="*/ 92142 w 1354137"/>
              <a:gd name="T11" fmla="*/ 1905000 h 1411287"/>
              <a:gd name="T12" fmla="*/ 92142 w 1354137"/>
              <a:gd name="T13" fmla="*/ 807857 h 1411287"/>
              <a:gd name="T14" fmla="*/ 92978 w 1354137"/>
              <a:gd name="T15" fmla="*/ 807857 h 1411287"/>
              <a:gd name="T16" fmla="*/ 0 w 1354137"/>
              <a:gd name="T17" fmla="*/ 495858 h 141128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354137" h="1411287">
                <a:moveTo>
                  <a:pt x="1230965" y="0"/>
                </a:moveTo>
                <a:lnTo>
                  <a:pt x="1300163" y="230823"/>
                </a:lnTo>
                <a:lnTo>
                  <a:pt x="68884" y="598487"/>
                </a:lnTo>
                <a:lnTo>
                  <a:pt x="1354137" y="598487"/>
                </a:lnTo>
                <a:lnTo>
                  <a:pt x="1354137" y="1411287"/>
                </a:lnTo>
                <a:lnTo>
                  <a:pt x="68262" y="1411287"/>
                </a:lnTo>
                <a:lnTo>
                  <a:pt x="68262" y="598487"/>
                </a:lnTo>
                <a:lnTo>
                  <a:pt x="68881" y="598487"/>
                </a:lnTo>
                <a:lnTo>
                  <a:pt x="0" y="367348"/>
                </a:lnTo>
                <a:lnTo>
                  <a:pt x="1230965" y="0"/>
                </a:lnTo>
                <a:close/>
              </a:path>
            </a:pathLst>
          </a:custGeom>
          <a:solidFill>
            <a:schemeClr val="bg1"/>
          </a:solidFill>
          <a:ln>
            <a:noFill/>
          </a:ln>
        </p:spPr>
        <p:txBody>
          <a:bodyPr tIns="648000" anchor="ctr">
            <a:scene3d>
              <a:camera prst="orthographicFront"/>
              <a:lightRig rig="threePt" dir="t"/>
            </a:scene3d>
            <a:sp3d contourW="12700">
              <a:contourClr>
                <a:srgbClr val="FFFFFF"/>
              </a:contourClr>
            </a:sp3d>
          </a:bodyPr>
          <a:lstStyle/>
          <a:p>
            <a:pPr algn="ctr">
              <a:defRPr/>
            </a:pPr>
            <a:endParaRPr lang="zh-CN" altLang="en-US" sz="1620" dirty="0">
              <a:solidFill>
                <a:srgbClr val="FFFFFF"/>
              </a:solidFill>
              <a:ea typeface="宋体" panose="02010600030101010101" pitchFamily="2" charset="-122"/>
            </a:endParaRPr>
          </a:p>
        </p:txBody>
      </p:sp>
      <p:sp>
        <p:nvSpPr>
          <p:cNvPr id="33" name="KSO_Shape"/>
          <p:cNvSpPr/>
          <p:nvPr/>
        </p:nvSpPr>
        <p:spPr bwMode="auto">
          <a:xfrm>
            <a:off x="1134094" y="1792777"/>
            <a:ext cx="286641" cy="157652"/>
          </a:xfrm>
          <a:custGeom>
            <a:avLst/>
            <a:gdLst>
              <a:gd name="T0" fmla="*/ 2147483646 w 5345"/>
              <a:gd name="T1" fmla="*/ 2147483646 h 2936"/>
              <a:gd name="T2" fmla="*/ 2147483646 w 5345"/>
              <a:gd name="T3" fmla="*/ 2147483646 h 2936"/>
              <a:gd name="T4" fmla="*/ 2147483646 w 5345"/>
              <a:gd name="T5" fmla="*/ 2147483646 h 2936"/>
              <a:gd name="T6" fmla="*/ 2147483646 w 5345"/>
              <a:gd name="T7" fmla="*/ 2147483646 h 2936"/>
              <a:gd name="T8" fmla="*/ 2147483646 w 5345"/>
              <a:gd name="T9" fmla="*/ 2147483646 h 2936"/>
              <a:gd name="T10" fmla="*/ 2147483646 w 5345"/>
              <a:gd name="T11" fmla="*/ 2147483646 h 2936"/>
              <a:gd name="T12" fmla="*/ 2147483646 w 5345"/>
              <a:gd name="T13" fmla="*/ 2147483646 h 2936"/>
              <a:gd name="T14" fmla="*/ 2147483646 w 5345"/>
              <a:gd name="T15" fmla="*/ 2147483646 h 2936"/>
              <a:gd name="T16" fmla="*/ 2147483646 w 5345"/>
              <a:gd name="T17" fmla="*/ 2147483646 h 2936"/>
              <a:gd name="T18" fmla="*/ 2147483646 w 5345"/>
              <a:gd name="T19" fmla="*/ 2147483646 h 2936"/>
              <a:gd name="T20" fmla="*/ 2147483646 w 5345"/>
              <a:gd name="T21" fmla="*/ 2147483646 h 2936"/>
              <a:gd name="T22" fmla="*/ 2147483646 w 5345"/>
              <a:gd name="T23" fmla="*/ 2147483646 h 2936"/>
              <a:gd name="T24" fmla="*/ 2147483646 w 5345"/>
              <a:gd name="T25" fmla="*/ 2147483646 h 2936"/>
              <a:gd name="T26" fmla="*/ 2147483646 w 5345"/>
              <a:gd name="T27" fmla="*/ 2147483646 h 2936"/>
              <a:gd name="T28" fmla="*/ 2147483646 w 5345"/>
              <a:gd name="T29" fmla="*/ 2147483646 h 2936"/>
              <a:gd name="T30" fmla="*/ 2147483646 w 5345"/>
              <a:gd name="T31" fmla="*/ 772639970 h 2936"/>
              <a:gd name="T32" fmla="*/ 2147483646 w 5345"/>
              <a:gd name="T33" fmla="*/ 0 h 2936"/>
              <a:gd name="T34" fmla="*/ 2147483646 w 5345"/>
              <a:gd name="T35" fmla="*/ 363587807 h 2936"/>
              <a:gd name="T36" fmla="*/ 2147483646 w 5345"/>
              <a:gd name="T37" fmla="*/ 2147483646 h 2936"/>
              <a:gd name="T38" fmla="*/ 2147483646 w 5345"/>
              <a:gd name="T39" fmla="*/ 2147483646 h 2936"/>
              <a:gd name="T40" fmla="*/ 2147483646 w 5345"/>
              <a:gd name="T41" fmla="*/ 2147483646 h 2936"/>
              <a:gd name="T42" fmla="*/ 2147483646 w 5345"/>
              <a:gd name="T43" fmla="*/ 2147483646 h 2936"/>
              <a:gd name="T44" fmla="*/ 2147483646 w 5345"/>
              <a:gd name="T45" fmla="*/ 2147483646 h 2936"/>
              <a:gd name="T46" fmla="*/ 2147483646 w 5345"/>
              <a:gd name="T47" fmla="*/ 2147483646 h 2936"/>
              <a:gd name="T48" fmla="*/ 2147483646 w 5345"/>
              <a:gd name="T49" fmla="*/ 2147483646 h 2936"/>
              <a:gd name="T50" fmla="*/ 2147483646 w 5345"/>
              <a:gd name="T51" fmla="*/ 2147483646 h 2936"/>
              <a:gd name="T52" fmla="*/ 2147483646 w 5345"/>
              <a:gd name="T53" fmla="*/ 2147483646 h 2936"/>
              <a:gd name="T54" fmla="*/ 2147483646 w 5345"/>
              <a:gd name="T55" fmla="*/ 2147483646 h 2936"/>
              <a:gd name="T56" fmla="*/ 2147483646 w 5345"/>
              <a:gd name="T57" fmla="*/ 2147483646 h 2936"/>
              <a:gd name="T58" fmla="*/ 2147483646 w 5345"/>
              <a:gd name="T59" fmla="*/ 2147483646 h 2936"/>
              <a:gd name="T60" fmla="*/ 2147483646 w 5345"/>
              <a:gd name="T61" fmla="*/ 2147483646 h 2936"/>
              <a:gd name="T62" fmla="*/ 452722804 w 5345"/>
              <a:gd name="T63" fmla="*/ 2147483646 h 2936"/>
              <a:gd name="T64" fmla="*/ 90570008 w 5345"/>
              <a:gd name="T65" fmla="*/ 2147483646 h 2936"/>
              <a:gd name="T66" fmla="*/ 1629877726 w 5345"/>
              <a:gd name="T67" fmla="*/ 2147483646 h 2936"/>
              <a:gd name="T68" fmla="*/ 2147483646 w 5345"/>
              <a:gd name="T69" fmla="*/ 2147483646 h 2936"/>
              <a:gd name="T70" fmla="*/ 2147483646 w 5345"/>
              <a:gd name="T71" fmla="*/ 2147483646 h 2936"/>
              <a:gd name="T72" fmla="*/ 2147483646 w 5345"/>
              <a:gd name="T73" fmla="*/ 2147483646 h 2936"/>
              <a:gd name="T74" fmla="*/ 2147483646 w 5345"/>
              <a:gd name="T75" fmla="*/ 2147483646 h 2936"/>
              <a:gd name="T76" fmla="*/ 2147483646 w 5345"/>
              <a:gd name="T77" fmla="*/ 2147483646 h 2936"/>
              <a:gd name="T78" fmla="*/ 2147483646 w 5345"/>
              <a:gd name="T79" fmla="*/ 2147483646 h 2936"/>
              <a:gd name="T80" fmla="*/ 2147483646 w 5345"/>
              <a:gd name="T81" fmla="*/ 2147483646 h 2936"/>
              <a:gd name="T82" fmla="*/ 2147483646 w 5345"/>
              <a:gd name="T83" fmla="*/ 2147483646 h 2936"/>
              <a:gd name="T84" fmla="*/ 2147483646 w 5345"/>
              <a:gd name="T85" fmla="*/ 2147483646 h 2936"/>
              <a:gd name="T86" fmla="*/ 2147483646 w 5345"/>
              <a:gd name="T87" fmla="*/ 2147483646 h 2936"/>
              <a:gd name="T88" fmla="*/ 2147483646 w 5345"/>
              <a:gd name="T89" fmla="*/ 2147483646 h 2936"/>
              <a:gd name="T90" fmla="*/ 2147483646 w 5345"/>
              <a:gd name="T91" fmla="*/ 2147483646 h 2936"/>
              <a:gd name="T92" fmla="*/ 2147483646 w 5345"/>
              <a:gd name="T93" fmla="*/ 2147483646 h 2936"/>
              <a:gd name="T94" fmla="*/ 2147483646 w 5345"/>
              <a:gd name="T95" fmla="*/ 2147483646 h 2936"/>
              <a:gd name="T96" fmla="*/ 2147483646 w 5345"/>
              <a:gd name="T97" fmla="*/ 2147483646 h 2936"/>
              <a:gd name="T98" fmla="*/ 2147483646 w 5345"/>
              <a:gd name="T99" fmla="*/ 2147483646 h 2936"/>
              <a:gd name="T100" fmla="*/ 2147483646 w 5345"/>
              <a:gd name="T101" fmla="*/ 2147483646 h 2936"/>
              <a:gd name="T102" fmla="*/ 2147483646 w 5345"/>
              <a:gd name="T103" fmla="*/ 2147483646 h 2936"/>
              <a:gd name="T104" fmla="*/ 2147483646 w 5345"/>
              <a:gd name="T105" fmla="*/ 2147483646 h 29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345" h="2936">
                <a:moveTo>
                  <a:pt x="4729" y="1661"/>
                </a:moveTo>
                <a:lnTo>
                  <a:pt x="4729" y="1661"/>
                </a:lnTo>
                <a:lnTo>
                  <a:pt x="4723" y="1609"/>
                </a:lnTo>
                <a:lnTo>
                  <a:pt x="4716" y="1558"/>
                </a:lnTo>
                <a:lnTo>
                  <a:pt x="4706" y="1507"/>
                </a:lnTo>
                <a:lnTo>
                  <a:pt x="4693" y="1458"/>
                </a:lnTo>
                <a:lnTo>
                  <a:pt x="4679" y="1409"/>
                </a:lnTo>
                <a:lnTo>
                  <a:pt x="4663" y="1361"/>
                </a:lnTo>
                <a:lnTo>
                  <a:pt x="4644" y="1314"/>
                </a:lnTo>
                <a:lnTo>
                  <a:pt x="4622" y="1268"/>
                </a:lnTo>
                <a:lnTo>
                  <a:pt x="4600" y="1223"/>
                </a:lnTo>
                <a:lnTo>
                  <a:pt x="4575" y="1181"/>
                </a:lnTo>
                <a:lnTo>
                  <a:pt x="4548" y="1138"/>
                </a:lnTo>
                <a:lnTo>
                  <a:pt x="4519" y="1098"/>
                </a:lnTo>
                <a:lnTo>
                  <a:pt x="4489" y="1059"/>
                </a:lnTo>
                <a:lnTo>
                  <a:pt x="4457" y="1021"/>
                </a:lnTo>
                <a:lnTo>
                  <a:pt x="4422" y="984"/>
                </a:lnTo>
                <a:lnTo>
                  <a:pt x="4387" y="950"/>
                </a:lnTo>
                <a:lnTo>
                  <a:pt x="4350" y="917"/>
                </a:lnTo>
                <a:lnTo>
                  <a:pt x="4312" y="886"/>
                </a:lnTo>
                <a:lnTo>
                  <a:pt x="4272" y="856"/>
                </a:lnTo>
                <a:lnTo>
                  <a:pt x="4230" y="828"/>
                </a:lnTo>
                <a:lnTo>
                  <a:pt x="4188" y="802"/>
                </a:lnTo>
                <a:lnTo>
                  <a:pt x="4144" y="778"/>
                </a:lnTo>
                <a:lnTo>
                  <a:pt x="4099" y="757"/>
                </a:lnTo>
                <a:lnTo>
                  <a:pt x="4053" y="737"/>
                </a:lnTo>
                <a:lnTo>
                  <a:pt x="4005" y="719"/>
                </a:lnTo>
                <a:lnTo>
                  <a:pt x="3957" y="703"/>
                </a:lnTo>
                <a:lnTo>
                  <a:pt x="3907" y="689"/>
                </a:lnTo>
                <a:lnTo>
                  <a:pt x="3857" y="679"/>
                </a:lnTo>
                <a:lnTo>
                  <a:pt x="3806" y="670"/>
                </a:lnTo>
                <a:lnTo>
                  <a:pt x="3754" y="663"/>
                </a:lnTo>
                <a:lnTo>
                  <a:pt x="3701" y="660"/>
                </a:lnTo>
                <a:lnTo>
                  <a:pt x="3648" y="658"/>
                </a:lnTo>
                <a:lnTo>
                  <a:pt x="3608" y="660"/>
                </a:lnTo>
                <a:lnTo>
                  <a:pt x="3566" y="661"/>
                </a:lnTo>
                <a:lnTo>
                  <a:pt x="3526" y="665"/>
                </a:lnTo>
                <a:lnTo>
                  <a:pt x="3486" y="670"/>
                </a:lnTo>
                <a:lnTo>
                  <a:pt x="3446" y="677"/>
                </a:lnTo>
                <a:lnTo>
                  <a:pt x="3407" y="686"/>
                </a:lnTo>
                <a:lnTo>
                  <a:pt x="3368" y="695"/>
                </a:lnTo>
                <a:lnTo>
                  <a:pt x="3330" y="706"/>
                </a:lnTo>
                <a:lnTo>
                  <a:pt x="3294" y="718"/>
                </a:lnTo>
                <a:lnTo>
                  <a:pt x="3257" y="732"/>
                </a:lnTo>
                <a:lnTo>
                  <a:pt x="3220" y="746"/>
                </a:lnTo>
                <a:lnTo>
                  <a:pt x="3185" y="763"/>
                </a:lnTo>
                <a:lnTo>
                  <a:pt x="3150" y="779"/>
                </a:lnTo>
                <a:lnTo>
                  <a:pt x="3116" y="798"/>
                </a:lnTo>
                <a:lnTo>
                  <a:pt x="3083" y="817"/>
                </a:lnTo>
                <a:lnTo>
                  <a:pt x="3050" y="838"/>
                </a:lnTo>
                <a:lnTo>
                  <a:pt x="3038" y="793"/>
                </a:lnTo>
                <a:lnTo>
                  <a:pt x="3024" y="750"/>
                </a:lnTo>
                <a:lnTo>
                  <a:pt x="3007" y="707"/>
                </a:lnTo>
                <a:lnTo>
                  <a:pt x="2989" y="664"/>
                </a:lnTo>
                <a:lnTo>
                  <a:pt x="2970" y="623"/>
                </a:lnTo>
                <a:lnTo>
                  <a:pt x="2949" y="583"/>
                </a:lnTo>
                <a:lnTo>
                  <a:pt x="2927" y="542"/>
                </a:lnTo>
                <a:lnTo>
                  <a:pt x="2903" y="504"/>
                </a:lnTo>
                <a:lnTo>
                  <a:pt x="2877" y="467"/>
                </a:lnTo>
                <a:lnTo>
                  <a:pt x="2850" y="430"/>
                </a:lnTo>
                <a:lnTo>
                  <a:pt x="2821" y="396"/>
                </a:lnTo>
                <a:lnTo>
                  <a:pt x="2792" y="361"/>
                </a:lnTo>
                <a:lnTo>
                  <a:pt x="2761" y="329"/>
                </a:lnTo>
                <a:lnTo>
                  <a:pt x="2728" y="297"/>
                </a:lnTo>
                <a:lnTo>
                  <a:pt x="2694" y="268"/>
                </a:lnTo>
                <a:lnTo>
                  <a:pt x="2659" y="238"/>
                </a:lnTo>
                <a:lnTo>
                  <a:pt x="2623" y="211"/>
                </a:lnTo>
                <a:lnTo>
                  <a:pt x="2586" y="185"/>
                </a:lnTo>
                <a:lnTo>
                  <a:pt x="2548" y="161"/>
                </a:lnTo>
                <a:lnTo>
                  <a:pt x="2509" y="139"/>
                </a:lnTo>
                <a:lnTo>
                  <a:pt x="2468" y="117"/>
                </a:lnTo>
                <a:lnTo>
                  <a:pt x="2427" y="97"/>
                </a:lnTo>
                <a:lnTo>
                  <a:pt x="2384" y="79"/>
                </a:lnTo>
                <a:lnTo>
                  <a:pt x="2342" y="63"/>
                </a:lnTo>
                <a:lnTo>
                  <a:pt x="2298" y="49"/>
                </a:lnTo>
                <a:lnTo>
                  <a:pt x="2253" y="36"/>
                </a:lnTo>
                <a:lnTo>
                  <a:pt x="2208" y="25"/>
                </a:lnTo>
                <a:lnTo>
                  <a:pt x="2162" y="17"/>
                </a:lnTo>
                <a:lnTo>
                  <a:pt x="2114" y="9"/>
                </a:lnTo>
                <a:lnTo>
                  <a:pt x="2067" y="4"/>
                </a:lnTo>
                <a:lnTo>
                  <a:pt x="2019" y="1"/>
                </a:lnTo>
                <a:lnTo>
                  <a:pt x="1971" y="0"/>
                </a:lnTo>
                <a:lnTo>
                  <a:pt x="1941" y="0"/>
                </a:lnTo>
                <a:lnTo>
                  <a:pt x="1913" y="1"/>
                </a:lnTo>
                <a:lnTo>
                  <a:pt x="1884" y="4"/>
                </a:lnTo>
                <a:lnTo>
                  <a:pt x="1856" y="6"/>
                </a:lnTo>
                <a:lnTo>
                  <a:pt x="1829" y="8"/>
                </a:lnTo>
                <a:lnTo>
                  <a:pt x="1800" y="13"/>
                </a:lnTo>
                <a:lnTo>
                  <a:pt x="1746" y="23"/>
                </a:lnTo>
                <a:lnTo>
                  <a:pt x="1691" y="34"/>
                </a:lnTo>
                <a:lnTo>
                  <a:pt x="1638" y="50"/>
                </a:lnTo>
                <a:lnTo>
                  <a:pt x="1587" y="68"/>
                </a:lnTo>
                <a:lnTo>
                  <a:pt x="1536" y="88"/>
                </a:lnTo>
                <a:lnTo>
                  <a:pt x="1487" y="110"/>
                </a:lnTo>
                <a:lnTo>
                  <a:pt x="1438" y="135"/>
                </a:lnTo>
                <a:lnTo>
                  <a:pt x="1392" y="161"/>
                </a:lnTo>
                <a:lnTo>
                  <a:pt x="1347" y="191"/>
                </a:lnTo>
                <a:lnTo>
                  <a:pt x="1303" y="221"/>
                </a:lnTo>
                <a:lnTo>
                  <a:pt x="1260" y="255"/>
                </a:lnTo>
                <a:lnTo>
                  <a:pt x="1220" y="290"/>
                </a:lnTo>
                <a:lnTo>
                  <a:pt x="1181" y="327"/>
                </a:lnTo>
                <a:lnTo>
                  <a:pt x="1144" y="366"/>
                </a:lnTo>
                <a:lnTo>
                  <a:pt x="1109" y="406"/>
                </a:lnTo>
                <a:lnTo>
                  <a:pt x="1076" y="448"/>
                </a:lnTo>
                <a:lnTo>
                  <a:pt x="1045" y="491"/>
                </a:lnTo>
                <a:lnTo>
                  <a:pt x="1016" y="538"/>
                </a:lnTo>
                <a:lnTo>
                  <a:pt x="989" y="584"/>
                </a:lnTo>
                <a:lnTo>
                  <a:pt x="964" y="632"/>
                </a:lnTo>
                <a:lnTo>
                  <a:pt x="942" y="681"/>
                </a:lnTo>
                <a:lnTo>
                  <a:pt x="922" y="732"/>
                </a:lnTo>
                <a:lnTo>
                  <a:pt x="905" y="784"/>
                </a:lnTo>
                <a:lnTo>
                  <a:pt x="890" y="837"/>
                </a:lnTo>
                <a:lnTo>
                  <a:pt x="877" y="890"/>
                </a:lnTo>
                <a:lnTo>
                  <a:pt x="867" y="946"/>
                </a:lnTo>
                <a:lnTo>
                  <a:pt x="864" y="973"/>
                </a:lnTo>
                <a:lnTo>
                  <a:pt x="860" y="1002"/>
                </a:lnTo>
                <a:lnTo>
                  <a:pt x="858" y="1030"/>
                </a:lnTo>
                <a:lnTo>
                  <a:pt x="855" y="1059"/>
                </a:lnTo>
                <a:lnTo>
                  <a:pt x="855" y="1087"/>
                </a:lnTo>
                <a:lnTo>
                  <a:pt x="854" y="1115"/>
                </a:lnTo>
                <a:lnTo>
                  <a:pt x="855" y="1150"/>
                </a:lnTo>
                <a:lnTo>
                  <a:pt x="857" y="1183"/>
                </a:lnTo>
                <a:lnTo>
                  <a:pt x="860" y="1216"/>
                </a:lnTo>
                <a:lnTo>
                  <a:pt x="864" y="1250"/>
                </a:lnTo>
                <a:lnTo>
                  <a:pt x="845" y="1249"/>
                </a:lnTo>
                <a:lnTo>
                  <a:pt x="801" y="1250"/>
                </a:lnTo>
                <a:lnTo>
                  <a:pt x="758" y="1253"/>
                </a:lnTo>
                <a:lnTo>
                  <a:pt x="716" y="1259"/>
                </a:lnTo>
                <a:lnTo>
                  <a:pt x="674" y="1266"/>
                </a:lnTo>
                <a:lnTo>
                  <a:pt x="633" y="1275"/>
                </a:lnTo>
                <a:lnTo>
                  <a:pt x="594" y="1287"/>
                </a:lnTo>
                <a:lnTo>
                  <a:pt x="555" y="1300"/>
                </a:lnTo>
                <a:lnTo>
                  <a:pt x="515" y="1316"/>
                </a:lnTo>
                <a:lnTo>
                  <a:pt x="479" y="1332"/>
                </a:lnTo>
                <a:lnTo>
                  <a:pt x="442" y="1351"/>
                </a:lnTo>
                <a:lnTo>
                  <a:pt x="407" y="1371"/>
                </a:lnTo>
                <a:lnTo>
                  <a:pt x="372" y="1393"/>
                </a:lnTo>
                <a:lnTo>
                  <a:pt x="339" y="1416"/>
                </a:lnTo>
                <a:lnTo>
                  <a:pt x="307" y="1441"/>
                </a:lnTo>
                <a:lnTo>
                  <a:pt x="277" y="1468"/>
                </a:lnTo>
                <a:lnTo>
                  <a:pt x="248" y="1496"/>
                </a:lnTo>
                <a:lnTo>
                  <a:pt x="219" y="1525"/>
                </a:lnTo>
                <a:lnTo>
                  <a:pt x="193" y="1556"/>
                </a:lnTo>
                <a:lnTo>
                  <a:pt x="169" y="1588"/>
                </a:lnTo>
                <a:lnTo>
                  <a:pt x="145" y="1621"/>
                </a:lnTo>
                <a:lnTo>
                  <a:pt x="122" y="1655"/>
                </a:lnTo>
                <a:lnTo>
                  <a:pt x="102" y="1690"/>
                </a:lnTo>
                <a:lnTo>
                  <a:pt x="83" y="1726"/>
                </a:lnTo>
                <a:lnTo>
                  <a:pt x="67" y="1764"/>
                </a:lnTo>
                <a:lnTo>
                  <a:pt x="51" y="1802"/>
                </a:lnTo>
                <a:lnTo>
                  <a:pt x="38" y="1841"/>
                </a:lnTo>
                <a:lnTo>
                  <a:pt x="28" y="1882"/>
                </a:lnTo>
                <a:lnTo>
                  <a:pt x="18" y="1923"/>
                </a:lnTo>
                <a:lnTo>
                  <a:pt x="10" y="1965"/>
                </a:lnTo>
                <a:lnTo>
                  <a:pt x="5" y="2006"/>
                </a:lnTo>
                <a:lnTo>
                  <a:pt x="2" y="2049"/>
                </a:lnTo>
                <a:lnTo>
                  <a:pt x="0" y="2092"/>
                </a:lnTo>
                <a:lnTo>
                  <a:pt x="2" y="2135"/>
                </a:lnTo>
                <a:lnTo>
                  <a:pt x="5" y="2176"/>
                </a:lnTo>
                <a:lnTo>
                  <a:pt x="10" y="2217"/>
                </a:lnTo>
                <a:lnTo>
                  <a:pt x="17" y="2257"/>
                </a:lnTo>
                <a:lnTo>
                  <a:pt x="25" y="2297"/>
                </a:lnTo>
                <a:lnTo>
                  <a:pt x="36" y="2336"/>
                </a:lnTo>
                <a:lnTo>
                  <a:pt x="49" y="2374"/>
                </a:lnTo>
                <a:lnTo>
                  <a:pt x="63" y="2411"/>
                </a:lnTo>
                <a:lnTo>
                  <a:pt x="79" y="2448"/>
                </a:lnTo>
                <a:lnTo>
                  <a:pt x="96" y="2483"/>
                </a:lnTo>
                <a:lnTo>
                  <a:pt x="115" y="2517"/>
                </a:lnTo>
                <a:lnTo>
                  <a:pt x="137" y="2552"/>
                </a:lnTo>
                <a:lnTo>
                  <a:pt x="159" y="2584"/>
                </a:lnTo>
                <a:lnTo>
                  <a:pt x="183" y="2615"/>
                </a:lnTo>
                <a:lnTo>
                  <a:pt x="208" y="2645"/>
                </a:lnTo>
                <a:lnTo>
                  <a:pt x="234" y="2674"/>
                </a:lnTo>
                <a:lnTo>
                  <a:pt x="262" y="2702"/>
                </a:lnTo>
                <a:lnTo>
                  <a:pt x="290" y="2728"/>
                </a:lnTo>
                <a:lnTo>
                  <a:pt x="321" y="2753"/>
                </a:lnTo>
                <a:lnTo>
                  <a:pt x="352" y="2777"/>
                </a:lnTo>
                <a:lnTo>
                  <a:pt x="385" y="2799"/>
                </a:lnTo>
                <a:lnTo>
                  <a:pt x="418" y="2819"/>
                </a:lnTo>
                <a:lnTo>
                  <a:pt x="453" y="2840"/>
                </a:lnTo>
                <a:lnTo>
                  <a:pt x="488" y="2856"/>
                </a:lnTo>
                <a:lnTo>
                  <a:pt x="525" y="2873"/>
                </a:lnTo>
                <a:lnTo>
                  <a:pt x="563" y="2887"/>
                </a:lnTo>
                <a:lnTo>
                  <a:pt x="601" y="2899"/>
                </a:lnTo>
                <a:lnTo>
                  <a:pt x="640" y="2909"/>
                </a:lnTo>
                <a:lnTo>
                  <a:pt x="679" y="2919"/>
                </a:lnTo>
                <a:lnTo>
                  <a:pt x="719" y="2926"/>
                </a:lnTo>
                <a:lnTo>
                  <a:pt x="761" y="2931"/>
                </a:lnTo>
                <a:lnTo>
                  <a:pt x="802" y="2934"/>
                </a:lnTo>
                <a:lnTo>
                  <a:pt x="802" y="2936"/>
                </a:lnTo>
                <a:lnTo>
                  <a:pt x="4682" y="2936"/>
                </a:lnTo>
                <a:lnTo>
                  <a:pt x="4682" y="2933"/>
                </a:lnTo>
                <a:lnTo>
                  <a:pt x="4693" y="2934"/>
                </a:lnTo>
                <a:lnTo>
                  <a:pt x="4706" y="2936"/>
                </a:lnTo>
                <a:lnTo>
                  <a:pt x="4740" y="2936"/>
                </a:lnTo>
                <a:lnTo>
                  <a:pt x="4772" y="2933"/>
                </a:lnTo>
                <a:lnTo>
                  <a:pt x="4804" y="2928"/>
                </a:lnTo>
                <a:lnTo>
                  <a:pt x="4836" y="2922"/>
                </a:lnTo>
                <a:lnTo>
                  <a:pt x="4866" y="2915"/>
                </a:lnTo>
                <a:lnTo>
                  <a:pt x="4896" y="2907"/>
                </a:lnTo>
                <a:lnTo>
                  <a:pt x="4926" y="2898"/>
                </a:lnTo>
                <a:lnTo>
                  <a:pt x="4955" y="2886"/>
                </a:lnTo>
                <a:lnTo>
                  <a:pt x="4984" y="2873"/>
                </a:lnTo>
                <a:lnTo>
                  <a:pt x="5011" y="2859"/>
                </a:lnTo>
                <a:lnTo>
                  <a:pt x="5038" y="2843"/>
                </a:lnTo>
                <a:lnTo>
                  <a:pt x="5063" y="2827"/>
                </a:lnTo>
                <a:lnTo>
                  <a:pt x="5089" y="2809"/>
                </a:lnTo>
                <a:lnTo>
                  <a:pt x="5113" y="2790"/>
                </a:lnTo>
                <a:lnTo>
                  <a:pt x="5135" y="2770"/>
                </a:lnTo>
                <a:lnTo>
                  <a:pt x="5158" y="2748"/>
                </a:lnTo>
                <a:lnTo>
                  <a:pt x="5179" y="2727"/>
                </a:lnTo>
                <a:lnTo>
                  <a:pt x="5199" y="2703"/>
                </a:lnTo>
                <a:lnTo>
                  <a:pt x="5218" y="2680"/>
                </a:lnTo>
                <a:lnTo>
                  <a:pt x="5236" y="2655"/>
                </a:lnTo>
                <a:lnTo>
                  <a:pt x="5252" y="2629"/>
                </a:lnTo>
                <a:lnTo>
                  <a:pt x="5268" y="2602"/>
                </a:lnTo>
                <a:lnTo>
                  <a:pt x="5282" y="2574"/>
                </a:lnTo>
                <a:lnTo>
                  <a:pt x="5295" y="2546"/>
                </a:lnTo>
                <a:lnTo>
                  <a:pt x="5306" y="2517"/>
                </a:lnTo>
                <a:lnTo>
                  <a:pt x="5316" y="2488"/>
                </a:lnTo>
                <a:lnTo>
                  <a:pt x="5325" y="2457"/>
                </a:lnTo>
                <a:lnTo>
                  <a:pt x="5332" y="2426"/>
                </a:lnTo>
                <a:lnTo>
                  <a:pt x="5338" y="2394"/>
                </a:lnTo>
                <a:lnTo>
                  <a:pt x="5341" y="2362"/>
                </a:lnTo>
                <a:lnTo>
                  <a:pt x="5344" y="2330"/>
                </a:lnTo>
                <a:lnTo>
                  <a:pt x="5345" y="2297"/>
                </a:lnTo>
                <a:lnTo>
                  <a:pt x="5344" y="2265"/>
                </a:lnTo>
                <a:lnTo>
                  <a:pt x="5341" y="2233"/>
                </a:lnTo>
                <a:lnTo>
                  <a:pt x="5338" y="2203"/>
                </a:lnTo>
                <a:lnTo>
                  <a:pt x="5333" y="2172"/>
                </a:lnTo>
                <a:lnTo>
                  <a:pt x="5326" y="2141"/>
                </a:lnTo>
                <a:lnTo>
                  <a:pt x="5318" y="2111"/>
                </a:lnTo>
                <a:lnTo>
                  <a:pt x="5308" y="2083"/>
                </a:lnTo>
                <a:lnTo>
                  <a:pt x="5296" y="2054"/>
                </a:lnTo>
                <a:lnTo>
                  <a:pt x="5284" y="2026"/>
                </a:lnTo>
                <a:lnTo>
                  <a:pt x="5271" y="2000"/>
                </a:lnTo>
                <a:lnTo>
                  <a:pt x="5256" y="1974"/>
                </a:lnTo>
                <a:lnTo>
                  <a:pt x="5241" y="1948"/>
                </a:lnTo>
                <a:lnTo>
                  <a:pt x="5223" y="1923"/>
                </a:lnTo>
                <a:lnTo>
                  <a:pt x="5205" y="1899"/>
                </a:lnTo>
                <a:lnTo>
                  <a:pt x="5185" y="1877"/>
                </a:lnTo>
                <a:lnTo>
                  <a:pt x="5165" y="1854"/>
                </a:lnTo>
                <a:lnTo>
                  <a:pt x="5143" y="1834"/>
                </a:lnTo>
                <a:lnTo>
                  <a:pt x="5121" y="1814"/>
                </a:lnTo>
                <a:lnTo>
                  <a:pt x="5098" y="1795"/>
                </a:lnTo>
                <a:lnTo>
                  <a:pt x="5074" y="1777"/>
                </a:lnTo>
                <a:lnTo>
                  <a:pt x="5049" y="1761"/>
                </a:lnTo>
                <a:lnTo>
                  <a:pt x="5023" y="1745"/>
                </a:lnTo>
                <a:lnTo>
                  <a:pt x="4997" y="1731"/>
                </a:lnTo>
                <a:lnTo>
                  <a:pt x="4969" y="1717"/>
                </a:lnTo>
                <a:lnTo>
                  <a:pt x="4941" y="1706"/>
                </a:lnTo>
                <a:lnTo>
                  <a:pt x="4913" y="1696"/>
                </a:lnTo>
                <a:lnTo>
                  <a:pt x="4883" y="1686"/>
                </a:lnTo>
                <a:lnTo>
                  <a:pt x="4853" y="1678"/>
                </a:lnTo>
                <a:lnTo>
                  <a:pt x="4823" y="1672"/>
                </a:lnTo>
                <a:lnTo>
                  <a:pt x="4792" y="1667"/>
                </a:lnTo>
                <a:lnTo>
                  <a:pt x="4761" y="1664"/>
                </a:lnTo>
                <a:lnTo>
                  <a:pt x="4729" y="1661"/>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620">
              <a:solidFill>
                <a:srgbClr val="FFFFFF"/>
              </a:solidFill>
              <a:ea typeface="宋体" panose="02010600030101010101" pitchFamily="2" charset="-122"/>
            </a:endParaRPr>
          </a:p>
        </p:txBody>
      </p:sp>
      <p:sp>
        <p:nvSpPr>
          <p:cNvPr id="34" name="KSO_Shape"/>
          <p:cNvSpPr/>
          <p:nvPr/>
        </p:nvSpPr>
        <p:spPr bwMode="auto">
          <a:xfrm>
            <a:off x="6642707" y="1776056"/>
            <a:ext cx="286641" cy="191093"/>
          </a:xfrm>
          <a:custGeom>
            <a:avLst/>
            <a:gdLst>
              <a:gd name="T0" fmla="*/ 1006919 w 1450975"/>
              <a:gd name="T1" fmla="*/ 486464 h 968375"/>
              <a:gd name="T2" fmla="*/ 1058912 w 1450975"/>
              <a:gd name="T3" fmla="*/ 517972 h 968375"/>
              <a:gd name="T4" fmla="*/ 1095306 w 1450975"/>
              <a:gd name="T5" fmla="*/ 566445 h 968375"/>
              <a:gd name="T6" fmla="*/ 1110903 w 1450975"/>
              <a:gd name="T7" fmla="*/ 626690 h 968375"/>
              <a:gd name="T8" fmla="*/ 1101198 w 1450975"/>
              <a:gd name="T9" fmla="*/ 689359 h 968375"/>
              <a:gd name="T10" fmla="*/ 1069657 w 1450975"/>
              <a:gd name="T11" fmla="*/ 741293 h 968375"/>
              <a:gd name="T12" fmla="*/ 1021130 w 1450975"/>
              <a:gd name="T13" fmla="*/ 777649 h 968375"/>
              <a:gd name="T14" fmla="*/ 960819 w 1450975"/>
              <a:gd name="T15" fmla="*/ 793229 h 968375"/>
              <a:gd name="T16" fmla="*/ 898083 w 1450975"/>
              <a:gd name="T17" fmla="*/ 783534 h 968375"/>
              <a:gd name="T18" fmla="*/ 846091 w 1450975"/>
              <a:gd name="T19" fmla="*/ 752028 h 968375"/>
              <a:gd name="T20" fmla="*/ 809695 w 1450975"/>
              <a:gd name="T21" fmla="*/ 703900 h 968375"/>
              <a:gd name="T22" fmla="*/ 794098 w 1450975"/>
              <a:gd name="T23" fmla="*/ 643309 h 968375"/>
              <a:gd name="T24" fmla="*/ 803803 w 1450975"/>
              <a:gd name="T25" fmla="*/ 580986 h 968375"/>
              <a:gd name="T26" fmla="*/ 835346 w 1450975"/>
              <a:gd name="T27" fmla="*/ 528706 h 968375"/>
              <a:gd name="T28" fmla="*/ 883871 w 1450975"/>
              <a:gd name="T29" fmla="*/ 492350 h 968375"/>
              <a:gd name="T30" fmla="*/ 944182 w 1450975"/>
              <a:gd name="T31" fmla="*/ 477116 h 968375"/>
              <a:gd name="T32" fmla="*/ 892405 w 1450975"/>
              <a:gd name="T33" fmla="*/ 242814 h 968375"/>
              <a:gd name="T34" fmla="*/ 816330 w 1450975"/>
              <a:gd name="T35" fmla="*/ 262615 h 968375"/>
              <a:gd name="T36" fmla="*/ 685717 w 1450975"/>
              <a:gd name="T37" fmla="*/ 341469 h 968375"/>
              <a:gd name="T38" fmla="*/ 595052 w 1450975"/>
              <a:gd name="T39" fmla="*/ 463050 h 968375"/>
              <a:gd name="T40" fmla="*/ 563789 w 1450975"/>
              <a:gd name="T41" fmla="*/ 555104 h 968375"/>
              <a:gd name="T42" fmla="*/ 555798 w 1450975"/>
              <a:gd name="T43" fmla="*/ 635001 h 968375"/>
              <a:gd name="T44" fmla="*/ 563789 w 1450975"/>
              <a:gd name="T45" fmla="*/ 715243 h 968375"/>
              <a:gd name="T46" fmla="*/ 595052 w 1450975"/>
              <a:gd name="T47" fmla="*/ 807298 h 968375"/>
              <a:gd name="T48" fmla="*/ 685717 w 1450975"/>
              <a:gd name="T49" fmla="*/ 928879 h 968375"/>
              <a:gd name="T50" fmla="*/ 816330 w 1450975"/>
              <a:gd name="T51" fmla="*/ 1007732 h 968375"/>
              <a:gd name="T52" fmla="*/ 892405 w 1450975"/>
              <a:gd name="T53" fmla="*/ 1027533 h 968375"/>
              <a:gd name="T54" fmla="*/ 972995 w 1450975"/>
              <a:gd name="T55" fmla="*/ 1031355 h 968375"/>
              <a:gd name="T56" fmla="*/ 1051502 w 1450975"/>
              <a:gd name="T57" fmla="*/ 1019544 h 968375"/>
              <a:gd name="T58" fmla="*/ 1158494 w 1450975"/>
              <a:gd name="T59" fmla="*/ 974732 h 968375"/>
              <a:gd name="T60" fmla="*/ 1270695 w 1450975"/>
              <a:gd name="T61" fmla="*/ 872605 h 968375"/>
              <a:gd name="T62" fmla="*/ 1331485 w 1450975"/>
              <a:gd name="T63" fmla="*/ 753107 h 968375"/>
              <a:gd name="T64" fmla="*/ 1347465 w 1450975"/>
              <a:gd name="T65" fmla="*/ 675643 h 968375"/>
              <a:gd name="T66" fmla="*/ 1347465 w 1450975"/>
              <a:gd name="T67" fmla="*/ 594358 h 968375"/>
              <a:gd name="T68" fmla="*/ 1331485 w 1450975"/>
              <a:gd name="T69" fmla="*/ 517241 h 968375"/>
              <a:gd name="T70" fmla="*/ 1270695 w 1450975"/>
              <a:gd name="T71" fmla="*/ 397743 h 968375"/>
              <a:gd name="T72" fmla="*/ 1158494 w 1450975"/>
              <a:gd name="T73" fmla="*/ 295616 h 968375"/>
              <a:gd name="T74" fmla="*/ 1051502 w 1450975"/>
              <a:gd name="T75" fmla="*/ 250804 h 968375"/>
              <a:gd name="T76" fmla="*/ 972995 w 1450975"/>
              <a:gd name="T77" fmla="*/ 238994 h 968375"/>
              <a:gd name="T78" fmla="*/ 1074081 w 1450975"/>
              <a:gd name="T79" fmla="*/ 11116 h 968375"/>
              <a:gd name="T80" fmla="*/ 1258189 w 1450975"/>
              <a:gd name="T81" fmla="*/ 68085 h 968375"/>
              <a:gd name="T82" fmla="*/ 1426666 w 1450975"/>
              <a:gd name="T83" fmla="*/ 160487 h 968375"/>
              <a:gd name="T84" fmla="*/ 1576037 w 1450975"/>
              <a:gd name="T85" fmla="*/ 273036 h 968375"/>
              <a:gd name="T86" fmla="*/ 1742429 w 1450975"/>
              <a:gd name="T87" fmla="*/ 434218 h 968375"/>
              <a:gd name="T88" fmla="*/ 1885548 w 1450975"/>
              <a:gd name="T89" fmla="*/ 607906 h 968375"/>
              <a:gd name="T90" fmla="*/ 1829967 w 1450975"/>
              <a:gd name="T91" fmla="*/ 734349 h 968375"/>
              <a:gd name="T92" fmla="*/ 1642039 w 1450975"/>
              <a:gd name="T93" fmla="*/ 937911 h 968375"/>
              <a:gd name="T94" fmla="*/ 1503782 w 1450975"/>
              <a:gd name="T95" fmla="*/ 1054976 h 968375"/>
              <a:gd name="T96" fmla="*/ 1344685 w 1450975"/>
              <a:gd name="T97" fmla="*/ 1159536 h 968375"/>
              <a:gd name="T98" fmla="*/ 1167525 w 1450975"/>
              <a:gd name="T99" fmla="*/ 1235958 h 968375"/>
              <a:gd name="T100" fmla="*/ 977164 w 1450975"/>
              <a:gd name="T101" fmla="*/ 1269652 h 968375"/>
              <a:gd name="T102" fmla="*/ 783676 w 1450975"/>
              <a:gd name="T103" fmla="*/ 1248810 h 968375"/>
              <a:gd name="T104" fmla="*/ 603389 w 1450975"/>
              <a:gd name="T105" fmla="*/ 1182114 h 968375"/>
              <a:gd name="T106" fmla="*/ 439081 w 1450975"/>
              <a:gd name="T107" fmla="*/ 1083113 h 968375"/>
              <a:gd name="T108" fmla="*/ 295616 w 1450975"/>
              <a:gd name="T109" fmla="*/ 967437 h 968375"/>
              <a:gd name="T110" fmla="*/ 114981 w 1450975"/>
              <a:gd name="T111" fmla="*/ 782635 h 968375"/>
              <a:gd name="T112" fmla="*/ 0 w 1450975"/>
              <a:gd name="T113" fmla="*/ 635001 h 968375"/>
              <a:gd name="T114" fmla="*/ 114981 w 1450975"/>
              <a:gd name="T115" fmla="*/ 487714 h 968375"/>
              <a:gd name="T116" fmla="*/ 295616 w 1450975"/>
              <a:gd name="T117" fmla="*/ 302563 h 968375"/>
              <a:gd name="T118" fmla="*/ 439081 w 1450975"/>
              <a:gd name="T119" fmla="*/ 187235 h 968375"/>
              <a:gd name="T120" fmla="*/ 603389 w 1450975"/>
              <a:gd name="T121" fmla="*/ 88233 h 968375"/>
              <a:gd name="T122" fmla="*/ 783676 w 1450975"/>
              <a:gd name="T123" fmla="*/ 21190 h 9683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450975" h="968375">
                <a:moveTo>
                  <a:pt x="725752" y="363537"/>
                </a:moveTo>
                <a:lnTo>
                  <a:pt x="731824" y="363801"/>
                </a:lnTo>
                <a:lnTo>
                  <a:pt x="737896" y="364065"/>
                </a:lnTo>
                <a:lnTo>
                  <a:pt x="743969" y="365121"/>
                </a:lnTo>
                <a:lnTo>
                  <a:pt x="749777" y="365913"/>
                </a:lnTo>
                <a:lnTo>
                  <a:pt x="755849" y="367497"/>
                </a:lnTo>
                <a:lnTo>
                  <a:pt x="761129" y="369081"/>
                </a:lnTo>
                <a:lnTo>
                  <a:pt x="766937" y="370929"/>
                </a:lnTo>
                <a:lnTo>
                  <a:pt x="772481" y="373041"/>
                </a:lnTo>
                <a:lnTo>
                  <a:pt x="777761" y="375417"/>
                </a:lnTo>
                <a:lnTo>
                  <a:pt x="783041" y="378057"/>
                </a:lnTo>
                <a:lnTo>
                  <a:pt x="788057" y="381225"/>
                </a:lnTo>
                <a:lnTo>
                  <a:pt x="792809" y="384129"/>
                </a:lnTo>
                <a:lnTo>
                  <a:pt x="797825" y="387562"/>
                </a:lnTo>
                <a:lnTo>
                  <a:pt x="802314" y="391258"/>
                </a:lnTo>
                <a:lnTo>
                  <a:pt x="806538" y="394954"/>
                </a:lnTo>
                <a:lnTo>
                  <a:pt x="810762" y="398914"/>
                </a:lnTo>
                <a:lnTo>
                  <a:pt x="814722" y="403138"/>
                </a:lnTo>
                <a:lnTo>
                  <a:pt x="818682" y="407626"/>
                </a:lnTo>
                <a:lnTo>
                  <a:pt x="822114" y="412114"/>
                </a:lnTo>
                <a:lnTo>
                  <a:pt x="825546" y="416866"/>
                </a:lnTo>
                <a:lnTo>
                  <a:pt x="828714" y="421618"/>
                </a:lnTo>
                <a:lnTo>
                  <a:pt x="831618" y="426898"/>
                </a:lnTo>
                <a:lnTo>
                  <a:pt x="834258" y="431914"/>
                </a:lnTo>
                <a:lnTo>
                  <a:pt x="836634" y="437458"/>
                </a:lnTo>
                <a:lnTo>
                  <a:pt x="838746" y="443002"/>
                </a:lnTo>
                <a:lnTo>
                  <a:pt x="840594" y="448547"/>
                </a:lnTo>
                <a:lnTo>
                  <a:pt x="842442" y="454091"/>
                </a:lnTo>
                <a:lnTo>
                  <a:pt x="843762" y="459899"/>
                </a:lnTo>
                <a:lnTo>
                  <a:pt x="844818" y="465707"/>
                </a:lnTo>
                <a:lnTo>
                  <a:pt x="845610" y="471779"/>
                </a:lnTo>
                <a:lnTo>
                  <a:pt x="846138" y="477851"/>
                </a:lnTo>
                <a:lnTo>
                  <a:pt x="846138" y="484187"/>
                </a:lnTo>
                <a:lnTo>
                  <a:pt x="846138" y="490523"/>
                </a:lnTo>
                <a:lnTo>
                  <a:pt x="845610" y="496595"/>
                </a:lnTo>
                <a:lnTo>
                  <a:pt x="844818" y="502667"/>
                </a:lnTo>
                <a:lnTo>
                  <a:pt x="843762" y="508740"/>
                </a:lnTo>
                <a:lnTo>
                  <a:pt x="842442" y="514548"/>
                </a:lnTo>
                <a:lnTo>
                  <a:pt x="840594" y="520092"/>
                </a:lnTo>
                <a:lnTo>
                  <a:pt x="838746" y="525636"/>
                </a:lnTo>
                <a:lnTo>
                  <a:pt x="836634" y="531180"/>
                </a:lnTo>
                <a:lnTo>
                  <a:pt x="834258" y="536724"/>
                </a:lnTo>
                <a:lnTo>
                  <a:pt x="831618" y="541740"/>
                </a:lnTo>
                <a:lnTo>
                  <a:pt x="828714" y="546756"/>
                </a:lnTo>
                <a:lnTo>
                  <a:pt x="825546" y="551772"/>
                </a:lnTo>
                <a:lnTo>
                  <a:pt x="822114" y="556524"/>
                </a:lnTo>
                <a:lnTo>
                  <a:pt x="818682" y="561012"/>
                </a:lnTo>
                <a:lnTo>
                  <a:pt x="814722" y="565236"/>
                </a:lnTo>
                <a:lnTo>
                  <a:pt x="810762" y="569461"/>
                </a:lnTo>
                <a:lnTo>
                  <a:pt x="806538" y="573421"/>
                </a:lnTo>
                <a:lnTo>
                  <a:pt x="802314" y="577381"/>
                </a:lnTo>
                <a:lnTo>
                  <a:pt x="797825" y="581077"/>
                </a:lnTo>
                <a:lnTo>
                  <a:pt x="792809" y="584509"/>
                </a:lnTo>
                <a:lnTo>
                  <a:pt x="788057" y="587413"/>
                </a:lnTo>
                <a:lnTo>
                  <a:pt x="783041" y="590581"/>
                </a:lnTo>
                <a:lnTo>
                  <a:pt x="777761" y="592957"/>
                </a:lnTo>
                <a:lnTo>
                  <a:pt x="772481" y="595333"/>
                </a:lnTo>
                <a:lnTo>
                  <a:pt x="766937" y="597445"/>
                </a:lnTo>
                <a:lnTo>
                  <a:pt x="761129" y="599557"/>
                </a:lnTo>
                <a:lnTo>
                  <a:pt x="755849" y="601141"/>
                </a:lnTo>
                <a:lnTo>
                  <a:pt x="749777" y="602461"/>
                </a:lnTo>
                <a:lnTo>
                  <a:pt x="743969" y="603517"/>
                </a:lnTo>
                <a:lnTo>
                  <a:pt x="737896" y="604045"/>
                </a:lnTo>
                <a:lnTo>
                  <a:pt x="731824" y="604837"/>
                </a:lnTo>
                <a:lnTo>
                  <a:pt x="725752" y="604837"/>
                </a:lnTo>
                <a:lnTo>
                  <a:pt x="719152" y="604837"/>
                </a:lnTo>
                <a:lnTo>
                  <a:pt x="713080" y="604045"/>
                </a:lnTo>
                <a:lnTo>
                  <a:pt x="707008" y="603517"/>
                </a:lnTo>
                <a:lnTo>
                  <a:pt x="701200" y="602461"/>
                </a:lnTo>
                <a:lnTo>
                  <a:pt x="695128" y="601141"/>
                </a:lnTo>
                <a:lnTo>
                  <a:pt x="689848" y="599557"/>
                </a:lnTo>
                <a:lnTo>
                  <a:pt x="684040" y="597445"/>
                </a:lnTo>
                <a:lnTo>
                  <a:pt x="678495" y="595333"/>
                </a:lnTo>
                <a:lnTo>
                  <a:pt x="673215" y="592957"/>
                </a:lnTo>
                <a:lnTo>
                  <a:pt x="668199" y="590581"/>
                </a:lnTo>
                <a:lnTo>
                  <a:pt x="662919" y="587413"/>
                </a:lnTo>
                <a:lnTo>
                  <a:pt x="658167" y="584509"/>
                </a:lnTo>
                <a:lnTo>
                  <a:pt x="653151" y="581077"/>
                </a:lnTo>
                <a:lnTo>
                  <a:pt x="648663" y="577381"/>
                </a:lnTo>
                <a:lnTo>
                  <a:pt x="644439" y="573421"/>
                </a:lnTo>
                <a:lnTo>
                  <a:pt x="640215" y="569461"/>
                </a:lnTo>
                <a:lnTo>
                  <a:pt x="636255" y="565236"/>
                </a:lnTo>
                <a:lnTo>
                  <a:pt x="632559" y="561012"/>
                </a:lnTo>
                <a:lnTo>
                  <a:pt x="628863" y="556524"/>
                </a:lnTo>
                <a:lnTo>
                  <a:pt x="625694" y="551772"/>
                </a:lnTo>
                <a:lnTo>
                  <a:pt x="622262" y="546756"/>
                </a:lnTo>
                <a:lnTo>
                  <a:pt x="619622" y="541740"/>
                </a:lnTo>
                <a:lnTo>
                  <a:pt x="616718" y="536724"/>
                </a:lnTo>
                <a:lnTo>
                  <a:pt x="614342" y="531180"/>
                </a:lnTo>
                <a:lnTo>
                  <a:pt x="612230" y="525636"/>
                </a:lnTo>
                <a:lnTo>
                  <a:pt x="610382" y="520092"/>
                </a:lnTo>
                <a:lnTo>
                  <a:pt x="608534" y="514548"/>
                </a:lnTo>
                <a:lnTo>
                  <a:pt x="607214" y="508740"/>
                </a:lnTo>
                <a:lnTo>
                  <a:pt x="606422" y="502667"/>
                </a:lnTo>
                <a:lnTo>
                  <a:pt x="605630" y="496595"/>
                </a:lnTo>
                <a:lnTo>
                  <a:pt x="604838" y="490523"/>
                </a:lnTo>
                <a:lnTo>
                  <a:pt x="604838" y="484187"/>
                </a:lnTo>
                <a:lnTo>
                  <a:pt x="604838" y="477851"/>
                </a:lnTo>
                <a:lnTo>
                  <a:pt x="605630" y="471779"/>
                </a:lnTo>
                <a:lnTo>
                  <a:pt x="606422" y="465707"/>
                </a:lnTo>
                <a:lnTo>
                  <a:pt x="607214" y="459899"/>
                </a:lnTo>
                <a:lnTo>
                  <a:pt x="608534" y="454091"/>
                </a:lnTo>
                <a:lnTo>
                  <a:pt x="610382" y="448547"/>
                </a:lnTo>
                <a:lnTo>
                  <a:pt x="612230" y="443002"/>
                </a:lnTo>
                <a:lnTo>
                  <a:pt x="614342" y="437458"/>
                </a:lnTo>
                <a:lnTo>
                  <a:pt x="616718" y="431914"/>
                </a:lnTo>
                <a:lnTo>
                  <a:pt x="619622" y="426898"/>
                </a:lnTo>
                <a:lnTo>
                  <a:pt x="622262" y="421618"/>
                </a:lnTo>
                <a:lnTo>
                  <a:pt x="625694" y="416866"/>
                </a:lnTo>
                <a:lnTo>
                  <a:pt x="628863" y="412114"/>
                </a:lnTo>
                <a:lnTo>
                  <a:pt x="632559" y="407626"/>
                </a:lnTo>
                <a:lnTo>
                  <a:pt x="636255" y="403138"/>
                </a:lnTo>
                <a:lnTo>
                  <a:pt x="640215" y="398914"/>
                </a:lnTo>
                <a:lnTo>
                  <a:pt x="644439" y="394954"/>
                </a:lnTo>
                <a:lnTo>
                  <a:pt x="648663" y="391258"/>
                </a:lnTo>
                <a:lnTo>
                  <a:pt x="653151" y="387562"/>
                </a:lnTo>
                <a:lnTo>
                  <a:pt x="658167" y="384129"/>
                </a:lnTo>
                <a:lnTo>
                  <a:pt x="662919" y="381225"/>
                </a:lnTo>
                <a:lnTo>
                  <a:pt x="668199" y="378057"/>
                </a:lnTo>
                <a:lnTo>
                  <a:pt x="673215" y="375417"/>
                </a:lnTo>
                <a:lnTo>
                  <a:pt x="678495" y="373041"/>
                </a:lnTo>
                <a:lnTo>
                  <a:pt x="684040" y="370929"/>
                </a:lnTo>
                <a:lnTo>
                  <a:pt x="689848" y="369081"/>
                </a:lnTo>
                <a:lnTo>
                  <a:pt x="695128" y="367497"/>
                </a:lnTo>
                <a:lnTo>
                  <a:pt x="701200" y="365913"/>
                </a:lnTo>
                <a:lnTo>
                  <a:pt x="707008" y="365121"/>
                </a:lnTo>
                <a:lnTo>
                  <a:pt x="713080" y="364065"/>
                </a:lnTo>
                <a:lnTo>
                  <a:pt x="719152" y="363801"/>
                </a:lnTo>
                <a:lnTo>
                  <a:pt x="725752" y="363537"/>
                </a:lnTo>
                <a:close/>
                <a:moveTo>
                  <a:pt x="725752" y="181438"/>
                </a:moveTo>
                <a:lnTo>
                  <a:pt x="717815" y="181968"/>
                </a:lnTo>
                <a:lnTo>
                  <a:pt x="710142" y="182233"/>
                </a:lnTo>
                <a:lnTo>
                  <a:pt x="702204" y="182497"/>
                </a:lnTo>
                <a:lnTo>
                  <a:pt x="694531" y="183292"/>
                </a:lnTo>
                <a:lnTo>
                  <a:pt x="686859" y="184087"/>
                </a:lnTo>
                <a:lnTo>
                  <a:pt x="679715" y="185146"/>
                </a:lnTo>
                <a:lnTo>
                  <a:pt x="672042" y="186471"/>
                </a:lnTo>
                <a:lnTo>
                  <a:pt x="664634" y="188060"/>
                </a:lnTo>
                <a:lnTo>
                  <a:pt x="657490" y="189384"/>
                </a:lnTo>
                <a:lnTo>
                  <a:pt x="650081" y="191238"/>
                </a:lnTo>
                <a:lnTo>
                  <a:pt x="642673" y="193092"/>
                </a:lnTo>
                <a:lnTo>
                  <a:pt x="635794" y="195211"/>
                </a:lnTo>
                <a:lnTo>
                  <a:pt x="628650" y="197595"/>
                </a:lnTo>
                <a:lnTo>
                  <a:pt x="621771" y="200244"/>
                </a:lnTo>
                <a:lnTo>
                  <a:pt x="608013" y="205276"/>
                </a:lnTo>
                <a:lnTo>
                  <a:pt x="594519" y="211369"/>
                </a:lnTo>
                <a:lnTo>
                  <a:pt x="581554" y="218255"/>
                </a:lnTo>
                <a:lnTo>
                  <a:pt x="568590" y="225407"/>
                </a:lnTo>
                <a:lnTo>
                  <a:pt x="556419" y="233353"/>
                </a:lnTo>
                <a:lnTo>
                  <a:pt x="544513" y="241564"/>
                </a:lnTo>
                <a:lnTo>
                  <a:pt x="533400" y="250835"/>
                </a:lnTo>
                <a:lnTo>
                  <a:pt x="522288" y="260370"/>
                </a:lnTo>
                <a:lnTo>
                  <a:pt x="511704" y="270435"/>
                </a:lnTo>
                <a:lnTo>
                  <a:pt x="501915" y="280765"/>
                </a:lnTo>
                <a:lnTo>
                  <a:pt x="492390" y="291625"/>
                </a:lnTo>
                <a:lnTo>
                  <a:pt x="483394" y="303279"/>
                </a:lnTo>
                <a:lnTo>
                  <a:pt x="474663" y="315199"/>
                </a:lnTo>
                <a:lnTo>
                  <a:pt x="467254" y="327383"/>
                </a:lnTo>
                <a:lnTo>
                  <a:pt x="459846" y="339832"/>
                </a:lnTo>
                <a:lnTo>
                  <a:pt x="453231" y="353076"/>
                </a:lnTo>
                <a:lnTo>
                  <a:pt x="447146" y="366584"/>
                </a:lnTo>
                <a:lnTo>
                  <a:pt x="441590" y="380357"/>
                </a:lnTo>
                <a:lnTo>
                  <a:pt x="439208" y="387244"/>
                </a:lnTo>
                <a:lnTo>
                  <a:pt x="437092" y="394396"/>
                </a:lnTo>
                <a:lnTo>
                  <a:pt x="434711" y="401282"/>
                </a:lnTo>
                <a:lnTo>
                  <a:pt x="432594" y="408699"/>
                </a:lnTo>
                <a:lnTo>
                  <a:pt x="430742" y="415850"/>
                </a:lnTo>
                <a:lnTo>
                  <a:pt x="429419" y="423267"/>
                </a:lnTo>
                <a:lnTo>
                  <a:pt x="428096" y="430683"/>
                </a:lnTo>
                <a:lnTo>
                  <a:pt x="426508" y="438100"/>
                </a:lnTo>
                <a:lnTo>
                  <a:pt x="425715" y="445781"/>
                </a:lnTo>
                <a:lnTo>
                  <a:pt x="424656" y="453198"/>
                </a:lnTo>
                <a:lnTo>
                  <a:pt x="424127" y="461144"/>
                </a:lnTo>
                <a:lnTo>
                  <a:pt x="423598" y="468825"/>
                </a:lnTo>
                <a:lnTo>
                  <a:pt x="423333" y="476506"/>
                </a:lnTo>
                <a:lnTo>
                  <a:pt x="423333" y="484188"/>
                </a:lnTo>
                <a:lnTo>
                  <a:pt x="423333" y="491869"/>
                </a:lnTo>
                <a:lnTo>
                  <a:pt x="423598" y="499815"/>
                </a:lnTo>
                <a:lnTo>
                  <a:pt x="424127" y="507496"/>
                </a:lnTo>
                <a:lnTo>
                  <a:pt x="424656" y="515178"/>
                </a:lnTo>
                <a:lnTo>
                  <a:pt x="425715" y="522859"/>
                </a:lnTo>
                <a:lnTo>
                  <a:pt x="426508" y="530276"/>
                </a:lnTo>
                <a:lnTo>
                  <a:pt x="428096" y="537692"/>
                </a:lnTo>
                <a:lnTo>
                  <a:pt x="429419" y="545373"/>
                </a:lnTo>
                <a:lnTo>
                  <a:pt x="430742" y="552790"/>
                </a:lnTo>
                <a:lnTo>
                  <a:pt x="432594" y="559941"/>
                </a:lnTo>
                <a:lnTo>
                  <a:pt x="434711" y="567093"/>
                </a:lnTo>
                <a:lnTo>
                  <a:pt x="437092" y="574244"/>
                </a:lnTo>
                <a:lnTo>
                  <a:pt x="439208" y="581396"/>
                </a:lnTo>
                <a:lnTo>
                  <a:pt x="441590" y="588283"/>
                </a:lnTo>
                <a:lnTo>
                  <a:pt x="447146" y="602056"/>
                </a:lnTo>
                <a:lnTo>
                  <a:pt x="453231" y="615565"/>
                </a:lnTo>
                <a:lnTo>
                  <a:pt x="459846" y="628278"/>
                </a:lnTo>
                <a:lnTo>
                  <a:pt x="467254" y="641257"/>
                </a:lnTo>
                <a:lnTo>
                  <a:pt x="474663" y="653441"/>
                </a:lnTo>
                <a:lnTo>
                  <a:pt x="483394" y="665361"/>
                </a:lnTo>
                <a:lnTo>
                  <a:pt x="492390" y="676485"/>
                </a:lnTo>
                <a:lnTo>
                  <a:pt x="501915" y="687610"/>
                </a:lnTo>
                <a:lnTo>
                  <a:pt x="511704" y="698205"/>
                </a:lnTo>
                <a:lnTo>
                  <a:pt x="522288" y="708270"/>
                </a:lnTo>
                <a:lnTo>
                  <a:pt x="533400" y="717805"/>
                </a:lnTo>
                <a:lnTo>
                  <a:pt x="544513" y="726546"/>
                </a:lnTo>
                <a:lnTo>
                  <a:pt x="556419" y="735287"/>
                </a:lnTo>
                <a:lnTo>
                  <a:pt x="568590" y="743233"/>
                </a:lnTo>
                <a:lnTo>
                  <a:pt x="581554" y="750385"/>
                </a:lnTo>
                <a:lnTo>
                  <a:pt x="594519" y="757272"/>
                </a:lnTo>
                <a:lnTo>
                  <a:pt x="608013" y="763099"/>
                </a:lnTo>
                <a:lnTo>
                  <a:pt x="621771" y="768396"/>
                </a:lnTo>
                <a:lnTo>
                  <a:pt x="628650" y="770780"/>
                </a:lnTo>
                <a:lnTo>
                  <a:pt x="635794" y="773429"/>
                </a:lnTo>
                <a:lnTo>
                  <a:pt x="642673" y="775548"/>
                </a:lnTo>
                <a:lnTo>
                  <a:pt x="650081" y="777402"/>
                </a:lnTo>
                <a:lnTo>
                  <a:pt x="657490" y="779256"/>
                </a:lnTo>
                <a:lnTo>
                  <a:pt x="664634" y="780580"/>
                </a:lnTo>
                <a:lnTo>
                  <a:pt x="672042" y="782170"/>
                </a:lnTo>
                <a:lnTo>
                  <a:pt x="679715" y="783494"/>
                </a:lnTo>
                <a:lnTo>
                  <a:pt x="686859" y="784289"/>
                </a:lnTo>
                <a:lnTo>
                  <a:pt x="694531" y="785348"/>
                </a:lnTo>
                <a:lnTo>
                  <a:pt x="702204" y="785878"/>
                </a:lnTo>
                <a:lnTo>
                  <a:pt x="710142" y="786408"/>
                </a:lnTo>
                <a:lnTo>
                  <a:pt x="717815" y="786672"/>
                </a:lnTo>
                <a:lnTo>
                  <a:pt x="725752" y="786672"/>
                </a:lnTo>
                <a:lnTo>
                  <a:pt x="733161" y="786672"/>
                </a:lnTo>
                <a:lnTo>
                  <a:pt x="741098" y="786408"/>
                </a:lnTo>
                <a:lnTo>
                  <a:pt x="748771" y="785878"/>
                </a:lnTo>
                <a:lnTo>
                  <a:pt x="756444" y="785348"/>
                </a:lnTo>
                <a:lnTo>
                  <a:pt x="764117" y="784289"/>
                </a:lnTo>
                <a:lnTo>
                  <a:pt x="771790" y="783494"/>
                </a:lnTo>
                <a:lnTo>
                  <a:pt x="778934" y="782170"/>
                </a:lnTo>
                <a:lnTo>
                  <a:pt x="786342" y="780580"/>
                </a:lnTo>
                <a:lnTo>
                  <a:pt x="793750" y="779256"/>
                </a:lnTo>
                <a:lnTo>
                  <a:pt x="800894" y="777402"/>
                </a:lnTo>
                <a:lnTo>
                  <a:pt x="808302" y="775548"/>
                </a:lnTo>
                <a:lnTo>
                  <a:pt x="815181" y="773429"/>
                </a:lnTo>
                <a:lnTo>
                  <a:pt x="822590" y="770780"/>
                </a:lnTo>
                <a:lnTo>
                  <a:pt x="829204" y="768396"/>
                </a:lnTo>
                <a:lnTo>
                  <a:pt x="842963" y="763099"/>
                </a:lnTo>
                <a:lnTo>
                  <a:pt x="856456" y="757272"/>
                </a:lnTo>
                <a:lnTo>
                  <a:pt x="869421" y="750385"/>
                </a:lnTo>
                <a:lnTo>
                  <a:pt x="882386" y="743233"/>
                </a:lnTo>
                <a:lnTo>
                  <a:pt x="894556" y="735287"/>
                </a:lnTo>
                <a:lnTo>
                  <a:pt x="906463" y="726546"/>
                </a:lnTo>
                <a:lnTo>
                  <a:pt x="917840" y="717805"/>
                </a:lnTo>
                <a:lnTo>
                  <a:pt x="928688" y="708270"/>
                </a:lnTo>
                <a:lnTo>
                  <a:pt x="939271" y="698205"/>
                </a:lnTo>
                <a:lnTo>
                  <a:pt x="949061" y="687610"/>
                </a:lnTo>
                <a:lnTo>
                  <a:pt x="958850" y="676485"/>
                </a:lnTo>
                <a:lnTo>
                  <a:pt x="967846" y="665361"/>
                </a:lnTo>
                <a:lnTo>
                  <a:pt x="976313" y="653441"/>
                </a:lnTo>
                <a:lnTo>
                  <a:pt x="984250" y="641257"/>
                </a:lnTo>
                <a:lnTo>
                  <a:pt x="991129" y="628278"/>
                </a:lnTo>
                <a:lnTo>
                  <a:pt x="998009" y="615565"/>
                </a:lnTo>
                <a:lnTo>
                  <a:pt x="1004094" y="602056"/>
                </a:lnTo>
                <a:lnTo>
                  <a:pt x="1009386" y="588283"/>
                </a:lnTo>
                <a:lnTo>
                  <a:pt x="1012031" y="581396"/>
                </a:lnTo>
                <a:lnTo>
                  <a:pt x="1014148" y="574244"/>
                </a:lnTo>
                <a:lnTo>
                  <a:pt x="1016265" y="567093"/>
                </a:lnTo>
                <a:lnTo>
                  <a:pt x="1018381" y="559941"/>
                </a:lnTo>
                <a:lnTo>
                  <a:pt x="1020234" y="552790"/>
                </a:lnTo>
                <a:lnTo>
                  <a:pt x="1021556" y="545373"/>
                </a:lnTo>
                <a:lnTo>
                  <a:pt x="1023144" y="537692"/>
                </a:lnTo>
                <a:lnTo>
                  <a:pt x="1024467" y="530276"/>
                </a:lnTo>
                <a:lnTo>
                  <a:pt x="1025261" y="522859"/>
                </a:lnTo>
                <a:lnTo>
                  <a:pt x="1026319" y="515178"/>
                </a:lnTo>
                <a:lnTo>
                  <a:pt x="1026848" y="507496"/>
                </a:lnTo>
                <a:lnTo>
                  <a:pt x="1027377" y="499815"/>
                </a:lnTo>
                <a:lnTo>
                  <a:pt x="1027642" y="491869"/>
                </a:lnTo>
                <a:lnTo>
                  <a:pt x="1027642" y="484188"/>
                </a:lnTo>
                <a:lnTo>
                  <a:pt x="1027642" y="476506"/>
                </a:lnTo>
                <a:lnTo>
                  <a:pt x="1027377" y="468825"/>
                </a:lnTo>
                <a:lnTo>
                  <a:pt x="1026848" y="461144"/>
                </a:lnTo>
                <a:lnTo>
                  <a:pt x="1026319" y="453198"/>
                </a:lnTo>
                <a:lnTo>
                  <a:pt x="1025261" y="445781"/>
                </a:lnTo>
                <a:lnTo>
                  <a:pt x="1024467" y="438100"/>
                </a:lnTo>
                <a:lnTo>
                  <a:pt x="1023144" y="430683"/>
                </a:lnTo>
                <a:lnTo>
                  <a:pt x="1021556" y="423267"/>
                </a:lnTo>
                <a:lnTo>
                  <a:pt x="1020234" y="415850"/>
                </a:lnTo>
                <a:lnTo>
                  <a:pt x="1018381" y="408699"/>
                </a:lnTo>
                <a:lnTo>
                  <a:pt x="1016265" y="401282"/>
                </a:lnTo>
                <a:lnTo>
                  <a:pt x="1014148" y="394396"/>
                </a:lnTo>
                <a:lnTo>
                  <a:pt x="1012031" y="387244"/>
                </a:lnTo>
                <a:lnTo>
                  <a:pt x="1009386" y="380357"/>
                </a:lnTo>
                <a:lnTo>
                  <a:pt x="1004094" y="366584"/>
                </a:lnTo>
                <a:lnTo>
                  <a:pt x="998009" y="353076"/>
                </a:lnTo>
                <a:lnTo>
                  <a:pt x="991129" y="339832"/>
                </a:lnTo>
                <a:lnTo>
                  <a:pt x="984250" y="327383"/>
                </a:lnTo>
                <a:lnTo>
                  <a:pt x="976313" y="315199"/>
                </a:lnTo>
                <a:lnTo>
                  <a:pt x="967846" y="303279"/>
                </a:lnTo>
                <a:lnTo>
                  <a:pt x="958850" y="291625"/>
                </a:lnTo>
                <a:lnTo>
                  <a:pt x="949061" y="280765"/>
                </a:lnTo>
                <a:lnTo>
                  <a:pt x="939271" y="270435"/>
                </a:lnTo>
                <a:lnTo>
                  <a:pt x="928688" y="260370"/>
                </a:lnTo>
                <a:lnTo>
                  <a:pt x="917840" y="250835"/>
                </a:lnTo>
                <a:lnTo>
                  <a:pt x="906463" y="241564"/>
                </a:lnTo>
                <a:lnTo>
                  <a:pt x="894556" y="233353"/>
                </a:lnTo>
                <a:lnTo>
                  <a:pt x="882386" y="225407"/>
                </a:lnTo>
                <a:lnTo>
                  <a:pt x="869421" y="218255"/>
                </a:lnTo>
                <a:lnTo>
                  <a:pt x="856456" y="211369"/>
                </a:lnTo>
                <a:lnTo>
                  <a:pt x="842963" y="205276"/>
                </a:lnTo>
                <a:lnTo>
                  <a:pt x="829204" y="200244"/>
                </a:lnTo>
                <a:lnTo>
                  <a:pt x="822590" y="197595"/>
                </a:lnTo>
                <a:lnTo>
                  <a:pt x="815181" y="195211"/>
                </a:lnTo>
                <a:lnTo>
                  <a:pt x="808302" y="193092"/>
                </a:lnTo>
                <a:lnTo>
                  <a:pt x="800894" y="191238"/>
                </a:lnTo>
                <a:lnTo>
                  <a:pt x="793750" y="189384"/>
                </a:lnTo>
                <a:lnTo>
                  <a:pt x="786342" y="188060"/>
                </a:lnTo>
                <a:lnTo>
                  <a:pt x="778934" y="186471"/>
                </a:lnTo>
                <a:lnTo>
                  <a:pt x="771790" y="185146"/>
                </a:lnTo>
                <a:lnTo>
                  <a:pt x="764117" y="184087"/>
                </a:lnTo>
                <a:lnTo>
                  <a:pt x="756444" y="183292"/>
                </a:lnTo>
                <a:lnTo>
                  <a:pt x="748771" y="182497"/>
                </a:lnTo>
                <a:lnTo>
                  <a:pt x="741098" y="182233"/>
                </a:lnTo>
                <a:lnTo>
                  <a:pt x="733161" y="181968"/>
                </a:lnTo>
                <a:lnTo>
                  <a:pt x="725752" y="181438"/>
                </a:lnTo>
                <a:close/>
                <a:moveTo>
                  <a:pt x="725752" y="0"/>
                </a:moveTo>
                <a:lnTo>
                  <a:pt x="744273" y="530"/>
                </a:lnTo>
                <a:lnTo>
                  <a:pt x="762794" y="1589"/>
                </a:lnTo>
                <a:lnTo>
                  <a:pt x="781579" y="3179"/>
                </a:lnTo>
                <a:lnTo>
                  <a:pt x="799836" y="5562"/>
                </a:lnTo>
                <a:lnTo>
                  <a:pt x="818092" y="8476"/>
                </a:lnTo>
                <a:lnTo>
                  <a:pt x="836084" y="12184"/>
                </a:lnTo>
                <a:lnTo>
                  <a:pt x="854075" y="16157"/>
                </a:lnTo>
                <a:lnTo>
                  <a:pt x="871802" y="20925"/>
                </a:lnTo>
                <a:lnTo>
                  <a:pt x="889265" y="26222"/>
                </a:lnTo>
                <a:lnTo>
                  <a:pt x="906727" y="32050"/>
                </a:lnTo>
                <a:lnTo>
                  <a:pt x="924190" y="38142"/>
                </a:lnTo>
                <a:lnTo>
                  <a:pt x="941123" y="44764"/>
                </a:lnTo>
                <a:lnTo>
                  <a:pt x="958321" y="51915"/>
                </a:lnTo>
                <a:lnTo>
                  <a:pt x="974990" y="59332"/>
                </a:lnTo>
                <a:lnTo>
                  <a:pt x="991394" y="67278"/>
                </a:lnTo>
                <a:lnTo>
                  <a:pt x="1008063" y="75754"/>
                </a:lnTo>
                <a:lnTo>
                  <a:pt x="1024202" y="84494"/>
                </a:lnTo>
                <a:lnTo>
                  <a:pt x="1040077" y="93235"/>
                </a:lnTo>
                <a:lnTo>
                  <a:pt x="1055688" y="102771"/>
                </a:lnTo>
                <a:lnTo>
                  <a:pt x="1071298" y="112306"/>
                </a:lnTo>
                <a:lnTo>
                  <a:pt x="1086644" y="122371"/>
                </a:lnTo>
                <a:lnTo>
                  <a:pt x="1101461" y="132436"/>
                </a:lnTo>
                <a:lnTo>
                  <a:pt x="1116542" y="142767"/>
                </a:lnTo>
                <a:lnTo>
                  <a:pt x="1131094" y="153097"/>
                </a:lnTo>
                <a:lnTo>
                  <a:pt x="1145381" y="164221"/>
                </a:lnTo>
                <a:lnTo>
                  <a:pt x="1159404" y="174816"/>
                </a:lnTo>
                <a:lnTo>
                  <a:pt x="1173427" y="185941"/>
                </a:lnTo>
                <a:lnTo>
                  <a:pt x="1186921" y="197065"/>
                </a:lnTo>
                <a:lnTo>
                  <a:pt x="1200415" y="208190"/>
                </a:lnTo>
                <a:lnTo>
                  <a:pt x="1213115" y="219315"/>
                </a:lnTo>
                <a:lnTo>
                  <a:pt x="1225815" y="230704"/>
                </a:lnTo>
                <a:lnTo>
                  <a:pt x="1238515" y="242359"/>
                </a:lnTo>
                <a:lnTo>
                  <a:pt x="1250686" y="253483"/>
                </a:lnTo>
                <a:lnTo>
                  <a:pt x="1262592" y="264873"/>
                </a:lnTo>
                <a:lnTo>
                  <a:pt x="1285346" y="287387"/>
                </a:lnTo>
                <a:lnTo>
                  <a:pt x="1306777" y="309372"/>
                </a:lnTo>
                <a:lnTo>
                  <a:pt x="1327150" y="331091"/>
                </a:lnTo>
                <a:lnTo>
                  <a:pt x="1345936" y="351751"/>
                </a:lnTo>
                <a:lnTo>
                  <a:pt x="1363398" y="371882"/>
                </a:lnTo>
                <a:lnTo>
                  <a:pt x="1379273" y="390952"/>
                </a:lnTo>
                <a:lnTo>
                  <a:pt x="1393825" y="408699"/>
                </a:lnTo>
                <a:lnTo>
                  <a:pt x="1407054" y="424856"/>
                </a:lnTo>
                <a:lnTo>
                  <a:pt x="1418167" y="439424"/>
                </a:lnTo>
                <a:lnTo>
                  <a:pt x="1427956" y="452668"/>
                </a:lnTo>
                <a:lnTo>
                  <a:pt x="1436159" y="463528"/>
                </a:lnTo>
                <a:lnTo>
                  <a:pt x="1447271" y="478890"/>
                </a:lnTo>
                <a:lnTo>
                  <a:pt x="1450975" y="484188"/>
                </a:lnTo>
                <a:lnTo>
                  <a:pt x="1447271" y="489750"/>
                </a:lnTo>
                <a:lnTo>
                  <a:pt x="1436159" y="505113"/>
                </a:lnTo>
                <a:lnTo>
                  <a:pt x="1427956" y="515972"/>
                </a:lnTo>
                <a:lnTo>
                  <a:pt x="1418167" y="528951"/>
                </a:lnTo>
                <a:lnTo>
                  <a:pt x="1407054" y="543519"/>
                </a:lnTo>
                <a:lnTo>
                  <a:pt x="1393825" y="559941"/>
                </a:lnTo>
                <a:lnTo>
                  <a:pt x="1379273" y="577688"/>
                </a:lnTo>
                <a:lnTo>
                  <a:pt x="1363398" y="596759"/>
                </a:lnTo>
                <a:lnTo>
                  <a:pt x="1345936" y="616359"/>
                </a:lnTo>
                <a:lnTo>
                  <a:pt x="1327150" y="637549"/>
                </a:lnTo>
                <a:lnTo>
                  <a:pt x="1306777" y="659269"/>
                </a:lnTo>
                <a:lnTo>
                  <a:pt x="1285346" y="681253"/>
                </a:lnTo>
                <a:lnTo>
                  <a:pt x="1262592" y="703767"/>
                </a:lnTo>
                <a:lnTo>
                  <a:pt x="1250686" y="715157"/>
                </a:lnTo>
                <a:lnTo>
                  <a:pt x="1238515" y="726281"/>
                </a:lnTo>
                <a:lnTo>
                  <a:pt x="1225815" y="737671"/>
                </a:lnTo>
                <a:lnTo>
                  <a:pt x="1213115" y="749060"/>
                </a:lnTo>
                <a:lnTo>
                  <a:pt x="1200415" y="760185"/>
                </a:lnTo>
                <a:lnTo>
                  <a:pt x="1186921" y="771575"/>
                </a:lnTo>
                <a:lnTo>
                  <a:pt x="1173427" y="782434"/>
                </a:lnTo>
                <a:lnTo>
                  <a:pt x="1159404" y="793824"/>
                </a:lnTo>
                <a:lnTo>
                  <a:pt x="1145381" y="804419"/>
                </a:lnTo>
                <a:lnTo>
                  <a:pt x="1131094" y="815279"/>
                </a:lnTo>
                <a:lnTo>
                  <a:pt x="1116542" y="825874"/>
                </a:lnTo>
                <a:lnTo>
                  <a:pt x="1101461" y="836204"/>
                </a:lnTo>
                <a:lnTo>
                  <a:pt x="1086644" y="846269"/>
                </a:lnTo>
                <a:lnTo>
                  <a:pt x="1071298" y="856069"/>
                </a:lnTo>
                <a:lnTo>
                  <a:pt x="1055688" y="865869"/>
                </a:lnTo>
                <a:lnTo>
                  <a:pt x="1040077" y="874875"/>
                </a:lnTo>
                <a:lnTo>
                  <a:pt x="1024202" y="884146"/>
                </a:lnTo>
                <a:lnTo>
                  <a:pt x="1008063" y="892622"/>
                </a:lnTo>
                <a:lnTo>
                  <a:pt x="991394" y="901362"/>
                </a:lnTo>
                <a:lnTo>
                  <a:pt x="974990" y="909044"/>
                </a:lnTo>
                <a:lnTo>
                  <a:pt x="958321" y="916460"/>
                </a:lnTo>
                <a:lnTo>
                  <a:pt x="941123" y="923877"/>
                </a:lnTo>
                <a:lnTo>
                  <a:pt x="924190" y="930498"/>
                </a:lnTo>
                <a:lnTo>
                  <a:pt x="906727" y="936590"/>
                </a:lnTo>
                <a:lnTo>
                  <a:pt x="889265" y="942418"/>
                </a:lnTo>
                <a:lnTo>
                  <a:pt x="871802" y="947715"/>
                </a:lnTo>
                <a:lnTo>
                  <a:pt x="854075" y="952218"/>
                </a:lnTo>
                <a:lnTo>
                  <a:pt x="836084" y="956456"/>
                </a:lnTo>
                <a:lnTo>
                  <a:pt x="818092" y="960164"/>
                </a:lnTo>
                <a:lnTo>
                  <a:pt x="799836" y="962813"/>
                </a:lnTo>
                <a:lnTo>
                  <a:pt x="781579" y="965462"/>
                </a:lnTo>
                <a:lnTo>
                  <a:pt x="762794" y="967051"/>
                </a:lnTo>
                <a:lnTo>
                  <a:pt x="744273" y="968110"/>
                </a:lnTo>
                <a:lnTo>
                  <a:pt x="725752" y="968375"/>
                </a:lnTo>
                <a:lnTo>
                  <a:pt x="706702" y="968110"/>
                </a:lnTo>
                <a:lnTo>
                  <a:pt x="688181" y="967051"/>
                </a:lnTo>
                <a:lnTo>
                  <a:pt x="669661" y="965462"/>
                </a:lnTo>
                <a:lnTo>
                  <a:pt x="651404" y="962813"/>
                </a:lnTo>
                <a:lnTo>
                  <a:pt x="633413" y="960164"/>
                </a:lnTo>
                <a:lnTo>
                  <a:pt x="614892" y="956456"/>
                </a:lnTo>
                <a:lnTo>
                  <a:pt x="596900" y="952218"/>
                </a:lnTo>
                <a:lnTo>
                  <a:pt x="579438" y="947715"/>
                </a:lnTo>
                <a:lnTo>
                  <a:pt x="561711" y="942418"/>
                </a:lnTo>
                <a:lnTo>
                  <a:pt x="544248" y="936590"/>
                </a:lnTo>
                <a:lnTo>
                  <a:pt x="526786" y="930498"/>
                </a:lnTo>
                <a:lnTo>
                  <a:pt x="509852" y="923877"/>
                </a:lnTo>
                <a:lnTo>
                  <a:pt x="492654" y="916460"/>
                </a:lnTo>
                <a:lnTo>
                  <a:pt x="475986" y="909044"/>
                </a:lnTo>
                <a:lnTo>
                  <a:pt x="459581" y="901362"/>
                </a:lnTo>
                <a:lnTo>
                  <a:pt x="443177" y="892622"/>
                </a:lnTo>
                <a:lnTo>
                  <a:pt x="426773" y="884146"/>
                </a:lnTo>
                <a:lnTo>
                  <a:pt x="411163" y="874875"/>
                </a:lnTo>
                <a:lnTo>
                  <a:pt x="395288" y="865869"/>
                </a:lnTo>
                <a:lnTo>
                  <a:pt x="379677" y="856069"/>
                </a:lnTo>
                <a:lnTo>
                  <a:pt x="364331" y="846269"/>
                </a:lnTo>
                <a:lnTo>
                  <a:pt x="349515" y="836204"/>
                </a:lnTo>
                <a:lnTo>
                  <a:pt x="334433" y="825874"/>
                </a:lnTo>
                <a:lnTo>
                  <a:pt x="319881" y="815279"/>
                </a:lnTo>
                <a:lnTo>
                  <a:pt x="305594" y="804419"/>
                </a:lnTo>
                <a:lnTo>
                  <a:pt x="291571" y="793824"/>
                </a:lnTo>
                <a:lnTo>
                  <a:pt x="277548" y="782434"/>
                </a:lnTo>
                <a:lnTo>
                  <a:pt x="264054" y="771575"/>
                </a:lnTo>
                <a:lnTo>
                  <a:pt x="250825" y="760185"/>
                </a:lnTo>
                <a:lnTo>
                  <a:pt x="237861" y="749060"/>
                </a:lnTo>
                <a:lnTo>
                  <a:pt x="225161" y="737671"/>
                </a:lnTo>
                <a:lnTo>
                  <a:pt x="212461" y="726281"/>
                </a:lnTo>
                <a:lnTo>
                  <a:pt x="200290" y="715157"/>
                </a:lnTo>
                <a:lnTo>
                  <a:pt x="188383" y="703767"/>
                </a:lnTo>
                <a:lnTo>
                  <a:pt x="165629" y="681253"/>
                </a:lnTo>
                <a:lnTo>
                  <a:pt x="144198" y="659269"/>
                </a:lnTo>
                <a:lnTo>
                  <a:pt x="123825" y="637549"/>
                </a:lnTo>
                <a:lnTo>
                  <a:pt x="105040" y="616359"/>
                </a:lnTo>
                <a:lnTo>
                  <a:pt x="87577" y="596759"/>
                </a:lnTo>
                <a:lnTo>
                  <a:pt x="71702" y="577688"/>
                </a:lnTo>
                <a:lnTo>
                  <a:pt x="57150" y="559941"/>
                </a:lnTo>
                <a:lnTo>
                  <a:pt x="43921" y="543519"/>
                </a:lnTo>
                <a:lnTo>
                  <a:pt x="32808" y="528951"/>
                </a:lnTo>
                <a:lnTo>
                  <a:pt x="23019" y="515972"/>
                </a:lnTo>
                <a:lnTo>
                  <a:pt x="14817" y="505113"/>
                </a:lnTo>
                <a:lnTo>
                  <a:pt x="3704" y="489750"/>
                </a:lnTo>
                <a:lnTo>
                  <a:pt x="0" y="484188"/>
                </a:lnTo>
                <a:lnTo>
                  <a:pt x="3704" y="478890"/>
                </a:lnTo>
                <a:lnTo>
                  <a:pt x="14817" y="463528"/>
                </a:lnTo>
                <a:lnTo>
                  <a:pt x="23019" y="452668"/>
                </a:lnTo>
                <a:lnTo>
                  <a:pt x="32808" y="439424"/>
                </a:lnTo>
                <a:lnTo>
                  <a:pt x="43921" y="424856"/>
                </a:lnTo>
                <a:lnTo>
                  <a:pt x="57150" y="408699"/>
                </a:lnTo>
                <a:lnTo>
                  <a:pt x="71702" y="390952"/>
                </a:lnTo>
                <a:lnTo>
                  <a:pt x="87577" y="371882"/>
                </a:lnTo>
                <a:lnTo>
                  <a:pt x="105040" y="351751"/>
                </a:lnTo>
                <a:lnTo>
                  <a:pt x="123825" y="331091"/>
                </a:lnTo>
                <a:lnTo>
                  <a:pt x="144198" y="309372"/>
                </a:lnTo>
                <a:lnTo>
                  <a:pt x="165629" y="287387"/>
                </a:lnTo>
                <a:lnTo>
                  <a:pt x="188383" y="264873"/>
                </a:lnTo>
                <a:lnTo>
                  <a:pt x="200290" y="253483"/>
                </a:lnTo>
                <a:lnTo>
                  <a:pt x="212461" y="242359"/>
                </a:lnTo>
                <a:lnTo>
                  <a:pt x="225161" y="230704"/>
                </a:lnTo>
                <a:lnTo>
                  <a:pt x="237861" y="219315"/>
                </a:lnTo>
                <a:lnTo>
                  <a:pt x="250825" y="208190"/>
                </a:lnTo>
                <a:lnTo>
                  <a:pt x="264054" y="197065"/>
                </a:lnTo>
                <a:lnTo>
                  <a:pt x="277548" y="185941"/>
                </a:lnTo>
                <a:lnTo>
                  <a:pt x="291571" y="174816"/>
                </a:lnTo>
                <a:lnTo>
                  <a:pt x="305594" y="164221"/>
                </a:lnTo>
                <a:lnTo>
                  <a:pt x="319881" y="153097"/>
                </a:lnTo>
                <a:lnTo>
                  <a:pt x="334433" y="142767"/>
                </a:lnTo>
                <a:lnTo>
                  <a:pt x="349515" y="132436"/>
                </a:lnTo>
                <a:lnTo>
                  <a:pt x="364331" y="122371"/>
                </a:lnTo>
                <a:lnTo>
                  <a:pt x="379677" y="112306"/>
                </a:lnTo>
                <a:lnTo>
                  <a:pt x="395288" y="102771"/>
                </a:lnTo>
                <a:lnTo>
                  <a:pt x="411163" y="93235"/>
                </a:lnTo>
                <a:lnTo>
                  <a:pt x="426773" y="84494"/>
                </a:lnTo>
                <a:lnTo>
                  <a:pt x="443177" y="75754"/>
                </a:lnTo>
                <a:lnTo>
                  <a:pt x="459581" y="67278"/>
                </a:lnTo>
                <a:lnTo>
                  <a:pt x="475986" y="59332"/>
                </a:lnTo>
                <a:lnTo>
                  <a:pt x="492654" y="51915"/>
                </a:lnTo>
                <a:lnTo>
                  <a:pt x="509852" y="44764"/>
                </a:lnTo>
                <a:lnTo>
                  <a:pt x="526786" y="38142"/>
                </a:lnTo>
                <a:lnTo>
                  <a:pt x="544248" y="32050"/>
                </a:lnTo>
                <a:lnTo>
                  <a:pt x="561711" y="26222"/>
                </a:lnTo>
                <a:lnTo>
                  <a:pt x="579438" y="20925"/>
                </a:lnTo>
                <a:lnTo>
                  <a:pt x="596900" y="16157"/>
                </a:lnTo>
                <a:lnTo>
                  <a:pt x="614892" y="12184"/>
                </a:lnTo>
                <a:lnTo>
                  <a:pt x="633413" y="8476"/>
                </a:lnTo>
                <a:lnTo>
                  <a:pt x="651404" y="5562"/>
                </a:lnTo>
                <a:lnTo>
                  <a:pt x="669661" y="3179"/>
                </a:lnTo>
                <a:lnTo>
                  <a:pt x="688181" y="1589"/>
                </a:lnTo>
                <a:lnTo>
                  <a:pt x="706702" y="530"/>
                </a:lnTo>
                <a:lnTo>
                  <a:pt x="725752"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620">
              <a:solidFill>
                <a:srgbClr val="FFFFFF"/>
              </a:solidFill>
              <a:ea typeface="宋体" panose="02010600030101010101" pitchFamily="2" charset="-122"/>
            </a:endParaRPr>
          </a:p>
        </p:txBody>
      </p:sp>
      <p:sp>
        <p:nvSpPr>
          <p:cNvPr id="35" name="KSO_Shape"/>
          <p:cNvSpPr/>
          <p:nvPr/>
        </p:nvSpPr>
        <p:spPr bwMode="auto">
          <a:xfrm>
            <a:off x="3036160" y="1716672"/>
            <a:ext cx="271075" cy="298431"/>
          </a:xfrm>
          <a:custGeom>
            <a:avLst/>
            <a:gdLst>
              <a:gd name="T0" fmla="*/ 1478682 w 5929"/>
              <a:gd name="T1" fmla="*/ 292493 h 6526"/>
              <a:gd name="T2" fmla="*/ 1443934 w 5929"/>
              <a:gd name="T3" fmla="*/ 257756 h 6526"/>
              <a:gd name="T4" fmla="*/ 395074 w 5929"/>
              <a:gd name="T5" fmla="*/ 34445 h 6526"/>
              <a:gd name="T6" fmla="*/ 274187 w 5929"/>
              <a:gd name="T7" fmla="*/ 203169 h 6526"/>
              <a:gd name="T8" fmla="*/ 195931 w 5929"/>
              <a:gd name="T9" fmla="*/ 389115 h 6526"/>
              <a:gd name="T10" fmla="*/ 160307 w 5929"/>
              <a:gd name="T11" fmla="*/ 585570 h 6526"/>
              <a:gd name="T12" fmla="*/ 167315 w 5929"/>
              <a:gd name="T13" fmla="*/ 784068 h 6526"/>
              <a:gd name="T14" fmla="*/ 217247 w 5929"/>
              <a:gd name="T15" fmla="*/ 977896 h 6526"/>
              <a:gd name="T16" fmla="*/ 309811 w 5929"/>
              <a:gd name="T17" fmla="*/ 1158880 h 6526"/>
              <a:gd name="T18" fmla="*/ 427778 w 5929"/>
              <a:gd name="T19" fmla="*/ 1303667 h 6526"/>
              <a:gd name="T20" fmla="*/ 591882 w 5929"/>
              <a:gd name="T21" fmla="*/ 1434150 h 6526"/>
              <a:gd name="T22" fmla="*/ 774673 w 5929"/>
              <a:gd name="T23" fmla="*/ 1521723 h 6526"/>
              <a:gd name="T24" fmla="*/ 969436 w 5929"/>
              <a:gd name="T25" fmla="*/ 1566677 h 6526"/>
              <a:gd name="T26" fmla="*/ 1167995 w 5929"/>
              <a:gd name="T27" fmla="*/ 1569012 h 6526"/>
              <a:gd name="T28" fmla="*/ 1363342 w 5929"/>
              <a:gd name="T29" fmla="*/ 1528729 h 6526"/>
              <a:gd name="T30" fmla="*/ 1548178 w 5929"/>
              <a:gd name="T31" fmla="*/ 1445827 h 6526"/>
              <a:gd name="T32" fmla="*/ 1714617 w 5929"/>
              <a:gd name="T33" fmla="*/ 1320014 h 6526"/>
              <a:gd name="T34" fmla="*/ 284991 w 5929"/>
              <a:gd name="T35" fmla="*/ 957754 h 6526"/>
              <a:gd name="T36" fmla="*/ 228635 w 5929"/>
              <a:gd name="T37" fmla="*/ 742033 h 6526"/>
              <a:gd name="T38" fmla="*/ 228051 w 5929"/>
              <a:gd name="T39" fmla="*/ 552292 h 6526"/>
              <a:gd name="T40" fmla="*/ 264843 w 5929"/>
              <a:gd name="T41" fmla="*/ 392326 h 6526"/>
              <a:gd name="T42" fmla="*/ 320323 w 5929"/>
              <a:gd name="T43" fmla="*/ 266221 h 6526"/>
              <a:gd name="T44" fmla="*/ 405002 w 5929"/>
              <a:gd name="T45" fmla="*/ 140992 h 6526"/>
              <a:gd name="T46" fmla="*/ 467782 w 5929"/>
              <a:gd name="T47" fmla="*/ 237030 h 6526"/>
              <a:gd name="T48" fmla="*/ 387190 w 5929"/>
              <a:gd name="T49" fmla="*/ 363719 h 6526"/>
              <a:gd name="T50" fmla="*/ 338427 w 5929"/>
              <a:gd name="T51" fmla="*/ 486029 h 6526"/>
              <a:gd name="T52" fmla="*/ 305723 w 5929"/>
              <a:gd name="T53" fmla="*/ 643076 h 6526"/>
              <a:gd name="T54" fmla="*/ 301635 w 5929"/>
              <a:gd name="T55" fmla="*/ 834569 h 6526"/>
              <a:gd name="T56" fmla="*/ 339887 w 5929"/>
              <a:gd name="T57" fmla="*/ 1060215 h 6526"/>
              <a:gd name="T58" fmla="*/ 566186 w 5929"/>
              <a:gd name="T59" fmla="*/ 1663591 h 6526"/>
              <a:gd name="T60" fmla="*/ 553922 w 5929"/>
              <a:gd name="T61" fmla="*/ 1538946 h 6526"/>
              <a:gd name="T62" fmla="*/ 519466 w 5929"/>
              <a:gd name="T63" fmla="*/ 1472099 h 6526"/>
              <a:gd name="T64" fmla="*/ 482966 w 5929"/>
              <a:gd name="T65" fmla="*/ 1447870 h 6526"/>
              <a:gd name="T66" fmla="*/ 430406 w 5929"/>
              <a:gd name="T67" fmla="*/ 1436778 h 6526"/>
              <a:gd name="T68" fmla="*/ 375802 w 5929"/>
              <a:gd name="T69" fmla="*/ 1439989 h 6526"/>
              <a:gd name="T70" fmla="*/ 330251 w 5929"/>
              <a:gd name="T71" fmla="*/ 1457503 h 6526"/>
              <a:gd name="T72" fmla="*/ 294919 w 5929"/>
              <a:gd name="T73" fmla="*/ 1494576 h 6526"/>
              <a:gd name="T74" fmla="*/ 270683 w 5929"/>
              <a:gd name="T75" fmla="*/ 1579229 h 6526"/>
              <a:gd name="T76" fmla="*/ 256083 w 5929"/>
              <a:gd name="T77" fmla="*/ 1702123 h 6526"/>
              <a:gd name="T78" fmla="*/ 212283 w 5929"/>
              <a:gd name="T79" fmla="*/ 1758462 h 6526"/>
              <a:gd name="T80" fmla="*/ 163811 w 5929"/>
              <a:gd name="T81" fmla="*/ 1784150 h 6526"/>
              <a:gd name="T82" fmla="*/ 70956 w 5929"/>
              <a:gd name="T83" fmla="*/ 1795826 h 6526"/>
              <a:gd name="T84" fmla="*/ 27448 w 5929"/>
              <a:gd name="T85" fmla="*/ 1814216 h 6526"/>
              <a:gd name="T86" fmla="*/ 5840 w 5929"/>
              <a:gd name="T87" fmla="*/ 1856251 h 6526"/>
              <a:gd name="T88" fmla="*/ 831905 w 5929"/>
              <a:gd name="T89" fmla="*/ 1895367 h 6526"/>
              <a:gd name="T90" fmla="*/ 818765 w 5929"/>
              <a:gd name="T91" fmla="*/ 1833190 h 6526"/>
              <a:gd name="T92" fmla="*/ 790733 w 5929"/>
              <a:gd name="T93" fmla="*/ 1804291 h 6526"/>
              <a:gd name="T94" fmla="*/ 711601 w 5929"/>
              <a:gd name="T95" fmla="*/ 1791739 h 6526"/>
              <a:gd name="T96" fmla="*/ 646485 w 5929"/>
              <a:gd name="T97" fmla="*/ 1775976 h 6526"/>
              <a:gd name="T98" fmla="*/ 599766 w 5929"/>
              <a:gd name="T99" fmla="*/ 1738028 h 6526"/>
              <a:gd name="T100" fmla="*/ 299299 w 5929"/>
              <a:gd name="T101" fmla="*/ 1676727 h 6526"/>
              <a:gd name="T102" fmla="*/ 297255 w 5929"/>
              <a:gd name="T103" fmla="*/ 1599663 h 6526"/>
              <a:gd name="T104" fmla="*/ 311563 w 5929"/>
              <a:gd name="T105" fmla="*/ 1537486 h 6526"/>
              <a:gd name="T106" fmla="*/ 336967 w 5929"/>
              <a:gd name="T107" fmla="*/ 1496619 h 6526"/>
              <a:gd name="T108" fmla="*/ 397702 w 5929"/>
              <a:gd name="T109" fmla="*/ 1461590 h 6526"/>
              <a:gd name="T110" fmla="*/ 430990 w 5929"/>
              <a:gd name="T111" fmla="*/ 1461006 h 6526"/>
              <a:gd name="T112" fmla="*/ 366751 w 5929"/>
              <a:gd name="T113" fmla="*/ 1534859 h 6526"/>
              <a:gd name="T114" fmla="*/ 315359 w 5929"/>
              <a:gd name="T115" fmla="*/ 1632941 h 652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5929" h="6526">
                <a:moveTo>
                  <a:pt x="5068" y="3604"/>
                </a:moveTo>
                <a:lnTo>
                  <a:pt x="5081" y="1083"/>
                </a:lnTo>
                <a:lnTo>
                  <a:pt x="5080" y="1071"/>
                </a:lnTo>
                <a:lnTo>
                  <a:pt x="5079" y="1061"/>
                </a:lnTo>
                <a:lnTo>
                  <a:pt x="5075" y="1041"/>
                </a:lnTo>
                <a:lnTo>
                  <a:pt x="5071" y="1022"/>
                </a:lnTo>
                <a:lnTo>
                  <a:pt x="5064" y="1002"/>
                </a:lnTo>
                <a:lnTo>
                  <a:pt x="5056" y="986"/>
                </a:lnTo>
                <a:lnTo>
                  <a:pt x="5047" y="969"/>
                </a:lnTo>
                <a:lnTo>
                  <a:pt x="5036" y="953"/>
                </a:lnTo>
                <a:lnTo>
                  <a:pt x="5024" y="937"/>
                </a:lnTo>
                <a:lnTo>
                  <a:pt x="5010" y="923"/>
                </a:lnTo>
                <a:lnTo>
                  <a:pt x="4995" y="911"/>
                </a:lnTo>
                <a:lnTo>
                  <a:pt x="4980" y="901"/>
                </a:lnTo>
                <a:lnTo>
                  <a:pt x="4963" y="891"/>
                </a:lnTo>
                <a:lnTo>
                  <a:pt x="4945" y="883"/>
                </a:lnTo>
                <a:lnTo>
                  <a:pt x="4925" y="876"/>
                </a:lnTo>
                <a:lnTo>
                  <a:pt x="4906" y="872"/>
                </a:lnTo>
                <a:lnTo>
                  <a:pt x="4887" y="869"/>
                </a:lnTo>
                <a:lnTo>
                  <a:pt x="4866" y="868"/>
                </a:lnTo>
                <a:lnTo>
                  <a:pt x="2333" y="868"/>
                </a:lnTo>
                <a:lnTo>
                  <a:pt x="1465" y="0"/>
                </a:lnTo>
                <a:lnTo>
                  <a:pt x="1409" y="58"/>
                </a:lnTo>
                <a:lnTo>
                  <a:pt x="1353" y="118"/>
                </a:lnTo>
                <a:lnTo>
                  <a:pt x="1300" y="179"/>
                </a:lnTo>
                <a:lnTo>
                  <a:pt x="1249" y="240"/>
                </a:lnTo>
                <a:lnTo>
                  <a:pt x="1199" y="302"/>
                </a:lnTo>
                <a:lnTo>
                  <a:pt x="1152" y="366"/>
                </a:lnTo>
                <a:lnTo>
                  <a:pt x="1105" y="430"/>
                </a:lnTo>
                <a:lnTo>
                  <a:pt x="1061" y="495"/>
                </a:lnTo>
                <a:lnTo>
                  <a:pt x="1018" y="561"/>
                </a:lnTo>
                <a:lnTo>
                  <a:pt x="978" y="628"/>
                </a:lnTo>
                <a:lnTo>
                  <a:pt x="939" y="696"/>
                </a:lnTo>
                <a:lnTo>
                  <a:pt x="902" y="764"/>
                </a:lnTo>
                <a:lnTo>
                  <a:pt x="867" y="833"/>
                </a:lnTo>
                <a:lnTo>
                  <a:pt x="833" y="903"/>
                </a:lnTo>
                <a:lnTo>
                  <a:pt x="802" y="973"/>
                </a:lnTo>
                <a:lnTo>
                  <a:pt x="772" y="1044"/>
                </a:lnTo>
                <a:lnTo>
                  <a:pt x="744" y="1116"/>
                </a:lnTo>
                <a:lnTo>
                  <a:pt x="718" y="1188"/>
                </a:lnTo>
                <a:lnTo>
                  <a:pt x="693" y="1261"/>
                </a:lnTo>
                <a:lnTo>
                  <a:pt x="671" y="1333"/>
                </a:lnTo>
                <a:lnTo>
                  <a:pt x="651" y="1406"/>
                </a:lnTo>
                <a:lnTo>
                  <a:pt x="631" y="1481"/>
                </a:lnTo>
                <a:lnTo>
                  <a:pt x="614" y="1555"/>
                </a:lnTo>
                <a:lnTo>
                  <a:pt x="599" y="1630"/>
                </a:lnTo>
                <a:lnTo>
                  <a:pt x="585" y="1704"/>
                </a:lnTo>
                <a:lnTo>
                  <a:pt x="573" y="1779"/>
                </a:lnTo>
                <a:lnTo>
                  <a:pt x="564" y="1854"/>
                </a:lnTo>
                <a:lnTo>
                  <a:pt x="555" y="1930"/>
                </a:lnTo>
                <a:lnTo>
                  <a:pt x="549" y="2006"/>
                </a:lnTo>
                <a:lnTo>
                  <a:pt x="545" y="2081"/>
                </a:lnTo>
                <a:lnTo>
                  <a:pt x="541" y="2157"/>
                </a:lnTo>
                <a:lnTo>
                  <a:pt x="541" y="2232"/>
                </a:lnTo>
                <a:lnTo>
                  <a:pt x="541" y="2308"/>
                </a:lnTo>
                <a:lnTo>
                  <a:pt x="545" y="2384"/>
                </a:lnTo>
                <a:lnTo>
                  <a:pt x="549" y="2459"/>
                </a:lnTo>
                <a:lnTo>
                  <a:pt x="555" y="2535"/>
                </a:lnTo>
                <a:lnTo>
                  <a:pt x="564" y="2610"/>
                </a:lnTo>
                <a:lnTo>
                  <a:pt x="573" y="2686"/>
                </a:lnTo>
                <a:lnTo>
                  <a:pt x="585" y="2761"/>
                </a:lnTo>
                <a:lnTo>
                  <a:pt x="599" y="2835"/>
                </a:lnTo>
                <a:lnTo>
                  <a:pt x="614" y="2910"/>
                </a:lnTo>
                <a:lnTo>
                  <a:pt x="631" y="2984"/>
                </a:lnTo>
                <a:lnTo>
                  <a:pt x="651" y="3058"/>
                </a:lnTo>
                <a:lnTo>
                  <a:pt x="671" y="3132"/>
                </a:lnTo>
                <a:lnTo>
                  <a:pt x="693" y="3204"/>
                </a:lnTo>
                <a:lnTo>
                  <a:pt x="718" y="3277"/>
                </a:lnTo>
                <a:lnTo>
                  <a:pt x="744" y="3350"/>
                </a:lnTo>
                <a:lnTo>
                  <a:pt x="772" y="3421"/>
                </a:lnTo>
                <a:lnTo>
                  <a:pt x="802" y="3492"/>
                </a:lnTo>
                <a:lnTo>
                  <a:pt x="833" y="3562"/>
                </a:lnTo>
                <a:lnTo>
                  <a:pt x="867" y="3632"/>
                </a:lnTo>
                <a:lnTo>
                  <a:pt x="902" y="3701"/>
                </a:lnTo>
                <a:lnTo>
                  <a:pt x="939" y="3769"/>
                </a:lnTo>
                <a:lnTo>
                  <a:pt x="978" y="3837"/>
                </a:lnTo>
                <a:lnTo>
                  <a:pt x="1018" y="3904"/>
                </a:lnTo>
                <a:lnTo>
                  <a:pt x="1061" y="3970"/>
                </a:lnTo>
                <a:lnTo>
                  <a:pt x="1105" y="4036"/>
                </a:lnTo>
                <a:lnTo>
                  <a:pt x="1152" y="4100"/>
                </a:lnTo>
                <a:lnTo>
                  <a:pt x="1199" y="4163"/>
                </a:lnTo>
                <a:lnTo>
                  <a:pt x="1249" y="4225"/>
                </a:lnTo>
                <a:lnTo>
                  <a:pt x="1300" y="4287"/>
                </a:lnTo>
                <a:lnTo>
                  <a:pt x="1353" y="4347"/>
                </a:lnTo>
                <a:lnTo>
                  <a:pt x="1409" y="4407"/>
                </a:lnTo>
                <a:lnTo>
                  <a:pt x="1465" y="4466"/>
                </a:lnTo>
                <a:lnTo>
                  <a:pt x="1524" y="4522"/>
                </a:lnTo>
                <a:lnTo>
                  <a:pt x="1584" y="4577"/>
                </a:lnTo>
                <a:lnTo>
                  <a:pt x="1643" y="4630"/>
                </a:lnTo>
                <a:lnTo>
                  <a:pt x="1705" y="4682"/>
                </a:lnTo>
                <a:lnTo>
                  <a:pt x="1768" y="4732"/>
                </a:lnTo>
                <a:lnTo>
                  <a:pt x="1831" y="4779"/>
                </a:lnTo>
                <a:lnTo>
                  <a:pt x="1895" y="4826"/>
                </a:lnTo>
                <a:lnTo>
                  <a:pt x="1960" y="4870"/>
                </a:lnTo>
                <a:lnTo>
                  <a:pt x="2027" y="4913"/>
                </a:lnTo>
                <a:lnTo>
                  <a:pt x="2094" y="4953"/>
                </a:lnTo>
                <a:lnTo>
                  <a:pt x="2161" y="4991"/>
                </a:lnTo>
                <a:lnTo>
                  <a:pt x="2230" y="5029"/>
                </a:lnTo>
                <a:lnTo>
                  <a:pt x="2299" y="5064"/>
                </a:lnTo>
                <a:lnTo>
                  <a:pt x="2369" y="5098"/>
                </a:lnTo>
                <a:lnTo>
                  <a:pt x="2439" y="5129"/>
                </a:lnTo>
                <a:lnTo>
                  <a:pt x="2510" y="5159"/>
                </a:lnTo>
                <a:lnTo>
                  <a:pt x="2581" y="5187"/>
                </a:lnTo>
                <a:lnTo>
                  <a:pt x="2653" y="5213"/>
                </a:lnTo>
                <a:lnTo>
                  <a:pt x="2725" y="5237"/>
                </a:lnTo>
                <a:lnTo>
                  <a:pt x="2799" y="5260"/>
                </a:lnTo>
                <a:lnTo>
                  <a:pt x="2872" y="5280"/>
                </a:lnTo>
                <a:lnTo>
                  <a:pt x="2947" y="5300"/>
                </a:lnTo>
                <a:lnTo>
                  <a:pt x="3020" y="5316"/>
                </a:lnTo>
                <a:lnTo>
                  <a:pt x="3094" y="5332"/>
                </a:lnTo>
                <a:lnTo>
                  <a:pt x="3170" y="5346"/>
                </a:lnTo>
                <a:lnTo>
                  <a:pt x="3244" y="5357"/>
                </a:lnTo>
                <a:lnTo>
                  <a:pt x="3320" y="5367"/>
                </a:lnTo>
                <a:lnTo>
                  <a:pt x="3396" y="5375"/>
                </a:lnTo>
                <a:lnTo>
                  <a:pt x="3471" y="5382"/>
                </a:lnTo>
                <a:lnTo>
                  <a:pt x="3547" y="5386"/>
                </a:lnTo>
                <a:lnTo>
                  <a:pt x="3622" y="5389"/>
                </a:lnTo>
                <a:lnTo>
                  <a:pt x="3698" y="5390"/>
                </a:lnTo>
                <a:lnTo>
                  <a:pt x="3773" y="5389"/>
                </a:lnTo>
                <a:lnTo>
                  <a:pt x="3849" y="5386"/>
                </a:lnTo>
                <a:lnTo>
                  <a:pt x="3925" y="5382"/>
                </a:lnTo>
                <a:lnTo>
                  <a:pt x="4000" y="5375"/>
                </a:lnTo>
                <a:lnTo>
                  <a:pt x="4076" y="5367"/>
                </a:lnTo>
                <a:lnTo>
                  <a:pt x="4151" y="5357"/>
                </a:lnTo>
                <a:lnTo>
                  <a:pt x="4226" y="5346"/>
                </a:lnTo>
                <a:lnTo>
                  <a:pt x="4300" y="5332"/>
                </a:lnTo>
                <a:lnTo>
                  <a:pt x="4375" y="5316"/>
                </a:lnTo>
                <a:lnTo>
                  <a:pt x="4449" y="5300"/>
                </a:lnTo>
                <a:lnTo>
                  <a:pt x="4523" y="5280"/>
                </a:lnTo>
                <a:lnTo>
                  <a:pt x="4596" y="5260"/>
                </a:lnTo>
                <a:lnTo>
                  <a:pt x="4669" y="5237"/>
                </a:lnTo>
                <a:lnTo>
                  <a:pt x="4741" y="5213"/>
                </a:lnTo>
                <a:lnTo>
                  <a:pt x="4814" y="5187"/>
                </a:lnTo>
                <a:lnTo>
                  <a:pt x="4886" y="5159"/>
                </a:lnTo>
                <a:lnTo>
                  <a:pt x="4957" y="5129"/>
                </a:lnTo>
                <a:lnTo>
                  <a:pt x="5027" y="5098"/>
                </a:lnTo>
                <a:lnTo>
                  <a:pt x="5097" y="5064"/>
                </a:lnTo>
                <a:lnTo>
                  <a:pt x="5166" y="5029"/>
                </a:lnTo>
                <a:lnTo>
                  <a:pt x="5235" y="4991"/>
                </a:lnTo>
                <a:lnTo>
                  <a:pt x="5302" y="4953"/>
                </a:lnTo>
                <a:lnTo>
                  <a:pt x="5369" y="4913"/>
                </a:lnTo>
                <a:lnTo>
                  <a:pt x="5434" y="4870"/>
                </a:lnTo>
                <a:lnTo>
                  <a:pt x="5500" y="4826"/>
                </a:lnTo>
                <a:lnTo>
                  <a:pt x="5564" y="4779"/>
                </a:lnTo>
                <a:lnTo>
                  <a:pt x="5627" y="4732"/>
                </a:lnTo>
                <a:lnTo>
                  <a:pt x="5690" y="4682"/>
                </a:lnTo>
                <a:lnTo>
                  <a:pt x="5751" y="4630"/>
                </a:lnTo>
                <a:lnTo>
                  <a:pt x="5812" y="4577"/>
                </a:lnTo>
                <a:lnTo>
                  <a:pt x="5872" y="4522"/>
                </a:lnTo>
                <a:lnTo>
                  <a:pt x="5929" y="4466"/>
                </a:lnTo>
                <a:lnTo>
                  <a:pt x="5068" y="3604"/>
                </a:lnTo>
                <a:close/>
                <a:moveTo>
                  <a:pt x="1189" y="3725"/>
                </a:moveTo>
                <a:lnTo>
                  <a:pt x="1189" y="3725"/>
                </a:lnTo>
                <a:lnTo>
                  <a:pt x="1139" y="3634"/>
                </a:lnTo>
                <a:lnTo>
                  <a:pt x="1094" y="3545"/>
                </a:lnTo>
                <a:lnTo>
                  <a:pt x="1051" y="3456"/>
                </a:lnTo>
                <a:lnTo>
                  <a:pt x="1012" y="3368"/>
                </a:lnTo>
                <a:lnTo>
                  <a:pt x="976" y="3281"/>
                </a:lnTo>
                <a:lnTo>
                  <a:pt x="943" y="3195"/>
                </a:lnTo>
                <a:lnTo>
                  <a:pt x="913" y="3109"/>
                </a:lnTo>
                <a:lnTo>
                  <a:pt x="886" y="3026"/>
                </a:lnTo>
                <a:lnTo>
                  <a:pt x="863" y="2942"/>
                </a:lnTo>
                <a:lnTo>
                  <a:pt x="841" y="2860"/>
                </a:lnTo>
                <a:lnTo>
                  <a:pt x="823" y="2779"/>
                </a:lnTo>
                <a:lnTo>
                  <a:pt x="807" y="2698"/>
                </a:lnTo>
                <a:lnTo>
                  <a:pt x="794" y="2620"/>
                </a:lnTo>
                <a:lnTo>
                  <a:pt x="783" y="2542"/>
                </a:lnTo>
                <a:lnTo>
                  <a:pt x="775" y="2465"/>
                </a:lnTo>
                <a:lnTo>
                  <a:pt x="768" y="2389"/>
                </a:lnTo>
                <a:lnTo>
                  <a:pt x="765" y="2315"/>
                </a:lnTo>
                <a:lnTo>
                  <a:pt x="762" y="2241"/>
                </a:lnTo>
                <a:lnTo>
                  <a:pt x="762" y="2169"/>
                </a:lnTo>
                <a:lnTo>
                  <a:pt x="765" y="2098"/>
                </a:lnTo>
                <a:lnTo>
                  <a:pt x="768" y="2028"/>
                </a:lnTo>
                <a:lnTo>
                  <a:pt x="774" y="1959"/>
                </a:lnTo>
                <a:lnTo>
                  <a:pt x="781" y="1892"/>
                </a:lnTo>
                <a:lnTo>
                  <a:pt x="789" y="1826"/>
                </a:lnTo>
                <a:lnTo>
                  <a:pt x="801" y="1761"/>
                </a:lnTo>
                <a:lnTo>
                  <a:pt x="812" y="1698"/>
                </a:lnTo>
                <a:lnTo>
                  <a:pt x="824" y="1636"/>
                </a:lnTo>
                <a:lnTo>
                  <a:pt x="839" y="1575"/>
                </a:lnTo>
                <a:lnTo>
                  <a:pt x="855" y="1515"/>
                </a:lnTo>
                <a:lnTo>
                  <a:pt x="871" y="1456"/>
                </a:lnTo>
                <a:lnTo>
                  <a:pt x="889" y="1400"/>
                </a:lnTo>
                <a:lnTo>
                  <a:pt x="907" y="1344"/>
                </a:lnTo>
                <a:lnTo>
                  <a:pt x="926" y="1290"/>
                </a:lnTo>
                <a:lnTo>
                  <a:pt x="946" y="1238"/>
                </a:lnTo>
                <a:lnTo>
                  <a:pt x="966" y="1186"/>
                </a:lnTo>
                <a:lnTo>
                  <a:pt x="987" y="1137"/>
                </a:lnTo>
                <a:lnTo>
                  <a:pt x="1008" y="1089"/>
                </a:lnTo>
                <a:lnTo>
                  <a:pt x="1031" y="1043"/>
                </a:lnTo>
                <a:lnTo>
                  <a:pt x="1052" y="998"/>
                </a:lnTo>
                <a:lnTo>
                  <a:pt x="1075" y="954"/>
                </a:lnTo>
                <a:lnTo>
                  <a:pt x="1097" y="912"/>
                </a:lnTo>
                <a:lnTo>
                  <a:pt x="1120" y="872"/>
                </a:lnTo>
                <a:lnTo>
                  <a:pt x="1142" y="833"/>
                </a:lnTo>
                <a:lnTo>
                  <a:pt x="1164" y="796"/>
                </a:lnTo>
                <a:lnTo>
                  <a:pt x="1208" y="727"/>
                </a:lnTo>
                <a:lnTo>
                  <a:pt x="1250" y="664"/>
                </a:lnTo>
                <a:lnTo>
                  <a:pt x="1289" y="609"/>
                </a:lnTo>
                <a:lnTo>
                  <a:pt x="1326" y="559"/>
                </a:lnTo>
                <a:lnTo>
                  <a:pt x="1359" y="517"/>
                </a:lnTo>
                <a:lnTo>
                  <a:pt x="1387" y="483"/>
                </a:lnTo>
                <a:lnTo>
                  <a:pt x="1411" y="456"/>
                </a:lnTo>
                <a:lnTo>
                  <a:pt x="1428" y="437"/>
                </a:lnTo>
                <a:lnTo>
                  <a:pt x="1443" y="421"/>
                </a:lnTo>
                <a:lnTo>
                  <a:pt x="1698" y="705"/>
                </a:lnTo>
                <a:lnTo>
                  <a:pt x="1685" y="717"/>
                </a:lnTo>
                <a:lnTo>
                  <a:pt x="1652" y="753"/>
                </a:lnTo>
                <a:lnTo>
                  <a:pt x="1629" y="779"/>
                </a:lnTo>
                <a:lnTo>
                  <a:pt x="1602" y="812"/>
                </a:lnTo>
                <a:lnTo>
                  <a:pt x="1571" y="850"/>
                </a:lnTo>
                <a:lnTo>
                  <a:pt x="1537" y="895"/>
                </a:lnTo>
                <a:lnTo>
                  <a:pt x="1502" y="946"/>
                </a:lnTo>
                <a:lnTo>
                  <a:pt x="1465" y="1002"/>
                </a:lnTo>
                <a:lnTo>
                  <a:pt x="1426" y="1065"/>
                </a:lnTo>
                <a:lnTo>
                  <a:pt x="1386" y="1132"/>
                </a:lnTo>
                <a:lnTo>
                  <a:pt x="1367" y="1168"/>
                </a:lnTo>
                <a:lnTo>
                  <a:pt x="1347" y="1207"/>
                </a:lnTo>
                <a:lnTo>
                  <a:pt x="1326" y="1246"/>
                </a:lnTo>
                <a:lnTo>
                  <a:pt x="1307" y="1287"/>
                </a:lnTo>
                <a:lnTo>
                  <a:pt x="1287" y="1329"/>
                </a:lnTo>
                <a:lnTo>
                  <a:pt x="1268" y="1373"/>
                </a:lnTo>
                <a:lnTo>
                  <a:pt x="1249" y="1418"/>
                </a:lnTo>
                <a:lnTo>
                  <a:pt x="1230" y="1464"/>
                </a:lnTo>
                <a:lnTo>
                  <a:pt x="1211" y="1511"/>
                </a:lnTo>
                <a:lnTo>
                  <a:pt x="1194" y="1561"/>
                </a:lnTo>
                <a:lnTo>
                  <a:pt x="1176" y="1612"/>
                </a:lnTo>
                <a:lnTo>
                  <a:pt x="1159" y="1665"/>
                </a:lnTo>
                <a:lnTo>
                  <a:pt x="1144" y="1719"/>
                </a:lnTo>
                <a:lnTo>
                  <a:pt x="1128" y="1774"/>
                </a:lnTo>
                <a:lnTo>
                  <a:pt x="1114" y="1831"/>
                </a:lnTo>
                <a:lnTo>
                  <a:pt x="1100" y="1889"/>
                </a:lnTo>
                <a:lnTo>
                  <a:pt x="1087" y="1949"/>
                </a:lnTo>
                <a:lnTo>
                  <a:pt x="1076" y="2010"/>
                </a:lnTo>
                <a:lnTo>
                  <a:pt x="1065" y="2073"/>
                </a:lnTo>
                <a:lnTo>
                  <a:pt x="1056" y="2137"/>
                </a:lnTo>
                <a:lnTo>
                  <a:pt x="1047" y="2203"/>
                </a:lnTo>
                <a:lnTo>
                  <a:pt x="1040" y="2270"/>
                </a:lnTo>
                <a:lnTo>
                  <a:pt x="1033" y="2339"/>
                </a:lnTo>
                <a:lnTo>
                  <a:pt x="1029" y="2408"/>
                </a:lnTo>
                <a:lnTo>
                  <a:pt x="1025" y="2480"/>
                </a:lnTo>
                <a:lnTo>
                  <a:pt x="1024" y="2553"/>
                </a:lnTo>
                <a:lnTo>
                  <a:pt x="1024" y="2626"/>
                </a:lnTo>
                <a:lnTo>
                  <a:pt x="1025" y="2703"/>
                </a:lnTo>
                <a:lnTo>
                  <a:pt x="1029" y="2780"/>
                </a:lnTo>
                <a:lnTo>
                  <a:pt x="1033" y="2859"/>
                </a:lnTo>
                <a:lnTo>
                  <a:pt x="1040" y="2939"/>
                </a:lnTo>
                <a:lnTo>
                  <a:pt x="1048" y="3020"/>
                </a:lnTo>
                <a:lnTo>
                  <a:pt x="1058" y="3104"/>
                </a:lnTo>
                <a:lnTo>
                  <a:pt x="1070" y="3188"/>
                </a:lnTo>
                <a:lnTo>
                  <a:pt x="1085" y="3274"/>
                </a:lnTo>
                <a:lnTo>
                  <a:pt x="1101" y="3361"/>
                </a:lnTo>
                <a:lnTo>
                  <a:pt x="1120" y="3450"/>
                </a:lnTo>
                <a:lnTo>
                  <a:pt x="1140" y="3540"/>
                </a:lnTo>
                <a:lnTo>
                  <a:pt x="1164" y="3632"/>
                </a:lnTo>
                <a:lnTo>
                  <a:pt x="1189" y="3725"/>
                </a:lnTo>
                <a:close/>
                <a:moveTo>
                  <a:pt x="4632" y="3167"/>
                </a:moveTo>
                <a:lnTo>
                  <a:pt x="2763" y="1298"/>
                </a:lnTo>
                <a:lnTo>
                  <a:pt x="4632" y="1298"/>
                </a:lnTo>
                <a:lnTo>
                  <a:pt x="4632" y="3167"/>
                </a:lnTo>
                <a:close/>
                <a:moveTo>
                  <a:pt x="1942" y="5769"/>
                </a:moveTo>
                <a:lnTo>
                  <a:pt x="1942" y="5769"/>
                </a:lnTo>
                <a:lnTo>
                  <a:pt x="1939" y="5699"/>
                </a:lnTo>
                <a:lnTo>
                  <a:pt x="1937" y="5628"/>
                </a:lnTo>
                <a:lnTo>
                  <a:pt x="1933" y="5555"/>
                </a:lnTo>
                <a:lnTo>
                  <a:pt x="1929" y="5482"/>
                </a:lnTo>
                <a:lnTo>
                  <a:pt x="1925" y="5446"/>
                </a:lnTo>
                <a:lnTo>
                  <a:pt x="1921" y="5410"/>
                </a:lnTo>
                <a:lnTo>
                  <a:pt x="1916" y="5375"/>
                </a:lnTo>
                <a:lnTo>
                  <a:pt x="1911" y="5340"/>
                </a:lnTo>
                <a:lnTo>
                  <a:pt x="1904" y="5306"/>
                </a:lnTo>
                <a:lnTo>
                  <a:pt x="1897" y="5272"/>
                </a:lnTo>
                <a:lnTo>
                  <a:pt x="1887" y="5240"/>
                </a:lnTo>
                <a:lnTo>
                  <a:pt x="1877" y="5208"/>
                </a:lnTo>
                <a:lnTo>
                  <a:pt x="1866" y="5178"/>
                </a:lnTo>
                <a:lnTo>
                  <a:pt x="1852" y="5148"/>
                </a:lnTo>
                <a:lnTo>
                  <a:pt x="1836" y="5120"/>
                </a:lnTo>
                <a:lnTo>
                  <a:pt x="1819" y="5093"/>
                </a:lnTo>
                <a:lnTo>
                  <a:pt x="1800" y="5067"/>
                </a:lnTo>
                <a:lnTo>
                  <a:pt x="1789" y="5056"/>
                </a:lnTo>
                <a:lnTo>
                  <a:pt x="1779" y="5043"/>
                </a:lnTo>
                <a:lnTo>
                  <a:pt x="1768" y="5033"/>
                </a:lnTo>
                <a:lnTo>
                  <a:pt x="1755" y="5022"/>
                </a:lnTo>
                <a:lnTo>
                  <a:pt x="1743" y="5012"/>
                </a:lnTo>
                <a:lnTo>
                  <a:pt x="1729" y="5002"/>
                </a:lnTo>
                <a:lnTo>
                  <a:pt x="1716" y="4993"/>
                </a:lnTo>
                <a:lnTo>
                  <a:pt x="1701" y="4984"/>
                </a:lnTo>
                <a:lnTo>
                  <a:pt x="1686" y="4976"/>
                </a:lnTo>
                <a:lnTo>
                  <a:pt x="1670" y="4968"/>
                </a:lnTo>
                <a:lnTo>
                  <a:pt x="1654" y="4960"/>
                </a:lnTo>
                <a:lnTo>
                  <a:pt x="1637" y="4954"/>
                </a:lnTo>
                <a:lnTo>
                  <a:pt x="1619" y="4947"/>
                </a:lnTo>
                <a:lnTo>
                  <a:pt x="1601" y="4942"/>
                </a:lnTo>
                <a:lnTo>
                  <a:pt x="1581" y="4937"/>
                </a:lnTo>
                <a:lnTo>
                  <a:pt x="1561" y="4933"/>
                </a:lnTo>
                <a:lnTo>
                  <a:pt x="1541" y="4929"/>
                </a:lnTo>
                <a:lnTo>
                  <a:pt x="1519" y="4926"/>
                </a:lnTo>
                <a:lnTo>
                  <a:pt x="1497" y="4924"/>
                </a:lnTo>
                <a:lnTo>
                  <a:pt x="1474" y="4922"/>
                </a:lnTo>
                <a:lnTo>
                  <a:pt x="1450" y="4922"/>
                </a:lnTo>
                <a:lnTo>
                  <a:pt x="1426" y="4920"/>
                </a:lnTo>
                <a:lnTo>
                  <a:pt x="1400" y="4922"/>
                </a:lnTo>
                <a:lnTo>
                  <a:pt x="1376" y="4922"/>
                </a:lnTo>
                <a:lnTo>
                  <a:pt x="1352" y="4924"/>
                </a:lnTo>
                <a:lnTo>
                  <a:pt x="1330" y="4926"/>
                </a:lnTo>
                <a:lnTo>
                  <a:pt x="1308" y="4929"/>
                </a:lnTo>
                <a:lnTo>
                  <a:pt x="1287" y="4933"/>
                </a:lnTo>
                <a:lnTo>
                  <a:pt x="1267" y="4937"/>
                </a:lnTo>
                <a:lnTo>
                  <a:pt x="1247" y="4942"/>
                </a:lnTo>
                <a:lnTo>
                  <a:pt x="1228" y="4947"/>
                </a:lnTo>
                <a:lnTo>
                  <a:pt x="1210" y="4954"/>
                </a:lnTo>
                <a:lnTo>
                  <a:pt x="1193" y="4960"/>
                </a:lnTo>
                <a:lnTo>
                  <a:pt x="1176" y="4968"/>
                </a:lnTo>
                <a:lnTo>
                  <a:pt x="1161" y="4976"/>
                </a:lnTo>
                <a:lnTo>
                  <a:pt x="1146" y="4984"/>
                </a:lnTo>
                <a:lnTo>
                  <a:pt x="1131" y="4993"/>
                </a:lnTo>
                <a:lnTo>
                  <a:pt x="1118" y="5002"/>
                </a:lnTo>
                <a:lnTo>
                  <a:pt x="1104" y="5012"/>
                </a:lnTo>
                <a:lnTo>
                  <a:pt x="1092" y="5022"/>
                </a:lnTo>
                <a:lnTo>
                  <a:pt x="1079" y="5033"/>
                </a:lnTo>
                <a:lnTo>
                  <a:pt x="1068" y="5043"/>
                </a:lnTo>
                <a:lnTo>
                  <a:pt x="1057" y="5056"/>
                </a:lnTo>
                <a:lnTo>
                  <a:pt x="1047" y="5067"/>
                </a:lnTo>
                <a:lnTo>
                  <a:pt x="1027" y="5093"/>
                </a:lnTo>
                <a:lnTo>
                  <a:pt x="1010" y="5120"/>
                </a:lnTo>
                <a:lnTo>
                  <a:pt x="995" y="5148"/>
                </a:lnTo>
                <a:lnTo>
                  <a:pt x="981" y="5178"/>
                </a:lnTo>
                <a:lnTo>
                  <a:pt x="970" y="5208"/>
                </a:lnTo>
                <a:lnTo>
                  <a:pt x="960" y="5240"/>
                </a:lnTo>
                <a:lnTo>
                  <a:pt x="951" y="5272"/>
                </a:lnTo>
                <a:lnTo>
                  <a:pt x="943" y="5306"/>
                </a:lnTo>
                <a:lnTo>
                  <a:pt x="937" y="5340"/>
                </a:lnTo>
                <a:lnTo>
                  <a:pt x="932" y="5375"/>
                </a:lnTo>
                <a:lnTo>
                  <a:pt x="927" y="5410"/>
                </a:lnTo>
                <a:lnTo>
                  <a:pt x="924" y="5446"/>
                </a:lnTo>
                <a:lnTo>
                  <a:pt x="921" y="5482"/>
                </a:lnTo>
                <a:lnTo>
                  <a:pt x="917" y="5555"/>
                </a:lnTo>
                <a:lnTo>
                  <a:pt x="913" y="5628"/>
                </a:lnTo>
                <a:lnTo>
                  <a:pt x="911" y="5699"/>
                </a:lnTo>
                <a:lnTo>
                  <a:pt x="908" y="5769"/>
                </a:lnTo>
                <a:lnTo>
                  <a:pt x="893" y="5801"/>
                </a:lnTo>
                <a:lnTo>
                  <a:pt x="877" y="5831"/>
                </a:lnTo>
                <a:lnTo>
                  <a:pt x="863" y="5859"/>
                </a:lnTo>
                <a:lnTo>
                  <a:pt x="846" y="5885"/>
                </a:lnTo>
                <a:lnTo>
                  <a:pt x="830" y="5910"/>
                </a:lnTo>
                <a:lnTo>
                  <a:pt x="813" y="5933"/>
                </a:lnTo>
                <a:lnTo>
                  <a:pt x="796" y="5954"/>
                </a:lnTo>
                <a:lnTo>
                  <a:pt x="779" y="5974"/>
                </a:lnTo>
                <a:lnTo>
                  <a:pt x="762" y="5992"/>
                </a:lnTo>
                <a:lnTo>
                  <a:pt x="744" y="6009"/>
                </a:lnTo>
                <a:lnTo>
                  <a:pt x="727" y="6024"/>
                </a:lnTo>
                <a:lnTo>
                  <a:pt x="709" y="6039"/>
                </a:lnTo>
                <a:lnTo>
                  <a:pt x="691" y="6051"/>
                </a:lnTo>
                <a:lnTo>
                  <a:pt x="673" y="6064"/>
                </a:lnTo>
                <a:lnTo>
                  <a:pt x="654" y="6074"/>
                </a:lnTo>
                <a:lnTo>
                  <a:pt x="636" y="6084"/>
                </a:lnTo>
                <a:lnTo>
                  <a:pt x="618" y="6092"/>
                </a:lnTo>
                <a:lnTo>
                  <a:pt x="599" y="6100"/>
                </a:lnTo>
                <a:lnTo>
                  <a:pt x="581" y="6106"/>
                </a:lnTo>
                <a:lnTo>
                  <a:pt x="561" y="6112"/>
                </a:lnTo>
                <a:lnTo>
                  <a:pt x="543" y="6118"/>
                </a:lnTo>
                <a:lnTo>
                  <a:pt x="524" y="6122"/>
                </a:lnTo>
                <a:lnTo>
                  <a:pt x="487" y="6129"/>
                </a:lnTo>
                <a:lnTo>
                  <a:pt x="451" y="6133"/>
                </a:lnTo>
                <a:lnTo>
                  <a:pt x="415" y="6138"/>
                </a:lnTo>
                <a:lnTo>
                  <a:pt x="344" y="6143"/>
                </a:lnTo>
                <a:lnTo>
                  <a:pt x="309" y="6145"/>
                </a:lnTo>
                <a:lnTo>
                  <a:pt x="276" y="6148"/>
                </a:lnTo>
                <a:lnTo>
                  <a:pt x="243" y="6152"/>
                </a:lnTo>
                <a:lnTo>
                  <a:pt x="213" y="6157"/>
                </a:lnTo>
                <a:lnTo>
                  <a:pt x="184" y="6165"/>
                </a:lnTo>
                <a:lnTo>
                  <a:pt x="170" y="6170"/>
                </a:lnTo>
                <a:lnTo>
                  <a:pt x="156" y="6174"/>
                </a:lnTo>
                <a:lnTo>
                  <a:pt x="143" y="6181"/>
                </a:lnTo>
                <a:lnTo>
                  <a:pt x="130" y="6188"/>
                </a:lnTo>
                <a:lnTo>
                  <a:pt x="118" y="6196"/>
                </a:lnTo>
                <a:lnTo>
                  <a:pt x="106" y="6205"/>
                </a:lnTo>
                <a:lnTo>
                  <a:pt x="94" y="6215"/>
                </a:lnTo>
                <a:lnTo>
                  <a:pt x="84" y="6225"/>
                </a:lnTo>
                <a:lnTo>
                  <a:pt x="74" y="6237"/>
                </a:lnTo>
                <a:lnTo>
                  <a:pt x="64" y="6251"/>
                </a:lnTo>
                <a:lnTo>
                  <a:pt x="55" y="6264"/>
                </a:lnTo>
                <a:lnTo>
                  <a:pt x="47" y="6280"/>
                </a:lnTo>
                <a:lnTo>
                  <a:pt x="39" y="6298"/>
                </a:lnTo>
                <a:lnTo>
                  <a:pt x="31" y="6316"/>
                </a:lnTo>
                <a:lnTo>
                  <a:pt x="26" y="6337"/>
                </a:lnTo>
                <a:lnTo>
                  <a:pt x="20" y="6359"/>
                </a:lnTo>
                <a:lnTo>
                  <a:pt x="14" y="6382"/>
                </a:lnTo>
                <a:lnTo>
                  <a:pt x="10" y="6408"/>
                </a:lnTo>
                <a:lnTo>
                  <a:pt x="6" y="6434"/>
                </a:lnTo>
                <a:lnTo>
                  <a:pt x="3" y="6463"/>
                </a:lnTo>
                <a:lnTo>
                  <a:pt x="1" y="6493"/>
                </a:lnTo>
                <a:lnTo>
                  <a:pt x="0" y="6526"/>
                </a:lnTo>
                <a:lnTo>
                  <a:pt x="2852" y="6526"/>
                </a:lnTo>
                <a:lnTo>
                  <a:pt x="2849" y="6493"/>
                </a:lnTo>
                <a:lnTo>
                  <a:pt x="2847" y="6463"/>
                </a:lnTo>
                <a:lnTo>
                  <a:pt x="2845" y="6434"/>
                </a:lnTo>
                <a:lnTo>
                  <a:pt x="2842" y="6408"/>
                </a:lnTo>
                <a:lnTo>
                  <a:pt x="2837" y="6382"/>
                </a:lnTo>
                <a:lnTo>
                  <a:pt x="2831" y="6359"/>
                </a:lnTo>
                <a:lnTo>
                  <a:pt x="2826" y="6337"/>
                </a:lnTo>
                <a:lnTo>
                  <a:pt x="2819" y="6316"/>
                </a:lnTo>
                <a:lnTo>
                  <a:pt x="2812" y="6298"/>
                </a:lnTo>
                <a:lnTo>
                  <a:pt x="2804" y="6280"/>
                </a:lnTo>
                <a:lnTo>
                  <a:pt x="2796" y="6264"/>
                </a:lnTo>
                <a:lnTo>
                  <a:pt x="2787" y="6251"/>
                </a:lnTo>
                <a:lnTo>
                  <a:pt x="2777" y="6237"/>
                </a:lnTo>
                <a:lnTo>
                  <a:pt x="2767" y="6225"/>
                </a:lnTo>
                <a:lnTo>
                  <a:pt x="2756" y="6215"/>
                </a:lnTo>
                <a:lnTo>
                  <a:pt x="2745" y="6205"/>
                </a:lnTo>
                <a:lnTo>
                  <a:pt x="2733" y="6196"/>
                </a:lnTo>
                <a:lnTo>
                  <a:pt x="2721" y="6188"/>
                </a:lnTo>
                <a:lnTo>
                  <a:pt x="2708" y="6181"/>
                </a:lnTo>
                <a:lnTo>
                  <a:pt x="2695" y="6174"/>
                </a:lnTo>
                <a:lnTo>
                  <a:pt x="2681" y="6170"/>
                </a:lnTo>
                <a:lnTo>
                  <a:pt x="2668" y="6165"/>
                </a:lnTo>
                <a:lnTo>
                  <a:pt x="2638" y="6157"/>
                </a:lnTo>
                <a:lnTo>
                  <a:pt x="2607" y="6152"/>
                </a:lnTo>
                <a:lnTo>
                  <a:pt x="2575" y="6148"/>
                </a:lnTo>
                <a:lnTo>
                  <a:pt x="2541" y="6145"/>
                </a:lnTo>
                <a:lnTo>
                  <a:pt x="2508" y="6143"/>
                </a:lnTo>
                <a:lnTo>
                  <a:pt x="2437" y="6138"/>
                </a:lnTo>
                <a:lnTo>
                  <a:pt x="2400" y="6133"/>
                </a:lnTo>
                <a:lnTo>
                  <a:pt x="2363" y="6129"/>
                </a:lnTo>
                <a:lnTo>
                  <a:pt x="2326" y="6122"/>
                </a:lnTo>
                <a:lnTo>
                  <a:pt x="2308" y="6118"/>
                </a:lnTo>
                <a:lnTo>
                  <a:pt x="2289" y="6112"/>
                </a:lnTo>
                <a:lnTo>
                  <a:pt x="2271" y="6106"/>
                </a:lnTo>
                <a:lnTo>
                  <a:pt x="2252" y="6100"/>
                </a:lnTo>
                <a:lnTo>
                  <a:pt x="2233" y="6092"/>
                </a:lnTo>
                <a:lnTo>
                  <a:pt x="2214" y="6084"/>
                </a:lnTo>
                <a:lnTo>
                  <a:pt x="2196" y="6074"/>
                </a:lnTo>
                <a:lnTo>
                  <a:pt x="2178" y="6064"/>
                </a:lnTo>
                <a:lnTo>
                  <a:pt x="2160" y="6051"/>
                </a:lnTo>
                <a:lnTo>
                  <a:pt x="2142" y="6039"/>
                </a:lnTo>
                <a:lnTo>
                  <a:pt x="2124" y="6024"/>
                </a:lnTo>
                <a:lnTo>
                  <a:pt x="2106" y="6009"/>
                </a:lnTo>
                <a:lnTo>
                  <a:pt x="2089" y="5992"/>
                </a:lnTo>
                <a:lnTo>
                  <a:pt x="2071" y="5974"/>
                </a:lnTo>
                <a:lnTo>
                  <a:pt x="2054" y="5954"/>
                </a:lnTo>
                <a:lnTo>
                  <a:pt x="2037" y="5933"/>
                </a:lnTo>
                <a:lnTo>
                  <a:pt x="2021" y="5910"/>
                </a:lnTo>
                <a:lnTo>
                  <a:pt x="2004" y="5885"/>
                </a:lnTo>
                <a:lnTo>
                  <a:pt x="1989" y="5859"/>
                </a:lnTo>
                <a:lnTo>
                  <a:pt x="1973" y="5831"/>
                </a:lnTo>
                <a:lnTo>
                  <a:pt x="1958" y="5801"/>
                </a:lnTo>
                <a:lnTo>
                  <a:pt x="1942" y="5769"/>
                </a:lnTo>
                <a:close/>
                <a:moveTo>
                  <a:pt x="1025" y="5744"/>
                </a:moveTo>
                <a:lnTo>
                  <a:pt x="1025" y="5744"/>
                </a:lnTo>
                <a:lnTo>
                  <a:pt x="1021" y="5707"/>
                </a:lnTo>
                <a:lnTo>
                  <a:pt x="1018" y="5671"/>
                </a:lnTo>
                <a:lnTo>
                  <a:pt x="1016" y="5636"/>
                </a:lnTo>
                <a:lnTo>
                  <a:pt x="1015" y="5602"/>
                </a:lnTo>
                <a:lnTo>
                  <a:pt x="1015" y="5570"/>
                </a:lnTo>
                <a:lnTo>
                  <a:pt x="1015" y="5539"/>
                </a:lnTo>
                <a:lnTo>
                  <a:pt x="1016" y="5508"/>
                </a:lnTo>
                <a:lnTo>
                  <a:pt x="1018" y="5480"/>
                </a:lnTo>
                <a:lnTo>
                  <a:pt x="1022" y="5452"/>
                </a:lnTo>
                <a:lnTo>
                  <a:pt x="1025" y="5425"/>
                </a:lnTo>
                <a:lnTo>
                  <a:pt x="1030" y="5400"/>
                </a:lnTo>
                <a:lnTo>
                  <a:pt x="1034" y="5375"/>
                </a:lnTo>
                <a:lnTo>
                  <a:pt x="1040" y="5351"/>
                </a:lnTo>
                <a:lnTo>
                  <a:pt x="1045" y="5329"/>
                </a:lnTo>
                <a:lnTo>
                  <a:pt x="1052" y="5307"/>
                </a:lnTo>
                <a:lnTo>
                  <a:pt x="1059" y="5286"/>
                </a:lnTo>
                <a:lnTo>
                  <a:pt x="1067" y="5267"/>
                </a:lnTo>
                <a:lnTo>
                  <a:pt x="1075" y="5248"/>
                </a:lnTo>
                <a:lnTo>
                  <a:pt x="1084" y="5230"/>
                </a:lnTo>
                <a:lnTo>
                  <a:pt x="1092" y="5213"/>
                </a:lnTo>
                <a:lnTo>
                  <a:pt x="1102" y="5196"/>
                </a:lnTo>
                <a:lnTo>
                  <a:pt x="1111" y="5181"/>
                </a:lnTo>
                <a:lnTo>
                  <a:pt x="1121" y="5166"/>
                </a:lnTo>
                <a:lnTo>
                  <a:pt x="1131" y="5153"/>
                </a:lnTo>
                <a:lnTo>
                  <a:pt x="1142" y="5139"/>
                </a:lnTo>
                <a:lnTo>
                  <a:pt x="1154" y="5127"/>
                </a:lnTo>
                <a:lnTo>
                  <a:pt x="1175" y="5104"/>
                </a:lnTo>
                <a:lnTo>
                  <a:pt x="1199" y="5084"/>
                </a:lnTo>
                <a:lnTo>
                  <a:pt x="1223" y="5067"/>
                </a:lnTo>
                <a:lnTo>
                  <a:pt x="1246" y="5052"/>
                </a:lnTo>
                <a:lnTo>
                  <a:pt x="1270" y="5039"/>
                </a:lnTo>
                <a:lnTo>
                  <a:pt x="1295" y="5029"/>
                </a:lnTo>
                <a:lnTo>
                  <a:pt x="1317" y="5020"/>
                </a:lnTo>
                <a:lnTo>
                  <a:pt x="1341" y="5013"/>
                </a:lnTo>
                <a:lnTo>
                  <a:pt x="1362" y="5007"/>
                </a:lnTo>
                <a:lnTo>
                  <a:pt x="1384" y="5003"/>
                </a:lnTo>
                <a:lnTo>
                  <a:pt x="1403" y="4999"/>
                </a:lnTo>
                <a:lnTo>
                  <a:pt x="1421" y="4997"/>
                </a:lnTo>
                <a:lnTo>
                  <a:pt x="1438" y="4996"/>
                </a:lnTo>
                <a:lnTo>
                  <a:pt x="1464" y="4995"/>
                </a:lnTo>
                <a:lnTo>
                  <a:pt x="1482" y="4996"/>
                </a:lnTo>
                <a:lnTo>
                  <a:pt x="1488" y="4996"/>
                </a:lnTo>
                <a:lnTo>
                  <a:pt x="1476" y="5005"/>
                </a:lnTo>
                <a:lnTo>
                  <a:pt x="1462" y="5016"/>
                </a:lnTo>
                <a:lnTo>
                  <a:pt x="1443" y="5033"/>
                </a:lnTo>
                <a:lnTo>
                  <a:pt x="1420" y="5055"/>
                </a:lnTo>
                <a:lnTo>
                  <a:pt x="1393" y="5083"/>
                </a:lnTo>
                <a:lnTo>
                  <a:pt x="1362" y="5117"/>
                </a:lnTo>
                <a:lnTo>
                  <a:pt x="1330" y="5157"/>
                </a:lnTo>
                <a:lnTo>
                  <a:pt x="1294" y="5204"/>
                </a:lnTo>
                <a:lnTo>
                  <a:pt x="1276" y="5230"/>
                </a:lnTo>
                <a:lnTo>
                  <a:pt x="1256" y="5258"/>
                </a:lnTo>
                <a:lnTo>
                  <a:pt x="1237" y="5287"/>
                </a:lnTo>
                <a:lnTo>
                  <a:pt x="1218" y="5319"/>
                </a:lnTo>
                <a:lnTo>
                  <a:pt x="1199" y="5351"/>
                </a:lnTo>
                <a:lnTo>
                  <a:pt x="1179" y="5388"/>
                </a:lnTo>
                <a:lnTo>
                  <a:pt x="1159" y="5425"/>
                </a:lnTo>
                <a:lnTo>
                  <a:pt x="1139" y="5464"/>
                </a:lnTo>
                <a:lnTo>
                  <a:pt x="1120" y="5505"/>
                </a:lnTo>
                <a:lnTo>
                  <a:pt x="1101" y="5549"/>
                </a:lnTo>
                <a:lnTo>
                  <a:pt x="1080" y="5594"/>
                </a:lnTo>
                <a:lnTo>
                  <a:pt x="1062" y="5641"/>
                </a:lnTo>
                <a:lnTo>
                  <a:pt x="1043" y="5691"/>
                </a:lnTo>
                <a:lnTo>
                  <a:pt x="1025" y="5744"/>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620">
              <a:solidFill>
                <a:srgbClr val="FFFFFF"/>
              </a:solidFill>
              <a:ea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4000">
        <p:random/>
      </p:transition>
    </mc:Choice>
    <mc:Fallback xmlns="">
      <p:transition spd="slow"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3"/>
                                        </p:tgtEl>
                                        <p:attrNameLst>
                                          <p:attrName>style.visibility</p:attrName>
                                        </p:attrNameLst>
                                      </p:cBhvr>
                                      <p:to>
                                        <p:strVal val="visible"/>
                                      </p:to>
                                    </p:set>
                                    <p:anim calcmode="lin" valueType="num">
                                      <p:cBhvr>
                                        <p:cTn id="12" dur="500" fill="hold"/>
                                        <p:tgtEl>
                                          <p:spTgt spid="33"/>
                                        </p:tgtEl>
                                        <p:attrNameLst>
                                          <p:attrName>ppt_w</p:attrName>
                                        </p:attrNameLst>
                                      </p:cBhvr>
                                      <p:tavLst>
                                        <p:tav tm="0">
                                          <p:val>
                                            <p:fltVal val="0"/>
                                          </p:val>
                                        </p:tav>
                                        <p:tav tm="100000">
                                          <p:val>
                                            <p:strVal val="#ppt_w"/>
                                          </p:val>
                                        </p:tav>
                                      </p:tavLst>
                                    </p:anim>
                                    <p:anim calcmode="lin" valueType="num">
                                      <p:cBhvr>
                                        <p:cTn id="13" dur="500" fill="hold"/>
                                        <p:tgtEl>
                                          <p:spTgt spid="33"/>
                                        </p:tgtEl>
                                        <p:attrNameLst>
                                          <p:attrName>ppt_h</p:attrName>
                                        </p:attrNameLst>
                                      </p:cBhvr>
                                      <p:tavLst>
                                        <p:tav tm="0">
                                          <p:val>
                                            <p:fltVal val="0"/>
                                          </p:val>
                                        </p:tav>
                                        <p:tav tm="100000">
                                          <p:val>
                                            <p:strVal val="#ppt_h"/>
                                          </p:val>
                                        </p:tav>
                                      </p:tavLst>
                                    </p:anim>
                                    <p:animEffect transition="in" filter="fade">
                                      <p:cBhvr>
                                        <p:cTn id="14" dur="500"/>
                                        <p:tgtEl>
                                          <p:spTgt spid="33"/>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childTnLst>
                          </p:cTn>
                        </p:par>
                        <p:par>
                          <p:cTn id="22" fill="hold">
                            <p:stCondLst>
                              <p:cond delay="1000"/>
                            </p:stCondLst>
                            <p:childTnLst>
                              <p:par>
                                <p:cTn id="23" presetID="10"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500"/>
                                        <p:tgtEl>
                                          <p:spTgt spid="4"/>
                                        </p:tgtEl>
                                      </p:cBhvr>
                                    </p:animEffect>
                                  </p:childTnLst>
                                </p:cTn>
                              </p:par>
                            </p:childTnLst>
                          </p:cTn>
                        </p:par>
                        <p:par>
                          <p:cTn id="29" fill="hold">
                            <p:stCondLst>
                              <p:cond delay="1500"/>
                            </p:stCondLst>
                            <p:childTnLst>
                              <p:par>
                                <p:cTn id="30" presetID="16" presetClass="entr" presetSubtype="37"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barn(outVertical)">
                                      <p:cBhvr>
                                        <p:cTn id="32" dur="500"/>
                                        <p:tgtEl>
                                          <p:spTgt spid="6"/>
                                        </p:tgtEl>
                                      </p:cBhvr>
                                    </p:animEffect>
                                  </p:childTnLst>
                                </p:cTn>
                              </p:par>
                            </p:childTnLst>
                          </p:cTn>
                        </p:par>
                        <p:par>
                          <p:cTn id="33" fill="hold">
                            <p:stCondLst>
                              <p:cond delay="2000"/>
                            </p:stCondLst>
                            <p:childTnLst>
                              <p:par>
                                <p:cTn id="34" presetID="22" presetClass="entr" presetSubtype="8" fill="hold" nodeType="after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wipe(left)">
                                      <p:cBhvr>
                                        <p:cTn id="36" dur="500"/>
                                        <p:tgtEl>
                                          <p:spTgt spid="27"/>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p:cTn id="39" dur="500" fill="hold"/>
                                        <p:tgtEl>
                                          <p:spTgt spid="14"/>
                                        </p:tgtEl>
                                        <p:attrNameLst>
                                          <p:attrName>ppt_w</p:attrName>
                                        </p:attrNameLst>
                                      </p:cBhvr>
                                      <p:tavLst>
                                        <p:tav tm="0">
                                          <p:val>
                                            <p:fltVal val="0"/>
                                          </p:val>
                                        </p:tav>
                                        <p:tav tm="100000">
                                          <p:val>
                                            <p:strVal val="#ppt_w"/>
                                          </p:val>
                                        </p:tav>
                                      </p:tavLst>
                                    </p:anim>
                                    <p:anim calcmode="lin" valueType="num">
                                      <p:cBhvr>
                                        <p:cTn id="40" dur="500" fill="hold"/>
                                        <p:tgtEl>
                                          <p:spTgt spid="14"/>
                                        </p:tgtEl>
                                        <p:attrNameLst>
                                          <p:attrName>ppt_h</p:attrName>
                                        </p:attrNameLst>
                                      </p:cBhvr>
                                      <p:tavLst>
                                        <p:tav tm="0">
                                          <p:val>
                                            <p:fltVal val="0"/>
                                          </p:val>
                                        </p:tav>
                                        <p:tav tm="100000">
                                          <p:val>
                                            <p:strVal val="#ppt_h"/>
                                          </p:val>
                                        </p:tav>
                                      </p:tavLst>
                                    </p:anim>
                                    <p:animEffect transition="in" filter="fade">
                                      <p:cBhvr>
                                        <p:cTn id="41" dur="500"/>
                                        <p:tgtEl>
                                          <p:spTgt spid="14"/>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35"/>
                                        </p:tgtEl>
                                        <p:attrNameLst>
                                          <p:attrName>style.visibility</p:attrName>
                                        </p:attrNameLst>
                                      </p:cBhvr>
                                      <p:to>
                                        <p:strVal val="visible"/>
                                      </p:to>
                                    </p:set>
                                    <p:anim calcmode="lin" valueType="num">
                                      <p:cBhvr>
                                        <p:cTn id="44" dur="500" fill="hold"/>
                                        <p:tgtEl>
                                          <p:spTgt spid="35"/>
                                        </p:tgtEl>
                                        <p:attrNameLst>
                                          <p:attrName>ppt_w</p:attrName>
                                        </p:attrNameLst>
                                      </p:cBhvr>
                                      <p:tavLst>
                                        <p:tav tm="0">
                                          <p:val>
                                            <p:fltVal val="0"/>
                                          </p:val>
                                        </p:tav>
                                        <p:tav tm="100000">
                                          <p:val>
                                            <p:strVal val="#ppt_w"/>
                                          </p:val>
                                        </p:tav>
                                      </p:tavLst>
                                    </p:anim>
                                    <p:anim calcmode="lin" valueType="num">
                                      <p:cBhvr>
                                        <p:cTn id="45" dur="500" fill="hold"/>
                                        <p:tgtEl>
                                          <p:spTgt spid="35"/>
                                        </p:tgtEl>
                                        <p:attrNameLst>
                                          <p:attrName>ppt_h</p:attrName>
                                        </p:attrNameLst>
                                      </p:cBhvr>
                                      <p:tavLst>
                                        <p:tav tm="0">
                                          <p:val>
                                            <p:fltVal val="0"/>
                                          </p:val>
                                        </p:tav>
                                        <p:tav tm="100000">
                                          <p:val>
                                            <p:strVal val="#ppt_h"/>
                                          </p:val>
                                        </p:tav>
                                      </p:tavLst>
                                    </p:anim>
                                    <p:animEffect transition="in" filter="fade">
                                      <p:cBhvr>
                                        <p:cTn id="46" dur="500"/>
                                        <p:tgtEl>
                                          <p:spTgt spid="35"/>
                                        </p:tgtEl>
                                      </p:cBhvr>
                                    </p:animEffect>
                                  </p:childTnLst>
                                </p:cTn>
                              </p:par>
                            </p:childTnLst>
                          </p:cTn>
                        </p:par>
                        <p:par>
                          <p:cTn id="47" fill="hold">
                            <p:stCondLst>
                              <p:cond delay="2500"/>
                            </p:stCondLst>
                            <p:childTnLst>
                              <p:par>
                                <p:cTn id="48" presetID="22" presetClass="entr" presetSubtype="8" fill="hold" grpId="0" nodeType="after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wipe(left)">
                                      <p:cBhvr>
                                        <p:cTn id="50" dur="500"/>
                                        <p:tgtEl>
                                          <p:spTgt spid="9"/>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wipe(left)">
                                      <p:cBhvr>
                                        <p:cTn id="53" dur="500"/>
                                        <p:tgtEl>
                                          <p:spTgt spid="11"/>
                                        </p:tgtEl>
                                      </p:cBhvr>
                                    </p:animEffect>
                                  </p:childTnLst>
                                </p:cTn>
                              </p:par>
                            </p:childTnLst>
                          </p:cTn>
                        </p:par>
                        <p:par>
                          <p:cTn id="54" fill="hold">
                            <p:stCondLst>
                              <p:cond delay="3000"/>
                            </p:stCondLst>
                            <p:childTnLst>
                              <p:par>
                                <p:cTn id="55" presetID="10" presetClass="entr" presetSubtype="0"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fade">
                                      <p:cBhvr>
                                        <p:cTn id="57" dur="500"/>
                                        <p:tgtEl>
                                          <p:spTgt spid="13"/>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fade">
                                      <p:cBhvr>
                                        <p:cTn id="60" dur="500"/>
                                        <p:tgtEl>
                                          <p:spTgt spid="10"/>
                                        </p:tgtEl>
                                      </p:cBhvr>
                                    </p:animEffect>
                                  </p:childTnLst>
                                </p:cTn>
                              </p:par>
                            </p:childTnLst>
                          </p:cTn>
                        </p:par>
                        <p:par>
                          <p:cTn id="61" fill="hold">
                            <p:stCondLst>
                              <p:cond delay="3500"/>
                            </p:stCondLst>
                            <p:childTnLst>
                              <p:par>
                                <p:cTn id="62" presetID="16" presetClass="entr" presetSubtype="37" fill="hold" nodeType="afterEffect">
                                  <p:stCondLst>
                                    <p:cond delay="0"/>
                                  </p:stCondLst>
                                  <p:childTnLst>
                                    <p:set>
                                      <p:cBhvr>
                                        <p:cTn id="63" dur="1" fill="hold">
                                          <p:stCondLst>
                                            <p:cond delay="0"/>
                                          </p:stCondLst>
                                        </p:cTn>
                                        <p:tgtEl>
                                          <p:spTgt spid="12"/>
                                        </p:tgtEl>
                                        <p:attrNameLst>
                                          <p:attrName>style.visibility</p:attrName>
                                        </p:attrNameLst>
                                      </p:cBhvr>
                                      <p:to>
                                        <p:strVal val="visible"/>
                                      </p:to>
                                    </p:set>
                                    <p:animEffect transition="in" filter="barn(outVertical)">
                                      <p:cBhvr>
                                        <p:cTn id="64" dur="500"/>
                                        <p:tgtEl>
                                          <p:spTgt spid="12"/>
                                        </p:tgtEl>
                                      </p:cBhvr>
                                    </p:animEffect>
                                  </p:childTnLst>
                                </p:cTn>
                              </p:par>
                            </p:childTnLst>
                          </p:cTn>
                        </p:par>
                        <p:par>
                          <p:cTn id="65" fill="hold">
                            <p:stCondLst>
                              <p:cond delay="4000"/>
                            </p:stCondLst>
                            <p:childTnLst>
                              <p:par>
                                <p:cTn id="66" presetID="22" presetClass="entr" presetSubtype="8" fill="hold" nodeType="afterEffect">
                                  <p:stCondLst>
                                    <p:cond delay="0"/>
                                  </p:stCondLst>
                                  <p:childTnLst>
                                    <p:set>
                                      <p:cBhvr>
                                        <p:cTn id="67" dur="1" fill="hold">
                                          <p:stCondLst>
                                            <p:cond delay="0"/>
                                          </p:stCondLst>
                                        </p:cTn>
                                        <p:tgtEl>
                                          <p:spTgt spid="28"/>
                                        </p:tgtEl>
                                        <p:attrNameLst>
                                          <p:attrName>style.visibility</p:attrName>
                                        </p:attrNameLst>
                                      </p:cBhvr>
                                      <p:to>
                                        <p:strVal val="visible"/>
                                      </p:to>
                                    </p:set>
                                    <p:animEffect transition="in" filter="wipe(left)">
                                      <p:cBhvr>
                                        <p:cTn id="68" dur="500"/>
                                        <p:tgtEl>
                                          <p:spTgt spid="28"/>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20"/>
                                        </p:tgtEl>
                                        <p:attrNameLst>
                                          <p:attrName>style.visibility</p:attrName>
                                        </p:attrNameLst>
                                      </p:cBhvr>
                                      <p:to>
                                        <p:strVal val="visible"/>
                                      </p:to>
                                    </p:set>
                                    <p:anim calcmode="lin" valueType="num">
                                      <p:cBhvr>
                                        <p:cTn id="71" dur="500" fill="hold"/>
                                        <p:tgtEl>
                                          <p:spTgt spid="20"/>
                                        </p:tgtEl>
                                        <p:attrNameLst>
                                          <p:attrName>ppt_w</p:attrName>
                                        </p:attrNameLst>
                                      </p:cBhvr>
                                      <p:tavLst>
                                        <p:tav tm="0">
                                          <p:val>
                                            <p:fltVal val="0"/>
                                          </p:val>
                                        </p:tav>
                                        <p:tav tm="100000">
                                          <p:val>
                                            <p:strVal val="#ppt_w"/>
                                          </p:val>
                                        </p:tav>
                                      </p:tavLst>
                                    </p:anim>
                                    <p:anim calcmode="lin" valueType="num">
                                      <p:cBhvr>
                                        <p:cTn id="72" dur="500" fill="hold"/>
                                        <p:tgtEl>
                                          <p:spTgt spid="20"/>
                                        </p:tgtEl>
                                        <p:attrNameLst>
                                          <p:attrName>ppt_h</p:attrName>
                                        </p:attrNameLst>
                                      </p:cBhvr>
                                      <p:tavLst>
                                        <p:tav tm="0">
                                          <p:val>
                                            <p:fltVal val="0"/>
                                          </p:val>
                                        </p:tav>
                                        <p:tav tm="100000">
                                          <p:val>
                                            <p:strVal val="#ppt_h"/>
                                          </p:val>
                                        </p:tav>
                                      </p:tavLst>
                                    </p:anim>
                                    <p:animEffect transition="in" filter="fade">
                                      <p:cBhvr>
                                        <p:cTn id="73" dur="500"/>
                                        <p:tgtEl>
                                          <p:spTgt spid="20"/>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32"/>
                                        </p:tgtEl>
                                        <p:attrNameLst>
                                          <p:attrName>style.visibility</p:attrName>
                                        </p:attrNameLst>
                                      </p:cBhvr>
                                      <p:to>
                                        <p:strVal val="visible"/>
                                      </p:to>
                                    </p:set>
                                    <p:anim calcmode="lin" valueType="num">
                                      <p:cBhvr>
                                        <p:cTn id="76" dur="500" fill="hold"/>
                                        <p:tgtEl>
                                          <p:spTgt spid="32"/>
                                        </p:tgtEl>
                                        <p:attrNameLst>
                                          <p:attrName>ppt_w</p:attrName>
                                        </p:attrNameLst>
                                      </p:cBhvr>
                                      <p:tavLst>
                                        <p:tav tm="0">
                                          <p:val>
                                            <p:fltVal val="0"/>
                                          </p:val>
                                        </p:tav>
                                        <p:tav tm="100000">
                                          <p:val>
                                            <p:strVal val="#ppt_w"/>
                                          </p:val>
                                        </p:tav>
                                      </p:tavLst>
                                    </p:anim>
                                    <p:anim calcmode="lin" valueType="num">
                                      <p:cBhvr>
                                        <p:cTn id="77" dur="500" fill="hold"/>
                                        <p:tgtEl>
                                          <p:spTgt spid="32"/>
                                        </p:tgtEl>
                                        <p:attrNameLst>
                                          <p:attrName>ppt_h</p:attrName>
                                        </p:attrNameLst>
                                      </p:cBhvr>
                                      <p:tavLst>
                                        <p:tav tm="0">
                                          <p:val>
                                            <p:fltVal val="0"/>
                                          </p:val>
                                        </p:tav>
                                        <p:tav tm="100000">
                                          <p:val>
                                            <p:strVal val="#ppt_h"/>
                                          </p:val>
                                        </p:tav>
                                      </p:tavLst>
                                    </p:anim>
                                    <p:animEffect transition="in" filter="fade">
                                      <p:cBhvr>
                                        <p:cTn id="78" dur="500"/>
                                        <p:tgtEl>
                                          <p:spTgt spid="32"/>
                                        </p:tgtEl>
                                      </p:cBhvr>
                                    </p:animEffect>
                                  </p:childTnLst>
                                </p:cTn>
                              </p:par>
                            </p:childTnLst>
                          </p:cTn>
                        </p:par>
                        <p:par>
                          <p:cTn id="79" fill="hold">
                            <p:stCondLst>
                              <p:cond delay="4500"/>
                            </p:stCondLst>
                            <p:childTnLst>
                              <p:par>
                                <p:cTn id="80" presetID="22" presetClass="entr" presetSubtype="8" fill="hold" grpId="0" nodeType="afterEffect">
                                  <p:stCondLst>
                                    <p:cond delay="0"/>
                                  </p:stCondLst>
                                  <p:childTnLst>
                                    <p:set>
                                      <p:cBhvr>
                                        <p:cTn id="81" dur="1" fill="hold">
                                          <p:stCondLst>
                                            <p:cond delay="0"/>
                                          </p:stCondLst>
                                        </p:cTn>
                                        <p:tgtEl>
                                          <p:spTgt spid="15"/>
                                        </p:tgtEl>
                                        <p:attrNameLst>
                                          <p:attrName>style.visibility</p:attrName>
                                        </p:attrNameLst>
                                      </p:cBhvr>
                                      <p:to>
                                        <p:strVal val="visible"/>
                                      </p:to>
                                    </p:set>
                                    <p:animEffect transition="in" filter="wipe(left)">
                                      <p:cBhvr>
                                        <p:cTn id="82" dur="500"/>
                                        <p:tgtEl>
                                          <p:spTgt spid="15"/>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17"/>
                                        </p:tgtEl>
                                        <p:attrNameLst>
                                          <p:attrName>style.visibility</p:attrName>
                                        </p:attrNameLst>
                                      </p:cBhvr>
                                      <p:to>
                                        <p:strVal val="visible"/>
                                      </p:to>
                                    </p:set>
                                    <p:animEffect transition="in" filter="wipe(left)">
                                      <p:cBhvr>
                                        <p:cTn id="85" dur="500"/>
                                        <p:tgtEl>
                                          <p:spTgt spid="17"/>
                                        </p:tgtEl>
                                      </p:cBhvr>
                                    </p:animEffect>
                                  </p:childTnLst>
                                </p:cTn>
                              </p:par>
                            </p:childTnLst>
                          </p:cTn>
                        </p:par>
                        <p:par>
                          <p:cTn id="86" fill="hold">
                            <p:stCondLst>
                              <p:cond delay="5000"/>
                            </p:stCondLst>
                            <p:childTnLst>
                              <p:par>
                                <p:cTn id="87" presetID="10" presetClass="entr" presetSubtype="0" fill="hold" grpId="0" nodeType="afterEffect">
                                  <p:stCondLst>
                                    <p:cond delay="0"/>
                                  </p:stCondLst>
                                  <p:childTnLst>
                                    <p:set>
                                      <p:cBhvr>
                                        <p:cTn id="88" dur="1" fill="hold">
                                          <p:stCondLst>
                                            <p:cond delay="0"/>
                                          </p:stCondLst>
                                        </p:cTn>
                                        <p:tgtEl>
                                          <p:spTgt spid="19"/>
                                        </p:tgtEl>
                                        <p:attrNameLst>
                                          <p:attrName>style.visibility</p:attrName>
                                        </p:attrNameLst>
                                      </p:cBhvr>
                                      <p:to>
                                        <p:strVal val="visible"/>
                                      </p:to>
                                    </p:set>
                                    <p:animEffect transition="in" filter="fade">
                                      <p:cBhvr>
                                        <p:cTn id="89" dur="500"/>
                                        <p:tgtEl>
                                          <p:spTgt spid="19"/>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16"/>
                                        </p:tgtEl>
                                        <p:attrNameLst>
                                          <p:attrName>style.visibility</p:attrName>
                                        </p:attrNameLst>
                                      </p:cBhvr>
                                      <p:to>
                                        <p:strVal val="visible"/>
                                      </p:to>
                                    </p:set>
                                    <p:animEffect transition="in" filter="fade">
                                      <p:cBhvr>
                                        <p:cTn id="92" dur="500"/>
                                        <p:tgtEl>
                                          <p:spTgt spid="16"/>
                                        </p:tgtEl>
                                      </p:cBhvr>
                                    </p:animEffect>
                                  </p:childTnLst>
                                </p:cTn>
                              </p:par>
                            </p:childTnLst>
                          </p:cTn>
                        </p:par>
                        <p:par>
                          <p:cTn id="93" fill="hold">
                            <p:stCondLst>
                              <p:cond delay="5500"/>
                            </p:stCondLst>
                            <p:childTnLst>
                              <p:par>
                                <p:cTn id="94" presetID="16" presetClass="entr" presetSubtype="37" fill="hold" nodeType="afterEffect">
                                  <p:stCondLst>
                                    <p:cond delay="0"/>
                                  </p:stCondLst>
                                  <p:childTnLst>
                                    <p:set>
                                      <p:cBhvr>
                                        <p:cTn id="95" dur="1" fill="hold">
                                          <p:stCondLst>
                                            <p:cond delay="0"/>
                                          </p:stCondLst>
                                        </p:cTn>
                                        <p:tgtEl>
                                          <p:spTgt spid="18"/>
                                        </p:tgtEl>
                                        <p:attrNameLst>
                                          <p:attrName>style.visibility</p:attrName>
                                        </p:attrNameLst>
                                      </p:cBhvr>
                                      <p:to>
                                        <p:strVal val="visible"/>
                                      </p:to>
                                    </p:set>
                                    <p:animEffect transition="in" filter="barn(outVertical)">
                                      <p:cBhvr>
                                        <p:cTn id="96" dur="500"/>
                                        <p:tgtEl>
                                          <p:spTgt spid="18"/>
                                        </p:tgtEl>
                                      </p:cBhvr>
                                    </p:animEffect>
                                  </p:childTnLst>
                                </p:cTn>
                              </p:par>
                            </p:childTnLst>
                          </p:cTn>
                        </p:par>
                        <p:par>
                          <p:cTn id="97" fill="hold">
                            <p:stCondLst>
                              <p:cond delay="6000"/>
                            </p:stCondLst>
                            <p:childTnLst>
                              <p:par>
                                <p:cTn id="98" presetID="22" presetClass="entr" presetSubtype="8" fill="hold" nodeType="afterEffect">
                                  <p:stCondLst>
                                    <p:cond delay="0"/>
                                  </p:stCondLst>
                                  <p:childTnLst>
                                    <p:set>
                                      <p:cBhvr>
                                        <p:cTn id="99" dur="1" fill="hold">
                                          <p:stCondLst>
                                            <p:cond delay="0"/>
                                          </p:stCondLst>
                                        </p:cTn>
                                        <p:tgtEl>
                                          <p:spTgt spid="29"/>
                                        </p:tgtEl>
                                        <p:attrNameLst>
                                          <p:attrName>style.visibility</p:attrName>
                                        </p:attrNameLst>
                                      </p:cBhvr>
                                      <p:to>
                                        <p:strVal val="visible"/>
                                      </p:to>
                                    </p:set>
                                    <p:animEffect transition="in" filter="wipe(left)">
                                      <p:cBhvr>
                                        <p:cTn id="100" dur="500"/>
                                        <p:tgtEl>
                                          <p:spTgt spid="29"/>
                                        </p:tgtEl>
                                      </p:cBhvr>
                                    </p:animEffect>
                                  </p:childTnLst>
                                </p:cTn>
                              </p:par>
                              <p:par>
                                <p:cTn id="101" presetID="53" presetClass="entr" presetSubtype="16" fill="hold" grpId="0" nodeType="withEffect">
                                  <p:stCondLst>
                                    <p:cond delay="0"/>
                                  </p:stCondLst>
                                  <p:childTnLst>
                                    <p:set>
                                      <p:cBhvr>
                                        <p:cTn id="102" dur="1" fill="hold">
                                          <p:stCondLst>
                                            <p:cond delay="0"/>
                                          </p:stCondLst>
                                        </p:cTn>
                                        <p:tgtEl>
                                          <p:spTgt spid="26"/>
                                        </p:tgtEl>
                                        <p:attrNameLst>
                                          <p:attrName>style.visibility</p:attrName>
                                        </p:attrNameLst>
                                      </p:cBhvr>
                                      <p:to>
                                        <p:strVal val="visible"/>
                                      </p:to>
                                    </p:set>
                                    <p:anim calcmode="lin" valueType="num">
                                      <p:cBhvr>
                                        <p:cTn id="103" dur="500" fill="hold"/>
                                        <p:tgtEl>
                                          <p:spTgt spid="26"/>
                                        </p:tgtEl>
                                        <p:attrNameLst>
                                          <p:attrName>ppt_w</p:attrName>
                                        </p:attrNameLst>
                                      </p:cBhvr>
                                      <p:tavLst>
                                        <p:tav tm="0">
                                          <p:val>
                                            <p:fltVal val="0"/>
                                          </p:val>
                                        </p:tav>
                                        <p:tav tm="100000">
                                          <p:val>
                                            <p:strVal val="#ppt_w"/>
                                          </p:val>
                                        </p:tav>
                                      </p:tavLst>
                                    </p:anim>
                                    <p:anim calcmode="lin" valueType="num">
                                      <p:cBhvr>
                                        <p:cTn id="104" dur="500" fill="hold"/>
                                        <p:tgtEl>
                                          <p:spTgt spid="26"/>
                                        </p:tgtEl>
                                        <p:attrNameLst>
                                          <p:attrName>ppt_h</p:attrName>
                                        </p:attrNameLst>
                                      </p:cBhvr>
                                      <p:tavLst>
                                        <p:tav tm="0">
                                          <p:val>
                                            <p:fltVal val="0"/>
                                          </p:val>
                                        </p:tav>
                                        <p:tav tm="100000">
                                          <p:val>
                                            <p:strVal val="#ppt_h"/>
                                          </p:val>
                                        </p:tav>
                                      </p:tavLst>
                                    </p:anim>
                                    <p:animEffect transition="in" filter="fade">
                                      <p:cBhvr>
                                        <p:cTn id="105" dur="500"/>
                                        <p:tgtEl>
                                          <p:spTgt spid="26"/>
                                        </p:tgtEl>
                                      </p:cBhvr>
                                    </p:animEffect>
                                  </p:childTnLst>
                                </p:cTn>
                              </p:par>
                              <p:par>
                                <p:cTn id="106" presetID="53" presetClass="entr" presetSubtype="16" fill="hold" grpId="0" nodeType="withEffect">
                                  <p:stCondLst>
                                    <p:cond delay="0"/>
                                  </p:stCondLst>
                                  <p:childTnLst>
                                    <p:set>
                                      <p:cBhvr>
                                        <p:cTn id="107" dur="1" fill="hold">
                                          <p:stCondLst>
                                            <p:cond delay="0"/>
                                          </p:stCondLst>
                                        </p:cTn>
                                        <p:tgtEl>
                                          <p:spTgt spid="34"/>
                                        </p:tgtEl>
                                        <p:attrNameLst>
                                          <p:attrName>style.visibility</p:attrName>
                                        </p:attrNameLst>
                                      </p:cBhvr>
                                      <p:to>
                                        <p:strVal val="visible"/>
                                      </p:to>
                                    </p:set>
                                    <p:anim calcmode="lin" valueType="num">
                                      <p:cBhvr>
                                        <p:cTn id="108" dur="500" fill="hold"/>
                                        <p:tgtEl>
                                          <p:spTgt spid="34"/>
                                        </p:tgtEl>
                                        <p:attrNameLst>
                                          <p:attrName>ppt_w</p:attrName>
                                        </p:attrNameLst>
                                      </p:cBhvr>
                                      <p:tavLst>
                                        <p:tav tm="0">
                                          <p:val>
                                            <p:fltVal val="0"/>
                                          </p:val>
                                        </p:tav>
                                        <p:tav tm="100000">
                                          <p:val>
                                            <p:strVal val="#ppt_w"/>
                                          </p:val>
                                        </p:tav>
                                      </p:tavLst>
                                    </p:anim>
                                    <p:anim calcmode="lin" valueType="num">
                                      <p:cBhvr>
                                        <p:cTn id="109" dur="500" fill="hold"/>
                                        <p:tgtEl>
                                          <p:spTgt spid="34"/>
                                        </p:tgtEl>
                                        <p:attrNameLst>
                                          <p:attrName>ppt_h</p:attrName>
                                        </p:attrNameLst>
                                      </p:cBhvr>
                                      <p:tavLst>
                                        <p:tav tm="0">
                                          <p:val>
                                            <p:fltVal val="0"/>
                                          </p:val>
                                        </p:tav>
                                        <p:tav tm="100000">
                                          <p:val>
                                            <p:strVal val="#ppt_h"/>
                                          </p:val>
                                        </p:tav>
                                      </p:tavLst>
                                    </p:anim>
                                    <p:animEffect transition="in" filter="fade">
                                      <p:cBhvr>
                                        <p:cTn id="110" dur="500"/>
                                        <p:tgtEl>
                                          <p:spTgt spid="34"/>
                                        </p:tgtEl>
                                      </p:cBhvr>
                                    </p:animEffect>
                                  </p:childTnLst>
                                </p:cTn>
                              </p:par>
                            </p:childTnLst>
                          </p:cTn>
                        </p:par>
                        <p:par>
                          <p:cTn id="111" fill="hold">
                            <p:stCondLst>
                              <p:cond delay="6500"/>
                            </p:stCondLst>
                            <p:childTnLst>
                              <p:par>
                                <p:cTn id="112" presetID="22" presetClass="entr" presetSubtype="8" fill="hold" grpId="0" nodeType="afterEffect">
                                  <p:stCondLst>
                                    <p:cond delay="0"/>
                                  </p:stCondLst>
                                  <p:childTnLst>
                                    <p:set>
                                      <p:cBhvr>
                                        <p:cTn id="113" dur="1" fill="hold">
                                          <p:stCondLst>
                                            <p:cond delay="0"/>
                                          </p:stCondLst>
                                        </p:cTn>
                                        <p:tgtEl>
                                          <p:spTgt spid="21"/>
                                        </p:tgtEl>
                                        <p:attrNameLst>
                                          <p:attrName>style.visibility</p:attrName>
                                        </p:attrNameLst>
                                      </p:cBhvr>
                                      <p:to>
                                        <p:strVal val="visible"/>
                                      </p:to>
                                    </p:set>
                                    <p:animEffect transition="in" filter="wipe(left)">
                                      <p:cBhvr>
                                        <p:cTn id="114" dur="500"/>
                                        <p:tgtEl>
                                          <p:spTgt spid="21"/>
                                        </p:tgtEl>
                                      </p:cBhvr>
                                    </p:animEffect>
                                  </p:childTnLst>
                                </p:cTn>
                              </p:par>
                              <p:par>
                                <p:cTn id="115" presetID="22" presetClass="entr" presetSubtype="8" fill="hold" grpId="0" nodeType="withEffect">
                                  <p:stCondLst>
                                    <p:cond delay="0"/>
                                  </p:stCondLst>
                                  <p:childTnLst>
                                    <p:set>
                                      <p:cBhvr>
                                        <p:cTn id="116" dur="1" fill="hold">
                                          <p:stCondLst>
                                            <p:cond delay="0"/>
                                          </p:stCondLst>
                                        </p:cTn>
                                        <p:tgtEl>
                                          <p:spTgt spid="23"/>
                                        </p:tgtEl>
                                        <p:attrNameLst>
                                          <p:attrName>style.visibility</p:attrName>
                                        </p:attrNameLst>
                                      </p:cBhvr>
                                      <p:to>
                                        <p:strVal val="visible"/>
                                      </p:to>
                                    </p:set>
                                    <p:animEffect transition="in" filter="wipe(left)">
                                      <p:cBhvr>
                                        <p:cTn id="117" dur="500"/>
                                        <p:tgtEl>
                                          <p:spTgt spid="23"/>
                                        </p:tgtEl>
                                      </p:cBhvr>
                                    </p:animEffect>
                                  </p:childTnLst>
                                </p:cTn>
                              </p:par>
                            </p:childTnLst>
                          </p:cTn>
                        </p:par>
                        <p:par>
                          <p:cTn id="118" fill="hold">
                            <p:stCondLst>
                              <p:cond delay="7000"/>
                            </p:stCondLst>
                            <p:childTnLst>
                              <p:par>
                                <p:cTn id="119" presetID="10" presetClass="entr" presetSubtype="0" fill="hold" grpId="0" nodeType="afterEffect">
                                  <p:stCondLst>
                                    <p:cond delay="0"/>
                                  </p:stCondLst>
                                  <p:childTnLst>
                                    <p:set>
                                      <p:cBhvr>
                                        <p:cTn id="120" dur="1" fill="hold">
                                          <p:stCondLst>
                                            <p:cond delay="0"/>
                                          </p:stCondLst>
                                        </p:cTn>
                                        <p:tgtEl>
                                          <p:spTgt spid="25"/>
                                        </p:tgtEl>
                                        <p:attrNameLst>
                                          <p:attrName>style.visibility</p:attrName>
                                        </p:attrNameLst>
                                      </p:cBhvr>
                                      <p:to>
                                        <p:strVal val="visible"/>
                                      </p:to>
                                    </p:set>
                                    <p:animEffect transition="in" filter="fade">
                                      <p:cBhvr>
                                        <p:cTn id="121" dur="500"/>
                                        <p:tgtEl>
                                          <p:spTgt spid="25"/>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22"/>
                                        </p:tgtEl>
                                        <p:attrNameLst>
                                          <p:attrName>style.visibility</p:attrName>
                                        </p:attrNameLst>
                                      </p:cBhvr>
                                      <p:to>
                                        <p:strVal val="visible"/>
                                      </p:to>
                                    </p:set>
                                    <p:animEffect transition="in" filter="fade">
                                      <p:cBhvr>
                                        <p:cTn id="124" dur="500"/>
                                        <p:tgtEl>
                                          <p:spTgt spid="22"/>
                                        </p:tgtEl>
                                      </p:cBhvr>
                                    </p:animEffect>
                                  </p:childTnLst>
                                </p:cTn>
                              </p:par>
                            </p:childTnLst>
                          </p:cTn>
                        </p:par>
                        <p:par>
                          <p:cTn id="125" fill="hold">
                            <p:stCondLst>
                              <p:cond delay="7500"/>
                            </p:stCondLst>
                            <p:childTnLst>
                              <p:par>
                                <p:cTn id="126" presetID="16" presetClass="entr" presetSubtype="37" fill="hold" nodeType="afterEffect">
                                  <p:stCondLst>
                                    <p:cond delay="0"/>
                                  </p:stCondLst>
                                  <p:childTnLst>
                                    <p:set>
                                      <p:cBhvr>
                                        <p:cTn id="127" dur="1" fill="hold">
                                          <p:stCondLst>
                                            <p:cond delay="0"/>
                                          </p:stCondLst>
                                        </p:cTn>
                                        <p:tgtEl>
                                          <p:spTgt spid="24"/>
                                        </p:tgtEl>
                                        <p:attrNameLst>
                                          <p:attrName>style.visibility</p:attrName>
                                        </p:attrNameLst>
                                      </p:cBhvr>
                                      <p:to>
                                        <p:strVal val="visible"/>
                                      </p:to>
                                    </p:set>
                                    <p:animEffect transition="in" filter="barn(outVertical)">
                                      <p:cBhvr>
                                        <p:cTn id="128" dur="500"/>
                                        <p:tgtEl>
                                          <p:spTgt spid="24"/>
                                        </p:tgtEl>
                                      </p:cBhvr>
                                    </p:animEffect>
                                  </p:childTnLst>
                                </p:cTn>
                              </p:par>
                            </p:childTnLst>
                          </p:cTn>
                        </p:par>
                        <p:par>
                          <p:cTn id="129" fill="hold">
                            <p:stCondLst>
                              <p:cond delay="8000"/>
                            </p:stCondLst>
                            <p:childTnLst>
                              <p:par>
                                <p:cTn id="130" presetID="22" presetClass="entr" presetSubtype="8" fill="hold" nodeType="afterEffect">
                                  <p:stCondLst>
                                    <p:cond delay="0"/>
                                  </p:stCondLst>
                                  <p:childTnLst>
                                    <p:set>
                                      <p:cBhvr>
                                        <p:cTn id="131" dur="1" fill="hold">
                                          <p:stCondLst>
                                            <p:cond delay="0"/>
                                          </p:stCondLst>
                                        </p:cTn>
                                        <p:tgtEl>
                                          <p:spTgt spid="30"/>
                                        </p:tgtEl>
                                        <p:attrNameLst>
                                          <p:attrName>style.visibility</p:attrName>
                                        </p:attrNameLst>
                                      </p:cBhvr>
                                      <p:to>
                                        <p:strVal val="visible"/>
                                      </p:to>
                                    </p:set>
                                    <p:animEffect transition="in" filter="wipe(left)">
                                      <p:cBhvr>
                                        <p:cTn id="13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7" grpId="0"/>
      <p:bldP spid="8" grpId="0" animBg="1"/>
      <p:bldP spid="9" grpId="0" animBg="1"/>
      <p:bldP spid="10" grpId="0"/>
      <p:bldP spid="11" grpId="0"/>
      <p:bldP spid="13" grpId="0"/>
      <p:bldP spid="14" grpId="0" animBg="1"/>
      <p:bldP spid="15" grpId="0" animBg="1"/>
      <p:bldP spid="16" grpId="0"/>
      <p:bldP spid="17" grpId="0"/>
      <p:bldP spid="19" grpId="0"/>
      <p:bldP spid="20" grpId="0" animBg="1"/>
      <p:bldP spid="21" grpId="0" animBg="1"/>
      <p:bldP spid="22" grpId="0"/>
      <p:bldP spid="23" grpId="0"/>
      <p:bldP spid="25" grpId="0"/>
      <p:bldP spid="26" grpId="0" animBg="1"/>
      <p:bldP spid="32" grpId="0" animBg="1"/>
      <p:bldP spid="33" grpId="0" animBg="1"/>
      <p:bldP spid="34" grpId="0" animBg="1"/>
      <p:bldP spid="3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4694418" y="986955"/>
            <a:ext cx="3145720" cy="3326815"/>
            <a:chOff x="4077739" y="1549953"/>
            <a:chExt cx="4096630" cy="4332471"/>
          </a:xfrm>
        </p:grpSpPr>
        <p:sp>
          <p:nvSpPr>
            <p:cNvPr id="6" name="Oval 5"/>
            <p:cNvSpPr>
              <a:spLocks noChangeArrowheads="1"/>
            </p:cNvSpPr>
            <p:nvPr/>
          </p:nvSpPr>
          <p:spPr bwMode="auto">
            <a:xfrm>
              <a:off x="4747748" y="1981766"/>
              <a:ext cx="1152417" cy="1154687"/>
            </a:xfrm>
            <a:prstGeom prst="ellipse">
              <a:avLst/>
            </a:prstGeom>
            <a:solidFill>
              <a:schemeClr val="bg1">
                <a:lumMod val="50000"/>
                <a:alpha val="10000"/>
              </a:schemeClr>
            </a:solidFill>
            <a:ln>
              <a:noFill/>
            </a:ln>
          </p:spPr>
          <p:txBody>
            <a:bodyPr vert="horz" wrap="square" lIns="68564" tIns="34282" rIns="68564" bIns="34282" numCol="1" anchor="t" anchorCtr="0" compatLnSpc="1"/>
            <a:lstStyle/>
            <a:p>
              <a:endParaRPr lang="zh-CN" altLang="en-US"/>
            </a:p>
          </p:txBody>
        </p:sp>
        <p:sp>
          <p:nvSpPr>
            <p:cNvPr id="7" name="Oval 6"/>
            <p:cNvSpPr>
              <a:spLocks noChangeArrowheads="1"/>
            </p:cNvSpPr>
            <p:nvPr/>
          </p:nvSpPr>
          <p:spPr bwMode="auto">
            <a:xfrm>
              <a:off x="6154769" y="2186659"/>
              <a:ext cx="890156" cy="890431"/>
            </a:xfrm>
            <a:prstGeom prst="ellipse">
              <a:avLst/>
            </a:prstGeom>
            <a:solidFill>
              <a:schemeClr val="bg1">
                <a:lumMod val="50000"/>
                <a:alpha val="10000"/>
              </a:schemeClr>
            </a:solidFill>
            <a:ln>
              <a:noFill/>
            </a:ln>
          </p:spPr>
          <p:txBody>
            <a:bodyPr vert="horz" wrap="square" lIns="68564" tIns="34282" rIns="68564" bIns="34282" numCol="1" anchor="t" anchorCtr="0" compatLnSpc="1"/>
            <a:lstStyle/>
            <a:p>
              <a:endParaRPr lang="zh-CN" altLang="en-US"/>
            </a:p>
          </p:txBody>
        </p:sp>
        <p:sp>
          <p:nvSpPr>
            <p:cNvPr id="9" name="Oval 7"/>
            <p:cNvSpPr>
              <a:spLocks noChangeArrowheads="1"/>
            </p:cNvSpPr>
            <p:nvPr/>
          </p:nvSpPr>
          <p:spPr bwMode="auto">
            <a:xfrm>
              <a:off x="5448386" y="2774534"/>
              <a:ext cx="1152417" cy="1152773"/>
            </a:xfrm>
            <a:prstGeom prst="ellipse">
              <a:avLst/>
            </a:prstGeom>
            <a:solidFill>
              <a:schemeClr val="bg1">
                <a:lumMod val="50000"/>
                <a:alpha val="10000"/>
              </a:schemeClr>
            </a:solidFill>
            <a:ln>
              <a:noFill/>
            </a:ln>
          </p:spPr>
          <p:txBody>
            <a:bodyPr vert="horz" wrap="square" lIns="68564" tIns="34282" rIns="68564" bIns="34282" numCol="1" anchor="t" anchorCtr="0" compatLnSpc="1"/>
            <a:lstStyle/>
            <a:p>
              <a:endParaRPr lang="zh-CN" altLang="en-US"/>
            </a:p>
          </p:txBody>
        </p:sp>
        <p:sp>
          <p:nvSpPr>
            <p:cNvPr id="10" name="Oval 8"/>
            <p:cNvSpPr>
              <a:spLocks noChangeArrowheads="1"/>
            </p:cNvSpPr>
            <p:nvPr/>
          </p:nvSpPr>
          <p:spPr bwMode="auto">
            <a:xfrm>
              <a:off x="6185397" y="2751556"/>
              <a:ext cx="1085418" cy="1085751"/>
            </a:xfrm>
            <a:prstGeom prst="ellipse">
              <a:avLst/>
            </a:prstGeom>
            <a:solidFill>
              <a:schemeClr val="bg1">
                <a:lumMod val="50000"/>
                <a:alpha val="10000"/>
              </a:schemeClr>
            </a:solidFill>
            <a:ln>
              <a:noFill/>
            </a:ln>
          </p:spPr>
          <p:txBody>
            <a:bodyPr vert="horz" wrap="square" lIns="68564" tIns="34282" rIns="68564" bIns="34282" numCol="1" anchor="t" anchorCtr="0" compatLnSpc="1"/>
            <a:lstStyle/>
            <a:p>
              <a:endParaRPr lang="zh-CN" altLang="en-US"/>
            </a:p>
          </p:txBody>
        </p:sp>
        <p:sp>
          <p:nvSpPr>
            <p:cNvPr id="11" name="Oval 9"/>
            <p:cNvSpPr>
              <a:spLocks noChangeArrowheads="1"/>
            </p:cNvSpPr>
            <p:nvPr/>
          </p:nvSpPr>
          <p:spPr bwMode="auto">
            <a:xfrm>
              <a:off x="6619947" y="3186239"/>
              <a:ext cx="1085418" cy="1085751"/>
            </a:xfrm>
            <a:prstGeom prst="ellipse">
              <a:avLst/>
            </a:prstGeom>
            <a:solidFill>
              <a:schemeClr val="bg1">
                <a:lumMod val="50000"/>
                <a:alpha val="10000"/>
              </a:schemeClr>
            </a:solidFill>
            <a:ln>
              <a:noFill/>
            </a:ln>
          </p:spPr>
          <p:txBody>
            <a:bodyPr vert="horz" wrap="square" lIns="68564" tIns="34282" rIns="68564" bIns="34282" numCol="1" anchor="t" anchorCtr="0" compatLnSpc="1"/>
            <a:lstStyle/>
            <a:p>
              <a:endParaRPr lang="zh-CN" altLang="en-US"/>
            </a:p>
          </p:txBody>
        </p:sp>
        <p:sp>
          <p:nvSpPr>
            <p:cNvPr id="14" name="Oval 10"/>
            <p:cNvSpPr>
              <a:spLocks noChangeArrowheads="1"/>
            </p:cNvSpPr>
            <p:nvPr/>
          </p:nvSpPr>
          <p:spPr bwMode="auto">
            <a:xfrm>
              <a:off x="5010008" y="3534752"/>
              <a:ext cx="1085418" cy="1085751"/>
            </a:xfrm>
            <a:prstGeom prst="ellipse">
              <a:avLst/>
            </a:prstGeom>
            <a:solidFill>
              <a:schemeClr val="bg1">
                <a:lumMod val="50000"/>
                <a:alpha val="10000"/>
              </a:schemeClr>
            </a:solidFill>
            <a:ln>
              <a:noFill/>
            </a:ln>
          </p:spPr>
          <p:txBody>
            <a:bodyPr vert="horz" wrap="square" lIns="68564" tIns="34282" rIns="68564" bIns="34282" numCol="1" anchor="t" anchorCtr="0" compatLnSpc="1"/>
            <a:lstStyle/>
            <a:p>
              <a:endParaRPr lang="zh-CN" altLang="en-US"/>
            </a:p>
          </p:txBody>
        </p:sp>
        <p:sp>
          <p:nvSpPr>
            <p:cNvPr id="15" name="Oval 11"/>
            <p:cNvSpPr>
              <a:spLocks noChangeArrowheads="1"/>
            </p:cNvSpPr>
            <p:nvPr/>
          </p:nvSpPr>
          <p:spPr bwMode="auto">
            <a:xfrm>
              <a:off x="4077739" y="3236025"/>
              <a:ext cx="846126" cy="840643"/>
            </a:xfrm>
            <a:prstGeom prst="ellipse">
              <a:avLst/>
            </a:prstGeom>
            <a:solidFill>
              <a:schemeClr val="bg1">
                <a:lumMod val="50000"/>
                <a:alpha val="10000"/>
              </a:schemeClr>
            </a:solidFill>
            <a:ln>
              <a:noFill/>
            </a:ln>
          </p:spPr>
          <p:txBody>
            <a:bodyPr vert="horz" wrap="square" lIns="68564" tIns="34282" rIns="68564" bIns="34282" numCol="1" anchor="t" anchorCtr="0" compatLnSpc="1"/>
            <a:lstStyle/>
            <a:p>
              <a:endParaRPr lang="zh-CN" altLang="en-US"/>
            </a:p>
          </p:txBody>
        </p:sp>
        <p:sp>
          <p:nvSpPr>
            <p:cNvPr id="16" name="Freeform 12"/>
            <p:cNvSpPr/>
            <p:nvPr/>
          </p:nvSpPr>
          <p:spPr bwMode="auto">
            <a:xfrm>
              <a:off x="4751578" y="2263255"/>
              <a:ext cx="2691526" cy="3619169"/>
            </a:xfrm>
            <a:custGeom>
              <a:avLst/>
              <a:gdLst>
                <a:gd name="T0" fmla="*/ 203 w 595"/>
                <a:gd name="T1" fmla="*/ 800 h 800"/>
                <a:gd name="T2" fmla="*/ 419 w 595"/>
                <a:gd name="T3" fmla="*/ 800 h 800"/>
                <a:gd name="T4" fmla="*/ 335 w 595"/>
                <a:gd name="T5" fmla="*/ 556 h 800"/>
                <a:gd name="T6" fmla="*/ 473 w 595"/>
                <a:gd name="T7" fmla="*/ 332 h 800"/>
                <a:gd name="T8" fmla="*/ 587 w 595"/>
                <a:gd name="T9" fmla="*/ 344 h 800"/>
                <a:gd name="T10" fmla="*/ 388 w 595"/>
                <a:gd name="T11" fmla="*/ 338 h 800"/>
                <a:gd name="T12" fmla="*/ 463 w 595"/>
                <a:gd name="T13" fmla="*/ 247 h 800"/>
                <a:gd name="T14" fmla="*/ 595 w 595"/>
                <a:gd name="T15" fmla="*/ 210 h 800"/>
                <a:gd name="T16" fmla="*/ 484 w 595"/>
                <a:gd name="T17" fmla="*/ 219 h 800"/>
                <a:gd name="T18" fmla="*/ 498 w 595"/>
                <a:gd name="T19" fmla="*/ 102 h 800"/>
                <a:gd name="T20" fmla="*/ 476 w 595"/>
                <a:gd name="T21" fmla="*/ 209 h 800"/>
                <a:gd name="T22" fmla="*/ 324 w 595"/>
                <a:gd name="T23" fmla="*/ 342 h 800"/>
                <a:gd name="T24" fmla="*/ 322 w 595"/>
                <a:gd name="T25" fmla="*/ 187 h 800"/>
                <a:gd name="T26" fmla="*/ 394 w 595"/>
                <a:gd name="T27" fmla="*/ 95 h 800"/>
                <a:gd name="T28" fmla="*/ 309 w 595"/>
                <a:gd name="T29" fmla="*/ 170 h 800"/>
                <a:gd name="T30" fmla="*/ 272 w 595"/>
                <a:gd name="T31" fmla="*/ 61 h 800"/>
                <a:gd name="T32" fmla="*/ 178 w 595"/>
                <a:gd name="T33" fmla="*/ 0 h 800"/>
                <a:gd name="T34" fmla="*/ 273 w 595"/>
                <a:gd name="T35" fmla="*/ 135 h 800"/>
                <a:gd name="T36" fmla="*/ 207 w 595"/>
                <a:gd name="T37" fmla="*/ 96 h 800"/>
                <a:gd name="T38" fmla="*/ 108 w 595"/>
                <a:gd name="T39" fmla="*/ 91 h 800"/>
                <a:gd name="T40" fmla="*/ 59 w 595"/>
                <a:gd name="T41" fmla="*/ 60 h 800"/>
                <a:gd name="T42" fmla="*/ 115 w 595"/>
                <a:gd name="T43" fmla="*/ 102 h 800"/>
                <a:gd name="T44" fmla="*/ 227 w 595"/>
                <a:gd name="T45" fmla="*/ 124 h 800"/>
                <a:gd name="T46" fmla="*/ 282 w 595"/>
                <a:gd name="T47" fmla="*/ 203 h 800"/>
                <a:gd name="T48" fmla="*/ 274 w 595"/>
                <a:gd name="T49" fmla="*/ 424 h 800"/>
                <a:gd name="T50" fmla="*/ 217 w 595"/>
                <a:gd name="T51" fmla="*/ 372 h 800"/>
                <a:gd name="T52" fmla="*/ 136 w 595"/>
                <a:gd name="T53" fmla="*/ 299 h 800"/>
                <a:gd name="T54" fmla="*/ 123 w 595"/>
                <a:gd name="T55" fmla="*/ 209 h 800"/>
                <a:gd name="T56" fmla="*/ 130 w 595"/>
                <a:gd name="T57" fmla="*/ 312 h 800"/>
                <a:gd name="T58" fmla="*/ 0 w 595"/>
                <a:gd name="T59" fmla="*/ 318 h 800"/>
                <a:gd name="T60" fmla="*/ 131 w 595"/>
                <a:gd name="T61" fmla="*/ 330 h 800"/>
                <a:gd name="T62" fmla="*/ 230 w 595"/>
                <a:gd name="T63" fmla="*/ 430 h 800"/>
                <a:gd name="T64" fmla="*/ 257 w 595"/>
                <a:gd name="T65" fmla="*/ 485 h 800"/>
                <a:gd name="T66" fmla="*/ 92 w 595"/>
                <a:gd name="T67" fmla="*/ 502 h 800"/>
                <a:gd name="T68" fmla="*/ 190 w 595"/>
                <a:gd name="T69" fmla="*/ 482 h 800"/>
                <a:gd name="T70" fmla="*/ 275 w 595"/>
                <a:gd name="T71" fmla="*/ 605 h 800"/>
                <a:gd name="T72" fmla="*/ 203 w 595"/>
                <a:gd name="T73" fmla="*/ 800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5" h="800">
                  <a:moveTo>
                    <a:pt x="203" y="800"/>
                  </a:moveTo>
                  <a:cubicBezTo>
                    <a:pt x="442" y="800"/>
                    <a:pt x="419" y="800"/>
                    <a:pt x="419" y="800"/>
                  </a:cubicBezTo>
                  <a:cubicBezTo>
                    <a:pt x="419" y="800"/>
                    <a:pt x="335" y="782"/>
                    <a:pt x="335" y="556"/>
                  </a:cubicBezTo>
                  <a:cubicBezTo>
                    <a:pt x="335" y="462"/>
                    <a:pt x="400" y="338"/>
                    <a:pt x="473" y="332"/>
                  </a:cubicBezTo>
                  <a:cubicBezTo>
                    <a:pt x="545" y="327"/>
                    <a:pt x="587" y="344"/>
                    <a:pt x="587" y="344"/>
                  </a:cubicBezTo>
                  <a:cubicBezTo>
                    <a:pt x="587" y="344"/>
                    <a:pt x="497" y="284"/>
                    <a:pt x="388" y="338"/>
                  </a:cubicBezTo>
                  <a:cubicBezTo>
                    <a:pt x="388" y="338"/>
                    <a:pt x="416" y="282"/>
                    <a:pt x="463" y="247"/>
                  </a:cubicBezTo>
                  <a:cubicBezTo>
                    <a:pt x="510" y="212"/>
                    <a:pt x="578" y="209"/>
                    <a:pt x="595" y="210"/>
                  </a:cubicBezTo>
                  <a:cubicBezTo>
                    <a:pt x="595" y="210"/>
                    <a:pt x="542" y="192"/>
                    <a:pt x="484" y="219"/>
                  </a:cubicBezTo>
                  <a:cubicBezTo>
                    <a:pt x="484" y="219"/>
                    <a:pt x="528" y="188"/>
                    <a:pt x="498" y="102"/>
                  </a:cubicBezTo>
                  <a:cubicBezTo>
                    <a:pt x="498" y="102"/>
                    <a:pt x="507" y="178"/>
                    <a:pt x="476" y="209"/>
                  </a:cubicBezTo>
                  <a:cubicBezTo>
                    <a:pt x="445" y="241"/>
                    <a:pt x="349" y="297"/>
                    <a:pt x="324" y="342"/>
                  </a:cubicBezTo>
                  <a:cubicBezTo>
                    <a:pt x="324" y="342"/>
                    <a:pt x="304" y="256"/>
                    <a:pt x="322" y="187"/>
                  </a:cubicBezTo>
                  <a:cubicBezTo>
                    <a:pt x="338" y="127"/>
                    <a:pt x="383" y="98"/>
                    <a:pt x="394" y="95"/>
                  </a:cubicBezTo>
                  <a:cubicBezTo>
                    <a:pt x="394" y="95"/>
                    <a:pt x="336" y="103"/>
                    <a:pt x="309" y="170"/>
                  </a:cubicBezTo>
                  <a:cubicBezTo>
                    <a:pt x="309" y="170"/>
                    <a:pt x="309" y="112"/>
                    <a:pt x="272" y="61"/>
                  </a:cubicBezTo>
                  <a:cubicBezTo>
                    <a:pt x="234" y="11"/>
                    <a:pt x="192" y="3"/>
                    <a:pt x="178" y="0"/>
                  </a:cubicBezTo>
                  <a:cubicBezTo>
                    <a:pt x="178" y="0"/>
                    <a:pt x="270" y="33"/>
                    <a:pt x="273" y="135"/>
                  </a:cubicBezTo>
                  <a:cubicBezTo>
                    <a:pt x="273" y="135"/>
                    <a:pt x="248" y="105"/>
                    <a:pt x="207" y="96"/>
                  </a:cubicBezTo>
                  <a:cubicBezTo>
                    <a:pt x="166" y="88"/>
                    <a:pt x="128" y="95"/>
                    <a:pt x="108" y="91"/>
                  </a:cubicBezTo>
                  <a:cubicBezTo>
                    <a:pt x="87" y="87"/>
                    <a:pt x="63" y="69"/>
                    <a:pt x="59" y="60"/>
                  </a:cubicBezTo>
                  <a:cubicBezTo>
                    <a:pt x="59" y="60"/>
                    <a:pt x="71" y="88"/>
                    <a:pt x="115" y="102"/>
                  </a:cubicBezTo>
                  <a:cubicBezTo>
                    <a:pt x="154" y="114"/>
                    <a:pt x="197" y="104"/>
                    <a:pt x="227" y="124"/>
                  </a:cubicBezTo>
                  <a:cubicBezTo>
                    <a:pt x="257" y="144"/>
                    <a:pt x="277" y="172"/>
                    <a:pt x="282" y="203"/>
                  </a:cubicBezTo>
                  <a:cubicBezTo>
                    <a:pt x="287" y="231"/>
                    <a:pt x="295" y="335"/>
                    <a:pt x="274" y="424"/>
                  </a:cubicBezTo>
                  <a:cubicBezTo>
                    <a:pt x="274" y="424"/>
                    <a:pt x="250" y="393"/>
                    <a:pt x="217" y="372"/>
                  </a:cubicBezTo>
                  <a:cubicBezTo>
                    <a:pt x="183" y="349"/>
                    <a:pt x="148" y="318"/>
                    <a:pt x="136" y="299"/>
                  </a:cubicBezTo>
                  <a:cubicBezTo>
                    <a:pt x="124" y="281"/>
                    <a:pt x="121" y="234"/>
                    <a:pt x="123" y="209"/>
                  </a:cubicBezTo>
                  <a:cubicBezTo>
                    <a:pt x="123" y="209"/>
                    <a:pt x="105" y="271"/>
                    <a:pt x="130" y="312"/>
                  </a:cubicBezTo>
                  <a:cubicBezTo>
                    <a:pt x="130" y="312"/>
                    <a:pt x="70" y="282"/>
                    <a:pt x="0" y="318"/>
                  </a:cubicBezTo>
                  <a:cubicBezTo>
                    <a:pt x="0" y="318"/>
                    <a:pt x="83" y="298"/>
                    <a:pt x="131" y="330"/>
                  </a:cubicBezTo>
                  <a:cubicBezTo>
                    <a:pt x="183" y="364"/>
                    <a:pt x="216" y="408"/>
                    <a:pt x="230" y="430"/>
                  </a:cubicBezTo>
                  <a:cubicBezTo>
                    <a:pt x="244" y="453"/>
                    <a:pt x="257" y="485"/>
                    <a:pt x="257" y="485"/>
                  </a:cubicBezTo>
                  <a:cubicBezTo>
                    <a:pt x="257" y="485"/>
                    <a:pt x="182" y="437"/>
                    <a:pt x="92" y="502"/>
                  </a:cubicBezTo>
                  <a:cubicBezTo>
                    <a:pt x="92" y="502"/>
                    <a:pt x="145" y="475"/>
                    <a:pt x="190" y="482"/>
                  </a:cubicBezTo>
                  <a:cubicBezTo>
                    <a:pt x="235" y="489"/>
                    <a:pt x="275" y="528"/>
                    <a:pt x="275" y="605"/>
                  </a:cubicBezTo>
                  <a:cubicBezTo>
                    <a:pt x="275" y="681"/>
                    <a:pt x="257" y="753"/>
                    <a:pt x="203" y="800"/>
                  </a:cubicBezTo>
                  <a:close/>
                </a:path>
              </a:pathLst>
            </a:custGeom>
            <a:solidFill>
              <a:schemeClr val="bg1">
                <a:lumMod val="50000"/>
              </a:schemeClr>
            </a:solidFill>
            <a:ln>
              <a:noFill/>
            </a:ln>
          </p:spPr>
          <p:txBody>
            <a:bodyPr vert="horz" wrap="square" lIns="68564" tIns="34282" rIns="68564" bIns="34282" numCol="1" anchor="t" anchorCtr="0" compatLnSpc="1"/>
            <a:lstStyle/>
            <a:p>
              <a:endParaRPr lang="zh-CN" altLang="en-US"/>
            </a:p>
          </p:txBody>
        </p:sp>
        <p:sp>
          <p:nvSpPr>
            <p:cNvPr id="17" name="Oval 13"/>
            <p:cNvSpPr>
              <a:spLocks noChangeArrowheads="1"/>
            </p:cNvSpPr>
            <p:nvPr/>
          </p:nvSpPr>
          <p:spPr bwMode="auto">
            <a:xfrm>
              <a:off x="4077739" y="2383895"/>
              <a:ext cx="1370648" cy="1371071"/>
            </a:xfrm>
            <a:prstGeom prst="ellipse">
              <a:avLst/>
            </a:prstGeom>
            <a:solidFill>
              <a:schemeClr val="accent1"/>
            </a:solidFill>
            <a:ln>
              <a:noFill/>
            </a:ln>
          </p:spPr>
          <p:txBody>
            <a:bodyPr vert="horz" wrap="square" lIns="0" tIns="0" rIns="0" bIns="0" numCol="1" anchor="t" anchorCtr="0" compatLnSpc="1"/>
            <a:lstStyle/>
            <a:p>
              <a:pPr algn="ctr"/>
              <a:r>
                <a:rPr lang="en-US" altLang="zh-CN" sz="2400" b="1" dirty="0">
                  <a:solidFill>
                    <a:schemeClr val="bg1"/>
                  </a:solidFill>
                </a:rPr>
                <a:t>01</a:t>
              </a:r>
            </a:p>
            <a:p>
              <a:pPr algn="ctr"/>
              <a:r>
                <a:rPr lang="en-US" altLang="zh-CN" sz="825" dirty="0">
                  <a:solidFill>
                    <a:schemeClr val="bg1"/>
                  </a:solidFill>
                </a:rPr>
                <a:t>Option here</a:t>
              </a:r>
              <a:endParaRPr lang="zh-CN" altLang="en-US" sz="825" dirty="0">
                <a:solidFill>
                  <a:schemeClr val="bg1"/>
                </a:solidFill>
              </a:endParaRPr>
            </a:p>
          </p:txBody>
        </p:sp>
        <p:sp>
          <p:nvSpPr>
            <p:cNvPr id="18" name="Oval 14"/>
            <p:cNvSpPr>
              <a:spLocks noChangeArrowheads="1"/>
            </p:cNvSpPr>
            <p:nvPr/>
          </p:nvSpPr>
          <p:spPr bwMode="auto">
            <a:xfrm>
              <a:off x="5433073" y="1549953"/>
              <a:ext cx="1370648" cy="1371071"/>
            </a:xfrm>
            <a:prstGeom prst="ellipse">
              <a:avLst/>
            </a:prstGeom>
            <a:solidFill>
              <a:schemeClr val="accent2"/>
            </a:solidFill>
            <a:ln>
              <a:noFill/>
            </a:ln>
          </p:spPr>
          <p:txBody>
            <a:bodyPr vert="horz" wrap="square" lIns="0" tIns="0" rIns="0" bIns="0" numCol="1" anchor="t" anchorCtr="0" compatLnSpc="1"/>
            <a:lstStyle/>
            <a:p>
              <a:pPr algn="ctr"/>
              <a:r>
                <a:rPr lang="en-US" altLang="zh-CN" sz="2400" b="1" dirty="0">
                  <a:solidFill>
                    <a:schemeClr val="bg1"/>
                  </a:solidFill>
                </a:rPr>
                <a:t>02</a:t>
              </a:r>
            </a:p>
            <a:p>
              <a:pPr algn="ctr"/>
              <a:r>
                <a:rPr lang="en-US" altLang="zh-CN" sz="825" dirty="0">
                  <a:solidFill>
                    <a:schemeClr val="bg1"/>
                  </a:solidFill>
                </a:rPr>
                <a:t>Option here</a:t>
              </a:r>
              <a:endParaRPr lang="zh-CN" altLang="en-US" sz="825" dirty="0">
                <a:solidFill>
                  <a:schemeClr val="bg1"/>
                </a:solidFill>
              </a:endParaRPr>
            </a:p>
          </p:txBody>
        </p:sp>
        <p:sp>
          <p:nvSpPr>
            <p:cNvPr id="19" name="Oval 14"/>
            <p:cNvSpPr>
              <a:spLocks noChangeArrowheads="1"/>
            </p:cNvSpPr>
            <p:nvPr/>
          </p:nvSpPr>
          <p:spPr bwMode="auto">
            <a:xfrm>
              <a:off x="6803721" y="2004743"/>
              <a:ext cx="1370648" cy="1371071"/>
            </a:xfrm>
            <a:prstGeom prst="ellipse">
              <a:avLst/>
            </a:prstGeom>
            <a:solidFill>
              <a:schemeClr val="accent1"/>
            </a:solidFill>
            <a:ln>
              <a:noFill/>
            </a:ln>
          </p:spPr>
          <p:txBody>
            <a:bodyPr vert="horz" wrap="square" lIns="0" tIns="0" rIns="0" bIns="0" numCol="1" anchor="t" anchorCtr="0" compatLnSpc="1"/>
            <a:lstStyle/>
            <a:p>
              <a:pPr algn="ctr"/>
              <a:r>
                <a:rPr lang="en-US" altLang="zh-CN" sz="2400" b="1" dirty="0">
                  <a:solidFill>
                    <a:schemeClr val="bg1"/>
                  </a:solidFill>
                </a:rPr>
                <a:t>03</a:t>
              </a:r>
            </a:p>
            <a:p>
              <a:pPr algn="ctr"/>
              <a:r>
                <a:rPr lang="en-US" altLang="zh-CN" sz="825" dirty="0">
                  <a:solidFill>
                    <a:schemeClr val="bg1"/>
                  </a:solidFill>
                </a:rPr>
                <a:t>Option here</a:t>
              </a:r>
              <a:endParaRPr lang="zh-CN" altLang="en-US" sz="825" dirty="0">
                <a:solidFill>
                  <a:schemeClr val="bg1"/>
                </a:solidFill>
              </a:endParaRPr>
            </a:p>
          </p:txBody>
        </p:sp>
        <p:sp>
          <p:nvSpPr>
            <p:cNvPr id="20" name="Oval 14"/>
            <p:cNvSpPr>
              <a:spLocks noChangeArrowheads="1"/>
            </p:cNvSpPr>
            <p:nvPr/>
          </p:nvSpPr>
          <p:spPr bwMode="auto">
            <a:xfrm>
              <a:off x="6093729" y="3294429"/>
              <a:ext cx="1370648" cy="1371071"/>
            </a:xfrm>
            <a:prstGeom prst="ellipse">
              <a:avLst/>
            </a:prstGeom>
            <a:solidFill>
              <a:schemeClr val="accent2"/>
            </a:solidFill>
            <a:ln>
              <a:noFill/>
            </a:ln>
          </p:spPr>
          <p:txBody>
            <a:bodyPr vert="horz" wrap="square" lIns="0" tIns="0" rIns="0" bIns="0" numCol="1" anchor="t" anchorCtr="0" compatLnSpc="1"/>
            <a:lstStyle/>
            <a:p>
              <a:pPr algn="ctr"/>
              <a:r>
                <a:rPr lang="en-US" altLang="zh-CN" sz="2400" b="1" dirty="0">
                  <a:solidFill>
                    <a:schemeClr val="bg1"/>
                  </a:solidFill>
                </a:rPr>
                <a:t>04</a:t>
              </a:r>
            </a:p>
            <a:p>
              <a:pPr algn="ctr"/>
              <a:r>
                <a:rPr lang="en-US" altLang="zh-CN" sz="825" dirty="0">
                  <a:solidFill>
                    <a:schemeClr val="bg1"/>
                  </a:solidFill>
                </a:rPr>
                <a:t>Option here</a:t>
              </a:r>
              <a:endParaRPr lang="zh-CN" altLang="en-US" sz="825" dirty="0">
                <a:solidFill>
                  <a:schemeClr val="bg1"/>
                </a:solidFill>
              </a:endParaRPr>
            </a:p>
          </p:txBody>
        </p:sp>
      </p:grpSp>
      <p:grpSp>
        <p:nvGrpSpPr>
          <p:cNvPr id="21" name="Group 2"/>
          <p:cNvGrpSpPr/>
          <p:nvPr/>
        </p:nvGrpSpPr>
        <p:grpSpPr>
          <a:xfrm>
            <a:off x="1497694" y="1104148"/>
            <a:ext cx="3149687" cy="781559"/>
            <a:chOff x="1930687" y="4371057"/>
            <a:chExt cx="7121925" cy="1767226"/>
          </a:xfrm>
        </p:grpSpPr>
        <p:sp>
          <p:nvSpPr>
            <p:cNvPr id="22" name="TextBox 6"/>
            <p:cNvSpPr txBox="1"/>
            <p:nvPr/>
          </p:nvSpPr>
          <p:spPr>
            <a:xfrm>
              <a:off x="2430336" y="4927509"/>
              <a:ext cx="6622276" cy="1210774"/>
            </a:xfrm>
            <a:prstGeom prst="rect">
              <a:avLst/>
            </a:prstGeom>
            <a:noFill/>
          </p:spPr>
          <p:txBody>
            <a:bodyPr wrap="square" lIns="164526" tIns="82264" rIns="164526" bIns="82264" rtlCol="0">
              <a:spAutoFit/>
            </a:bodyPr>
            <a:lstStyle/>
            <a:p>
              <a:pPr lvl="0"/>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点击添加主要文字具体内容</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点击添加主要文字具体内容</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23" name="Freeform 222"/>
            <p:cNvSpPr>
              <a:spLocks noEditPoints="1"/>
            </p:cNvSpPr>
            <p:nvPr/>
          </p:nvSpPr>
          <p:spPr bwMode="auto">
            <a:xfrm>
              <a:off x="1930687" y="4490967"/>
              <a:ext cx="518612" cy="520896"/>
            </a:xfrm>
            <a:custGeom>
              <a:avLst/>
              <a:gdLst>
                <a:gd name="T0" fmla="*/ 206 w 412"/>
                <a:gd name="T1" fmla="*/ 0 h 412"/>
                <a:gd name="T2" fmla="*/ 0 w 412"/>
                <a:gd name="T3" fmla="*/ 206 h 412"/>
                <a:gd name="T4" fmla="*/ 206 w 412"/>
                <a:gd name="T5" fmla="*/ 412 h 412"/>
                <a:gd name="T6" fmla="*/ 412 w 412"/>
                <a:gd name="T7" fmla="*/ 206 h 412"/>
                <a:gd name="T8" fmla="*/ 206 w 412"/>
                <a:gd name="T9" fmla="*/ 0 h 412"/>
                <a:gd name="T10" fmla="*/ 171 w 412"/>
                <a:gd name="T11" fmla="*/ 317 h 412"/>
                <a:gd name="T12" fmla="*/ 74 w 412"/>
                <a:gd name="T13" fmla="*/ 220 h 412"/>
                <a:gd name="T14" fmla="*/ 115 w 412"/>
                <a:gd name="T15" fmla="*/ 178 h 412"/>
                <a:gd name="T16" fmla="*/ 171 w 412"/>
                <a:gd name="T17" fmla="*/ 234 h 412"/>
                <a:gd name="T18" fmla="*/ 300 w 412"/>
                <a:gd name="T19" fmla="*/ 105 h 412"/>
                <a:gd name="T20" fmla="*/ 341 w 412"/>
                <a:gd name="T21" fmla="*/ 146 h 412"/>
                <a:gd name="T22" fmla="*/ 171 w 412"/>
                <a:gd name="T23" fmla="*/ 31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chemeClr val="accent1"/>
            </a:solidFill>
            <a:ln>
              <a:noFill/>
            </a:ln>
          </p:spPr>
          <p:txBody>
            <a:bodyPr vert="horz" wrap="square" lIns="68564" tIns="34282" rIns="68564" bIns="34282" numCol="1" anchor="t" anchorCtr="0" compatLnSpc="1"/>
            <a:lstStyle/>
            <a:p>
              <a:endParaRPr lang="en-US" sz="790">
                <a:solidFill>
                  <a:schemeClr val="bg1">
                    <a:lumMod val="50000"/>
                  </a:schemeClr>
                </a:solidFill>
              </a:endParaRPr>
            </a:p>
          </p:txBody>
        </p:sp>
        <p:sp>
          <p:nvSpPr>
            <p:cNvPr id="24" name="TextBox 8"/>
            <p:cNvSpPr txBox="1"/>
            <p:nvPr/>
          </p:nvSpPr>
          <p:spPr>
            <a:xfrm>
              <a:off x="2452236" y="4371057"/>
              <a:ext cx="2191910" cy="782789"/>
            </a:xfrm>
            <a:prstGeom prst="rect">
              <a:avLst/>
            </a:prstGeom>
            <a:noFill/>
          </p:spPr>
          <p:txBody>
            <a:bodyPr wrap="none" lIns="137101" tIns="68551" rIns="137101" bIns="68551" rtlCol="0">
              <a:spAutoFit/>
            </a:bodyPr>
            <a:lstStyle/>
            <a:p>
              <a:r>
                <a:rPr lang="zh-CN" altLang="en-US" sz="1350" b="1" dirty="0">
                  <a:solidFill>
                    <a:schemeClr val="bg1">
                      <a:lumMod val="50000"/>
                    </a:schemeClr>
                  </a:solidFill>
                  <a:latin typeface="Lato Regular"/>
                  <a:cs typeface="Lato Regular"/>
                </a:rPr>
                <a:t>加入标题</a:t>
              </a:r>
              <a:endParaRPr lang="id-ID" sz="1350" b="1" dirty="0">
                <a:solidFill>
                  <a:schemeClr val="bg1">
                    <a:lumMod val="50000"/>
                  </a:schemeClr>
                </a:solidFill>
                <a:latin typeface="Lato Regular"/>
                <a:cs typeface="Lato Regular"/>
              </a:endParaRPr>
            </a:p>
          </p:txBody>
        </p:sp>
      </p:grpSp>
      <p:grpSp>
        <p:nvGrpSpPr>
          <p:cNvPr id="25" name="Group 3"/>
          <p:cNvGrpSpPr/>
          <p:nvPr/>
        </p:nvGrpSpPr>
        <p:grpSpPr>
          <a:xfrm>
            <a:off x="1511798" y="1951467"/>
            <a:ext cx="2812551" cy="781562"/>
            <a:chOff x="1962577" y="6007067"/>
            <a:chExt cx="6359611" cy="1767235"/>
          </a:xfrm>
        </p:grpSpPr>
        <p:sp>
          <p:nvSpPr>
            <p:cNvPr id="26" name="TextBox 10"/>
            <p:cNvSpPr txBox="1"/>
            <p:nvPr/>
          </p:nvSpPr>
          <p:spPr>
            <a:xfrm>
              <a:off x="2462229" y="6563527"/>
              <a:ext cx="5859959" cy="1210775"/>
            </a:xfrm>
            <a:prstGeom prst="rect">
              <a:avLst/>
            </a:prstGeom>
            <a:noFill/>
          </p:spPr>
          <p:txBody>
            <a:bodyPr wrap="square" lIns="164526" tIns="82264" rIns="164526" bIns="82264" rtlCol="0">
              <a:spAutoFit/>
            </a:bodyPr>
            <a:lstStyle/>
            <a:p>
              <a:pPr lvl="0"/>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点击添加主要文字具体内容</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点击添加主要文字具体内容</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27" name="Freeform 222"/>
            <p:cNvSpPr>
              <a:spLocks noEditPoints="1"/>
            </p:cNvSpPr>
            <p:nvPr/>
          </p:nvSpPr>
          <p:spPr bwMode="auto">
            <a:xfrm>
              <a:off x="1962577" y="6126977"/>
              <a:ext cx="518612" cy="520896"/>
            </a:xfrm>
            <a:custGeom>
              <a:avLst/>
              <a:gdLst>
                <a:gd name="T0" fmla="*/ 206 w 412"/>
                <a:gd name="T1" fmla="*/ 0 h 412"/>
                <a:gd name="T2" fmla="*/ 0 w 412"/>
                <a:gd name="T3" fmla="*/ 206 h 412"/>
                <a:gd name="T4" fmla="*/ 206 w 412"/>
                <a:gd name="T5" fmla="*/ 412 h 412"/>
                <a:gd name="T6" fmla="*/ 412 w 412"/>
                <a:gd name="T7" fmla="*/ 206 h 412"/>
                <a:gd name="T8" fmla="*/ 206 w 412"/>
                <a:gd name="T9" fmla="*/ 0 h 412"/>
                <a:gd name="T10" fmla="*/ 171 w 412"/>
                <a:gd name="T11" fmla="*/ 317 h 412"/>
                <a:gd name="T12" fmla="*/ 74 w 412"/>
                <a:gd name="T13" fmla="*/ 220 h 412"/>
                <a:gd name="T14" fmla="*/ 115 w 412"/>
                <a:gd name="T15" fmla="*/ 178 h 412"/>
                <a:gd name="T16" fmla="*/ 171 w 412"/>
                <a:gd name="T17" fmla="*/ 234 h 412"/>
                <a:gd name="T18" fmla="*/ 300 w 412"/>
                <a:gd name="T19" fmla="*/ 105 h 412"/>
                <a:gd name="T20" fmla="*/ 341 w 412"/>
                <a:gd name="T21" fmla="*/ 146 h 412"/>
                <a:gd name="T22" fmla="*/ 171 w 412"/>
                <a:gd name="T23" fmla="*/ 31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chemeClr val="accent2"/>
            </a:solidFill>
            <a:ln>
              <a:noFill/>
            </a:ln>
          </p:spPr>
          <p:txBody>
            <a:bodyPr vert="horz" wrap="square" lIns="68564" tIns="34282" rIns="68564" bIns="34282" numCol="1" anchor="t" anchorCtr="0" compatLnSpc="1"/>
            <a:lstStyle/>
            <a:p>
              <a:endParaRPr lang="en-US" sz="790">
                <a:solidFill>
                  <a:schemeClr val="bg1">
                    <a:lumMod val="50000"/>
                  </a:schemeClr>
                </a:solidFill>
              </a:endParaRPr>
            </a:p>
          </p:txBody>
        </p:sp>
        <p:sp>
          <p:nvSpPr>
            <p:cNvPr id="28" name="TextBox 15"/>
            <p:cNvSpPr txBox="1"/>
            <p:nvPr/>
          </p:nvSpPr>
          <p:spPr>
            <a:xfrm>
              <a:off x="2484126" y="6007067"/>
              <a:ext cx="2191911" cy="782790"/>
            </a:xfrm>
            <a:prstGeom prst="rect">
              <a:avLst/>
            </a:prstGeom>
            <a:noFill/>
          </p:spPr>
          <p:txBody>
            <a:bodyPr wrap="none" lIns="137101" tIns="68551" rIns="137101" bIns="68551" rtlCol="0">
              <a:spAutoFit/>
            </a:bodyPr>
            <a:lstStyle/>
            <a:p>
              <a:pPr lvl="0"/>
              <a:r>
                <a:rPr lang="zh-CN" altLang="en-US" sz="1350" b="1" dirty="0">
                  <a:solidFill>
                    <a:srgbClr val="FFFFFF">
                      <a:lumMod val="50000"/>
                    </a:srgbClr>
                  </a:solidFill>
                  <a:latin typeface="Lato Regular"/>
                  <a:cs typeface="Lato Regular"/>
                </a:rPr>
                <a:t>加入标题</a:t>
              </a:r>
              <a:endParaRPr lang="id-ID" altLang="zh-CN" sz="1350" b="1" dirty="0">
                <a:solidFill>
                  <a:srgbClr val="FFFFFF">
                    <a:lumMod val="50000"/>
                  </a:srgbClr>
                </a:solidFill>
                <a:latin typeface="Lato Regular"/>
                <a:cs typeface="Lato Regular"/>
              </a:endParaRPr>
            </a:p>
          </p:txBody>
        </p:sp>
      </p:grpSp>
      <p:grpSp>
        <p:nvGrpSpPr>
          <p:cNvPr id="29" name="Group 4"/>
          <p:cNvGrpSpPr/>
          <p:nvPr/>
        </p:nvGrpSpPr>
        <p:grpSpPr>
          <a:xfrm>
            <a:off x="1502113" y="2786760"/>
            <a:ext cx="2822236" cy="781562"/>
            <a:chOff x="1940679" y="7594332"/>
            <a:chExt cx="6381509" cy="1767233"/>
          </a:xfrm>
        </p:grpSpPr>
        <p:sp>
          <p:nvSpPr>
            <p:cNvPr id="30" name="TextBox 17"/>
            <p:cNvSpPr txBox="1"/>
            <p:nvPr/>
          </p:nvSpPr>
          <p:spPr>
            <a:xfrm>
              <a:off x="2440331" y="8150791"/>
              <a:ext cx="5881857" cy="1210774"/>
            </a:xfrm>
            <a:prstGeom prst="rect">
              <a:avLst/>
            </a:prstGeom>
            <a:noFill/>
          </p:spPr>
          <p:txBody>
            <a:bodyPr wrap="square" lIns="164526" tIns="82264" rIns="164526" bIns="82264" rtlCol="0">
              <a:spAutoFit/>
            </a:bodyPr>
            <a:lstStyle/>
            <a:p>
              <a:pPr lvl="0"/>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点击添加主要文字具体内容</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点击添加主要文字具体内容</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31" name="Freeform 222"/>
            <p:cNvSpPr>
              <a:spLocks noEditPoints="1"/>
            </p:cNvSpPr>
            <p:nvPr/>
          </p:nvSpPr>
          <p:spPr bwMode="auto">
            <a:xfrm>
              <a:off x="1940679" y="7714242"/>
              <a:ext cx="518612" cy="520896"/>
            </a:xfrm>
            <a:custGeom>
              <a:avLst/>
              <a:gdLst>
                <a:gd name="T0" fmla="*/ 206 w 412"/>
                <a:gd name="T1" fmla="*/ 0 h 412"/>
                <a:gd name="T2" fmla="*/ 0 w 412"/>
                <a:gd name="T3" fmla="*/ 206 h 412"/>
                <a:gd name="T4" fmla="*/ 206 w 412"/>
                <a:gd name="T5" fmla="*/ 412 h 412"/>
                <a:gd name="T6" fmla="*/ 412 w 412"/>
                <a:gd name="T7" fmla="*/ 206 h 412"/>
                <a:gd name="T8" fmla="*/ 206 w 412"/>
                <a:gd name="T9" fmla="*/ 0 h 412"/>
                <a:gd name="T10" fmla="*/ 171 w 412"/>
                <a:gd name="T11" fmla="*/ 317 h 412"/>
                <a:gd name="T12" fmla="*/ 74 w 412"/>
                <a:gd name="T13" fmla="*/ 220 h 412"/>
                <a:gd name="T14" fmla="*/ 115 w 412"/>
                <a:gd name="T15" fmla="*/ 178 h 412"/>
                <a:gd name="T16" fmla="*/ 171 w 412"/>
                <a:gd name="T17" fmla="*/ 234 h 412"/>
                <a:gd name="T18" fmla="*/ 300 w 412"/>
                <a:gd name="T19" fmla="*/ 105 h 412"/>
                <a:gd name="T20" fmla="*/ 341 w 412"/>
                <a:gd name="T21" fmla="*/ 146 h 412"/>
                <a:gd name="T22" fmla="*/ 171 w 412"/>
                <a:gd name="T23" fmla="*/ 31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chemeClr val="accent1"/>
            </a:solidFill>
            <a:ln>
              <a:noFill/>
            </a:ln>
          </p:spPr>
          <p:txBody>
            <a:bodyPr vert="horz" wrap="square" lIns="68564" tIns="34282" rIns="68564" bIns="34282" numCol="1" anchor="t" anchorCtr="0" compatLnSpc="1"/>
            <a:lstStyle/>
            <a:p>
              <a:endParaRPr lang="en-US" sz="790">
                <a:solidFill>
                  <a:schemeClr val="bg1">
                    <a:lumMod val="50000"/>
                  </a:schemeClr>
                </a:solidFill>
              </a:endParaRPr>
            </a:p>
          </p:txBody>
        </p:sp>
        <p:sp>
          <p:nvSpPr>
            <p:cNvPr id="32" name="TextBox 19"/>
            <p:cNvSpPr txBox="1"/>
            <p:nvPr/>
          </p:nvSpPr>
          <p:spPr>
            <a:xfrm>
              <a:off x="2462228" y="7594332"/>
              <a:ext cx="2191910" cy="782789"/>
            </a:xfrm>
            <a:prstGeom prst="rect">
              <a:avLst/>
            </a:prstGeom>
            <a:noFill/>
          </p:spPr>
          <p:txBody>
            <a:bodyPr wrap="none" lIns="137101" tIns="68551" rIns="137101" bIns="68551" rtlCol="0">
              <a:spAutoFit/>
            </a:bodyPr>
            <a:lstStyle/>
            <a:p>
              <a:pPr lvl="0"/>
              <a:r>
                <a:rPr lang="zh-CN" altLang="en-US" sz="1350" b="1" dirty="0">
                  <a:solidFill>
                    <a:srgbClr val="FFFFFF">
                      <a:lumMod val="50000"/>
                    </a:srgbClr>
                  </a:solidFill>
                  <a:latin typeface="Lato Regular"/>
                  <a:cs typeface="Lato Regular"/>
                </a:rPr>
                <a:t>加入标题</a:t>
              </a:r>
              <a:endParaRPr lang="id-ID" altLang="zh-CN" sz="1350" b="1" dirty="0">
                <a:solidFill>
                  <a:srgbClr val="FFFFFF">
                    <a:lumMod val="50000"/>
                  </a:srgbClr>
                </a:solidFill>
                <a:latin typeface="Lato Regular"/>
                <a:cs typeface="Lato Regular"/>
              </a:endParaRPr>
            </a:p>
          </p:txBody>
        </p:sp>
      </p:grpSp>
      <p:grpSp>
        <p:nvGrpSpPr>
          <p:cNvPr id="33" name="Group 5"/>
          <p:cNvGrpSpPr/>
          <p:nvPr/>
        </p:nvGrpSpPr>
        <p:grpSpPr>
          <a:xfrm>
            <a:off x="1516217" y="3605512"/>
            <a:ext cx="2808132" cy="781560"/>
            <a:chOff x="1972569" y="9230342"/>
            <a:chExt cx="6349619" cy="1767230"/>
          </a:xfrm>
        </p:grpSpPr>
        <p:sp>
          <p:nvSpPr>
            <p:cNvPr id="34" name="TextBox 21"/>
            <p:cNvSpPr txBox="1"/>
            <p:nvPr/>
          </p:nvSpPr>
          <p:spPr>
            <a:xfrm>
              <a:off x="2472221" y="9786797"/>
              <a:ext cx="5849967" cy="1210775"/>
            </a:xfrm>
            <a:prstGeom prst="rect">
              <a:avLst/>
            </a:prstGeom>
            <a:noFill/>
          </p:spPr>
          <p:txBody>
            <a:bodyPr wrap="square" lIns="164526" tIns="82264" rIns="164526" bIns="82264" rtlCol="0">
              <a:spAutoFit/>
            </a:bodyPr>
            <a:lstStyle/>
            <a:p>
              <a:pPr lvl="0"/>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点击添加主要文字具体内容</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点击添加主要文字具体内容</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35" name="Freeform 222"/>
            <p:cNvSpPr>
              <a:spLocks noEditPoints="1"/>
            </p:cNvSpPr>
            <p:nvPr/>
          </p:nvSpPr>
          <p:spPr bwMode="auto">
            <a:xfrm>
              <a:off x="1972569" y="9350252"/>
              <a:ext cx="518612" cy="520896"/>
            </a:xfrm>
            <a:custGeom>
              <a:avLst/>
              <a:gdLst>
                <a:gd name="T0" fmla="*/ 206 w 412"/>
                <a:gd name="T1" fmla="*/ 0 h 412"/>
                <a:gd name="T2" fmla="*/ 0 w 412"/>
                <a:gd name="T3" fmla="*/ 206 h 412"/>
                <a:gd name="T4" fmla="*/ 206 w 412"/>
                <a:gd name="T5" fmla="*/ 412 h 412"/>
                <a:gd name="T6" fmla="*/ 412 w 412"/>
                <a:gd name="T7" fmla="*/ 206 h 412"/>
                <a:gd name="T8" fmla="*/ 206 w 412"/>
                <a:gd name="T9" fmla="*/ 0 h 412"/>
                <a:gd name="T10" fmla="*/ 171 w 412"/>
                <a:gd name="T11" fmla="*/ 317 h 412"/>
                <a:gd name="T12" fmla="*/ 74 w 412"/>
                <a:gd name="T13" fmla="*/ 220 h 412"/>
                <a:gd name="T14" fmla="*/ 115 w 412"/>
                <a:gd name="T15" fmla="*/ 178 h 412"/>
                <a:gd name="T16" fmla="*/ 171 w 412"/>
                <a:gd name="T17" fmla="*/ 234 h 412"/>
                <a:gd name="T18" fmla="*/ 300 w 412"/>
                <a:gd name="T19" fmla="*/ 105 h 412"/>
                <a:gd name="T20" fmla="*/ 341 w 412"/>
                <a:gd name="T21" fmla="*/ 146 h 412"/>
                <a:gd name="T22" fmla="*/ 171 w 412"/>
                <a:gd name="T23" fmla="*/ 31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chemeClr val="accent2"/>
            </a:solidFill>
            <a:ln>
              <a:noFill/>
            </a:ln>
          </p:spPr>
          <p:txBody>
            <a:bodyPr vert="horz" wrap="square" lIns="68564" tIns="34282" rIns="68564" bIns="34282" numCol="1" anchor="t" anchorCtr="0" compatLnSpc="1"/>
            <a:lstStyle/>
            <a:p>
              <a:endParaRPr lang="en-US" sz="790">
                <a:solidFill>
                  <a:schemeClr val="bg1">
                    <a:lumMod val="50000"/>
                  </a:schemeClr>
                </a:solidFill>
              </a:endParaRPr>
            </a:p>
          </p:txBody>
        </p:sp>
        <p:sp>
          <p:nvSpPr>
            <p:cNvPr id="36" name="TextBox 23"/>
            <p:cNvSpPr txBox="1"/>
            <p:nvPr/>
          </p:nvSpPr>
          <p:spPr>
            <a:xfrm>
              <a:off x="2494118" y="9230342"/>
              <a:ext cx="2191911" cy="782790"/>
            </a:xfrm>
            <a:prstGeom prst="rect">
              <a:avLst/>
            </a:prstGeom>
            <a:noFill/>
          </p:spPr>
          <p:txBody>
            <a:bodyPr wrap="none" lIns="137101" tIns="68551" rIns="137101" bIns="68551" rtlCol="0">
              <a:spAutoFit/>
            </a:bodyPr>
            <a:lstStyle/>
            <a:p>
              <a:pPr lvl="0"/>
              <a:r>
                <a:rPr lang="zh-CN" altLang="en-US" sz="1350" b="1" dirty="0">
                  <a:solidFill>
                    <a:srgbClr val="FFFFFF">
                      <a:lumMod val="50000"/>
                    </a:srgbClr>
                  </a:solidFill>
                  <a:latin typeface="Lato Regular"/>
                  <a:cs typeface="Lato Regular"/>
                </a:rPr>
                <a:t>加入标题</a:t>
              </a:r>
              <a:endParaRPr lang="id-ID" altLang="zh-CN" sz="1350" b="1" dirty="0">
                <a:solidFill>
                  <a:srgbClr val="FFFFFF">
                    <a:lumMod val="50000"/>
                  </a:srgbClr>
                </a:solidFill>
                <a:latin typeface="Lato Regular"/>
                <a:cs typeface="Lato Regular"/>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250"/>
                                        <p:tgtEl>
                                          <p:spTgt spid="21"/>
                                        </p:tgtEl>
                                      </p:cBhvr>
                                    </p:animEffect>
                                    <p:anim calcmode="lin" valueType="num">
                                      <p:cBhvr>
                                        <p:cTn id="14" dur="250" fill="hold"/>
                                        <p:tgtEl>
                                          <p:spTgt spid="21"/>
                                        </p:tgtEl>
                                        <p:attrNameLst>
                                          <p:attrName>ppt_x</p:attrName>
                                        </p:attrNameLst>
                                      </p:cBhvr>
                                      <p:tavLst>
                                        <p:tav tm="0">
                                          <p:val>
                                            <p:strVal val="#ppt_x"/>
                                          </p:val>
                                        </p:tav>
                                        <p:tav tm="100000">
                                          <p:val>
                                            <p:strVal val="#ppt_x"/>
                                          </p:val>
                                        </p:tav>
                                      </p:tavLst>
                                    </p:anim>
                                    <p:anim calcmode="lin" valueType="num">
                                      <p:cBhvr>
                                        <p:cTn id="15" dur="250" fill="hold"/>
                                        <p:tgtEl>
                                          <p:spTgt spid="21"/>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250"/>
                                        <p:tgtEl>
                                          <p:spTgt spid="25"/>
                                        </p:tgtEl>
                                      </p:cBhvr>
                                    </p:animEffect>
                                    <p:anim calcmode="lin" valueType="num">
                                      <p:cBhvr>
                                        <p:cTn id="20" dur="250" fill="hold"/>
                                        <p:tgtEl>
                                          <p:spTgt spid="25"/>
                                        </p:tgtEl>
                                        <p:attrNameLst>
                                          <p:attrName>ppt_x</p:attrName>
                                        </p:attrNameLst>
                                      </p:cBhvr>
                                      <p:tavLst>
                                        <p:tav tm="0">
                                          <p:val>
                                            <p:strVal val="#ppt_x"/>
                                          </p:val>
                                        </p:tav>
                                        <p:tav tm="100000">
                                          <p:val>
                                            <p:strVal val="#ppt_x"/>
                                          </p:val>
                                        </p:tav>
                                      </p:tavLst>
                                    </p:anim>
                                    <p:anim calcmode="lin" valueType="num">
                                      <p:cBhvr>
                                        <p:cTn id="21" dur="250" fill="hold"/>
                                        <p:tgtEl>
                                          <p:spTgt spid="25"/>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250"/>
                                        <p:tgtEl>
                                          <p:spTgt spid="29"/>
                                        </p:tgtEl>
                                      </p:cBhvr>
                                    </p:animEffect>
                                    <p:anim calcmode="lin" valueType="num">
                                      <p:cBhvr>
                                        <p:cTn id="26" dur="250" fill="hold"/>
                                        <p:tgtEl>
                                          <p:spTgt spid="29"/>
                                        </p:tgtEl>
                                        <p:attrNameLst>
                                          <p:attrName>ppt_x</p:attrName>
                                        </p:attrNameLst>
                                      </p:cBhvr>
                                      <p:tavLst>
                                        <p:tav tm="0">
                                          <p:val>
                                            <p:strVal val="#ppt_x"/>
                                          </p:val>
                                        </p:tav>
                                        <p:tav tm="100000">
                                          <p:val>
                                            <p:strVal val="#ppt_x"/>
                                          </p:val>
                                        </p:tav>
                                      </p:tavLst>
                                    </p:anim>
                                    <p:anim calcmode="lin" valueType="num">
                                      <p:cBhvr>
                                        <p:cTn id="27" dur="250" fill="hold"/>
                                        <p:tgtEl>
                                          <p:spTgt spid="29"/>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250"/>
                                        <p:tgtEl>
                                          <p:spTgt spid="33"/>
                                        </p:tgtEl>
                                      </p:cBhvr>
                                    </p:animEffect>
                                    <p:anim calcmode="lin" valueType="num">
                                      <p:cBhvr>
                                        <p:cTn id="32" dur="250" fill="hold"/>
                                        <p:tgtEl>
                                          <p:spTgt spid="33"/>
                                        </p:tgtEl>
                                        <p:attrNameLst>
                                          <p:attrName>ppt_x</p:attrName>
                                        </p:attrNameLst>
                                      </p:cBhvr>
                                      <p:tavLst>
                                        <p:tav tm="0">
                                          <p:val>
                                            <p:strVal val="#ppt_x"/>
                                          </p:val>
                                        </p:tav>
                                        <p:tav tm="100000">
                                          <p:val>
                                            <p:strVal val="#ppt_x"/>
                                          </p:val>
                                        </p:tav>
                                      </p:tavLst>
                                    </p:anim>
                                    <p:anim calcmode="lin" valueType="num">
                                      <p:cBhvr>
                                        <p:cTn id="33" dur="25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矩形 42"/>
          <p:cNvSpPr>
            <a:spLocks noChangeArrowheads="1"/>
          </p:cNvSpPr>
          <p:nvPr/>
        </p:nvSpPr>
        <p:spPr bwMode="auto">
          <a:xfrm>
            <a:off x="7338969" y="2878265"/>
            <a:ext cx="692783" cy="1695058"/>
          </a:xfrm>
          <a:prstGeom prst="rect">
            <a:avLst/>
          </a:prstGeom>
          <a:solidFill>
            <a:schemeClr val="accent1"/>
          </a:solidFill>
          <a:ln w="28575">
            <a:noFill/>
          </a:ln>
          <a:effectLst>
            <a:outerShdw blurRad="152400" dist="25400" dir="5340000" algn="ctr" rotWithShape="0">
              <a:srgbClr val="000000">
                <a:alpha val="43137"/>
              </a:srgbClr>
            </a:outerShdw>
          </a:effectLst>
        </p:spPr>
        <p:txBody>
          <a:bodyPr lIns="91413" tIns="45707" rIns="91413" bIns="45707"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方正兰亭黑_GBK" pitchFamily="2" charset="-122"/>
            </a:endParaRPr>
          </a:p>
        </p:txBody>
      </p:sp>
      <p:sp>
        <p:nvSpPr>
          <p:cNvPr id="98" name="矩形 37"/>
          <p:cNvSpPr>
            <a:spLocks noChangeArrowheads="1"/>
          </p:cNvSpPr>
          <p:nvPr/>
        </p:nvSpPr>
        <p:spPr bwMode="auto">
          <a:xfrm>
            <a:off x="3747683" y="2878265"/>
            <a:ext cx="3499628" cy="1695058"/>
          </a:xfrm>
          <a:prstGeom prst="rect">
            <a:avLst/>
          </a:prstGeom>
          <a:solidFill>
            <a:schemeClr val="accent2"/>
          </a:solidFill>
          <a:ln w="28575">
            <a:noFill/>
          </a:ln>
          <a:effectLst>
            <a:outerShdw blurRad="152400" dist="25400" dir="5340000" algn="ctr" rotWithShape="0">
              <a:srgbClr val="000000">
                <a:alpha val="43137"/>
              </a:srgbClr>
            </a:outerShdw>
          </a:effectLst>
        </p:spPr>
        <p:txBody>
          <a:bodyPr lIns="91413" tIns="45707" rIns="91413" bIns="45707"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方正兰亭黑_GBK" pitchFamily="2" charset="-122"/>
            </a:endParaRPr>
          </a:p>
        </p:txBody>
      </p:sp>
      <p:sp>
        <p:nvSpPr>
          <p:cNvPr id="99" name="矩形 46"/>
          <p:cNvSpPr>
            <a:spLocks noChangeAspect="1" noChangeArrowheads="1"/>
          </p:cNvSpPr>
          <p:nvPr/>
        </p:nvSpPr>
        <p:spPr bwMode="auto">
          <a:xfrm>
            <a:off x="1115821" y="2878265"/>
            <a:ext cx="2541397" cy="1695058"/>
          </a:xfrm>
          <a:prstGeom prst="rect">
            <a:avLst/>
          </a:prstGeom>
          <a:blipFill dpi="0" rotWithShape="1">
            <a:blip r:embed="rId3"/>
            <a:srcRect/>
            <a:stretch>
              <a:fillRect/>
            </a:stretch>
          </a:blipFill>
          <a:ln w="28575">
            <a:gradFill>
              <a:gsLst>
                <a:gs pos="100000">
                  <a:schemeClr val="bg1">
                    <a:lumMod val="85000"/>
                  </a:schemeClr>
                </a:gs>
                <a:gs pos="0">
                  <a:schemeClr val="bg1"/>
                </a:gs>
              </a:gsLst>
              <a:lin ang="5400000" scaled="0"/>
            </a:gradFill>
            <a:bevel/>
          </a:ln>
          <a:effectLst>
            <a:outerShdw blurRad="165100" dist="50800" dir="9000000" algn="ctr" rotWithShape="0">
              <a:srgbClr val="000000">
                <a:alpha val="43137"/>
              </a:srgbClr>
            </a:outerShdw>
          </a:effectLst>
        </p:spPr>
        <p:txBody>
          <a:bodyPr lIns="91413" tIns="45707" rIns="91413" bIns="45707"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方正兰亭黑_GBK" pitchFamily="2" charset="-122"/>
            </a:endParaRPr>
          </a:p>
        </p:txBody>
      </p:sp>
      <p:sp>
        <p:nvSpPr>
          <p:cNvPr id="100" name="矩形 47"/>
          <p:cNvSpPr>
            <a:spLocks noChangeAspect="1" noChangeArrowheads="1"/>
          </p:cNvSpPr>
          <p:nvPr/>
        </p:nvSpPr>
        <p:spPr bwMode="auto">
          <a:xfrm>
            <a:off x="2881110" y="1114167"/>
            <a:ext cx="2539015" cy="1693868"/>
          </a:xfrm>
          <a:prstGeom prst="rect">
            <a:avLst/>
          </a:prstGeom>
          <a:blipFill dpi="0" rotWithShape="1">
            <a:blip r:embed="rId4"/>
            <a:srcRect/>
            <a:stretch>
              <a:fillRect/>
            </a:stretch>
          </a:blipFill>
          <a:ln w="28575">
            <a:gradFill>
              <a:gsLst>
                <a:gs pos="100000">
                  <a:schemeClr val="bg1">
                    <a:lumMod val="85000"/>
                  </a:schemeClr>
                </a:gs>
                <a:gs pos="0">
                  <a:schemeClr val="bg1"/>
                </a:gs>
              </a:gsLst>
              <a:lin ang="5400000" scaled="0"/>
            </a:gradFill>
            <a:bevel/>
          </a:ln>
          <a:effectLst>
            <a:outerShdw blurRad="165100" dist="50800" dir="9000000" algn="ctr" rotWithShape="0">
              <a:srgbClr val="000000">
                <a:alpha val="43137"/>
              </a:srgbClr>
            </a:outerShdw>
          </a:effectLst>
        </p:spPr>
        <p:txBody>
          <a:bodyPr lIns="91413" tIns="45707" rIns="91413" bIns="45707"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方正兰亭黑_GBK" pitchFamily="2" charset="-122"/>
            </a:endParaRPr>
          </a:p>
        </p:txBody>
      </p:sp>
      <p:sp>
        <p:nvSpPr>
          <p:cNvPr id="101" name="矩形 1"/>
          <p:cNvSpPr>
            <a:spLocks noChangeArrowheads="1"/>
          </p:cNvSpPr>
          <p:nvPr/>
        </p:nvSpPr>
        <p:spPr bwMode="auto">
          <a:xfrm>
            <a:off x="1115821" y="1112977"/>
            <a:ext cx="1695058" cy="1695058"/>
          </a:xfrm>
          <a:prstGeom prst="rect">
            <a:avLst/>
          </a:prstGeom>
          <a:solidFill>
            <a:schemeClr val="accent1"/>
          </a:solidFill>
          <a:ln w="28575">
            <a:noFill/>
          </a:ln>
          <a:effectLst>
            <a:outerShdw blurRad="152400" dist="25400" dir="5340000" algn="ctr" rotWithShape="0">
              <a:srgbClr val="000000">
                <a:alpha val="43137"/>
              </a:srgbClr>
            </a:outerShdw>
          </a:effectLst>
        </p:spPr>
        <p:txBody>
          <a:bodyPr lIns="91413" tIns="45707" rIns="91413" bIns="45707" anchor="ctr"/>
          <a:lstStyle/>
          <a:p>
            <a:pPr algn="ctr"/>
            <a:endParaRPr lang="zh-CN" altLang="zh-CN">
              <a:solidFill>
                <a:srgbClr val="FF8607"/>
              </a:solidFill>
              <a:latin typeface="微软雅黑" panose="020B0503020204020204" pitchFamily="34" charset="-122"/>
              <a:ea typeface="微软雅黑" panose="020B0503020204020204" pitchFamily="34" charset="-122"/>
              <a:sym typeface="方正兰亭黑_GBK" pitchFamily="2" charset="-122"/>
            </a:endParaRPr>
          </a:p>
        </p:txBody>
      </p:sp>
      <p:sp>
        <p:nvSpPr>
          <p:cNvPr id="102" name="矩形 59"/>
          <p:cNvSpPr>
            <a:spLocks noChangeAspect="1" noChangeArrowheads="1"/>
          </p:cNvSpPr>
          <p:nvPr/>
        </p:nvSpPr>
        <p:spPr bwMode="auto">
          <a:xfrm>
            <a:off x="5490355" y="1112977"/>
            <a:ext cx="2541396" cy="1695058"/>
          </a:xfrm>
          <a:prstGeom prst="rect">
            <a:avLst/>
          </a:prstGeom>
          <a:blipFill dpi="0" rotWithShape="1">
            <a:blip r:embed="rId5"/>
            <a:srcRect/>
            <a:stretch>
              <a:fillRect/>
            </a:stretch>
          </a:blipFill>
          <a:ln w="28575">
            <a:gradFill>
              <a:gsLst>
                <a:gs pos="100000">
                  <a:schemeClr val="bg1">
                    <a:lumMod val="85000"/>
                  </a:schemeClr>
                </a:gs>
                <a:gs pos="0">
                  <a:schemeClr val="bg1"/>
                </a:gs>
              </a:gsLst>
              <a:lin ang="5400000" scaled="0"/>
            </a:gradFill>
            <a:bevel/>
          </a:ln>
          <a:effectLst>
            <a:outerShdw blurRad="165100" dist="50800" dir="9000000" algn="ctr" rotWithShape="0">
              <a:srgbClr val="000000">
                <a:alpha val="43137"/>
              </a:srgbClr>
            </a:outerShdw>
          </a:effectLst>
        </p:spPr>
        <p:txBody>
          <a:bodyPr lIns="91413" tIns="45707" rIns="91413" bIns="45707"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方正兰亭黑_GBK" pitchFamily="2" charset="-122"/>
            </a:endParaRPr>
          </a:p>
        </p:txBody>
      </p:sp>
      <p:sp>
        <p:nvSpPr>
          <p:cNvPr id="103" name="矩形 56"/>
          <p:cNvSpPr>
            <a:spLocks noChangeArrowheads="1"/>
          </p:cNvSpPr>
          <p:nvPr/>
        </p:nvSpPr>
        <p:spPr bwMode="auto">
          <a:xfrm>
            <a:off x="1115821" y="1209395"/>
            <a:ext cx="1614114" cy="346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13" tIns="45707" rIns="91413" bIns="45707">
            <a:spAutoFit/>
          </a:bodyPr>
          <a:lstStyle/>
          <a:p>
            <a:pPr algn="r"/>
            <a:r>
              <a:rPr lang="zh-CN" altLang="en-US" sz="1650" b="1" dirty="0">
                <a:solidFill>
                  <a:schemeClr val="bg1"/>
                </a:solidFill>
                <a:latin typeface="微软雅黑" panose="020B0503020204020204" pitchFamily="34" charset="-122"/>
                <a:ea typeface="微软雅黑" panose="020B0503020204020204" pitchFamily="34" charset="-122"/>
                <a:sym typeface="方正兰亭黑_GBK" pitchFamily="2" charset="-122"/>
              </a:rPr>
              <a:t>添加主题</a:t>
            </a:r>
            <a:endParaRPr lang="zh-CN" altLang="en-US" sz="165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04" name="矩形 57"/>
          <p:cNvSpPr>
            <a:spLocks noChangeArrowheads="1"/>
          </p:cNvSpPr>
          <p:nvPr/>
        </p:nvSpPr>
        <p:spPr bwMode="auto">
          <a:xfrm>
            <a:off x="1352700" y="1546265"/>
            <a:ext cx="1458178" cy="867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13" tIns="45707" rIns="91413" bIns="45707">
            <a:spAutoFit/>
          </a:bodyPr>
          <a:lstStyle/>
          <a:p>
            <a:pPr>
              <a:lnSpc>
                <a:spcPct val="120000"/>
              </a:lnSpc>
            </a:pPr>
            <a:r>
              <a:rPr lang="zh-CN" altLang="en-US"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p>
        </p:txBody>
      </p:sp>
      <p:sp>
        <p:nvSpPr>
          <p:cNvPr id="105" name="矩形 44"/>
          <p:cNvSpPr>
            <a:spLocks noChangeArrowheads="1"/>
          </p:cNvSpPr>
          <p:nvPr/>
        </p:nvSpPr>
        <p:spPr bwMode="auto">
          <a:xfrm>
            <a:off x="3845293" y="2984206"/>
            <a:ext cx="2323562" cy="346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13" tIns="45707" rIns="91413" bIns="45707">
            <a:spAutoFit/>
          </a:bodyPr>
          <a:lstStyle/>
          <a:p>
            <a:r>
              <a:rPr lang="zh-CN" altLang="en-US" sz="1650" b="1" dirty="0">
                <a:solidFill>
                  <a:schemeClr val="bg1"/>
                </a:solidFill>
                <a:latin typeface="微软雅黑" panose="020B0503020204020204" pitchFamily="34" charset="-122"/>
                <a:ea typeface="微软雅黑" panose="020B0503020204020204" pitchFamily="34" charset="-122"/>
                <a:sym typeface="方正兰亭黑_GBK" pitchFamily="2" charset="-122"/>
              </a:rPr>
              <a:t>添加主题</a:t>
            </a:r>
            <a:endParaRPr lang="zh-CN" altLang="en-US" sz="165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06" name="矩形 45"/>
          <p:cNvSpPr>
            <a:spLocks noChangeArrowheads="1"/>
          </p:cNvSpPr>
          <p:nvPr/>
        </p:nvSpPr>
        <p:spPr bwMode="auto">
          <a:xfrm>
            <a:off x="3845293" y="3285364"/>
            <a:ext cx="3210372" cy="1255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13" tIns="45707" rIns="91413" bIns="45707">
            <a:spAutoFit/>
          </a:bodyPr>
          <a:lstStyle/>
          <a:p>
            <a:pPr>
              <a:lnSpc>
                <a:spcPct val="120000"/>
              </a:lnSpc>
            </a:pPr>
            <a:r>
              <a:rPr lang="zh-CN" altLang="en-US"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p>
          <a:p>
            <a:pPr>
              <a:lnSpc>
                <a:spcPct val="120000"/>
              </a:lnSpc>
            </a:pPr>
            <a:endParaRPr lang="zh-CN" altLang="en-US"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1"/>
                                        </p:tgtEl>
                                        <p:attrNameLst>
                                          <p:attrName>style.visibility</p:attrName>
                                        </p:attrNameLst>
                                      </p:cBhvr>
                                      <p:to>
                                        <p:strVal val="visible"/>
                                      </p:to>
                                    </p:set>
                                    <p:anim calcmode="lin" valueType="num">
                                      <p:cBhvr>
                                        <p:cTn id="7" dur="500" fill="hold"/>
                                        <p:tgtEl>
                                          <p:spTgt spid="101"/>
                                        </p:tgtEl>
                                        <p:attrNameLst>
                                          <p:attrName>ppt_x</p:attrName>
                                        </p:attrNameLst>
                                      </p:cBhvr>
                                      <p:tavLst>
                                        <p:tav tm="0">
                                          <p:val>
                                            <p:strVal val="0-#ppt_w/2"/>
                                          </p:val>
                                        </p:tav>
                                        <p:tav tm="100000">
                                          <p:val>
                                            <p:strVal val="#ppt_x"/>
                                          </p:val>
                                        </p:tav>
                                      </p:tavLst>
                                    </p:anim>
                                    <p:anim calcmode="lin" valueType="num">
                                      <p:cBhvr>
                                        <p:cTn id="8" dur="500" fill="hold"/>
                                        <p:tgtEl>
                                          <p:spTgt spid="10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00"/>
                                        </p:tgtEl>
                                        <p:attrNameLst>
                                          <p:attrName>style.visibility</p:attrName>
                                        </p:attrNameLst>
                                      </p:cBhvr>
                                      <p:to>
                                        <p:strVal val="visible"/>
                                      </p:to>
                                    </p:set>
                                    <p:anim calcmode="lin" valueType="num">
                                      <p:cBhvr>
                                        <p:cTn id="12" dur="500" fill="hold"/>
                                        <p:tgtEl>
                                          <p:spTgt spid="100"/>
                                        </p:tgtEl>
                                        <p:attrNameLst>
                                          <p:attrName>ppt_x</p:attrName>
                                        </p:attrNameLst>
                                      </p:cBhvr>
                                      <p:tavLst>
                                        <p:tav tm="0">
                                          <p:val>
                                            <p:strVal val="0-#ppt_w/2"/>
                                          </p:val>
                                        </p:tav>
                                        <p:tav tm="100000">
                                          <p:val>
                                            <p:strVal val="#ppt_x"/>
                                          </p:val>
                                        </p:tav>
                                      </p:tavLst>
                                    </p:anim>
                                    <p:anim calcmode="lin" valueType="num">
                                      <p:cBhvr>
                                        <p:cTn id="13" dur="500" fill="hold"/>
                                        <p:tgtEl>
                                          <p:spTgt spid="10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102"/>
                                        </p:tgtEl>
                                        <p:attrNameLst>
                                          <p:attrName>style.visibility</p:attrName>
                                        </p:attrNameLst>
                                      </p:cBhvr>
                                      <p:to>
                                        <p:strVal val="visible"/>
                                      </p:to>
                                    </p:set>
                                    <p:anim calcmode="lin" valueType="num">
                                      <p:cBhvr>
                                        <p:cTn id="17" dur="500" fill="hold"/>
                                        <p:tgtEl>
                                          <p:spTgt spid="102"/>
                                        </p:tgtEl>
                                        <p:attrNameLst>
                                          <p:attrName>ppt_x</p:attrName>
                                        </p:attrNameLst>
                                      </p:cBhvr>
                                      <p:tavLst>
                                        <p:tav tm="0">
                                          <p:val>
                                            <p:strVal val="1+#ppt_w/2"/>
                                          </p:val>
                                        </p:tav>
                                        <p:tav tm="100000">
                                          <p:val>
                                            <p:strVal val="#ppt_x"/>
                                          </p:val>
                                        </p:tav>
                                      </p:tavLst>
                                    </p:anim>
                                    <p:anim calcmode="lin" valueType="num">
                                      <p:cBhvr>
                                        <p:cTn id="18" dur="500" fill="hold"/>
                                        <p:tgtEl>
                                          <p:spTgt spid="102"/>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99"/>
                                        </p:tgtEl>
                                        <p:attrNameLst>
                                          <p:attrName>style.visibility</p:attrName>
                                        </p:attrNameLst>
                                      </p:cBhvr>
                                      <p:to>
                                        <p:strVal val="visible"/>
                                      </p:to>
                                    </p:set>
                                    <p:anim calcmode="lin" valueType="num">
                                      <p:cBhvr>
                                        <p:cTn id="22" dur="500" fill="hold"/>
                                        <p:tgtEl>
                                          <p:spTgt spid="99"/>
                                        </p:tgtEl>
                                        <p:attrNameLst>
                                          <p:attrName>ppt_x</p:attrName>
                                        </p:attrNameLst>
                                      </p:cBhvr>
                                      <p:tavLst>
                                        <p:tav tm="0">
                                          <p:val>
                                            <p:strVal val="0-#ppt_w/2"/>
                                          </p:val>
                                        </p:tav>
                                        <p:tav tm="100000">
                                          <p:val>
                                            <p:strVal val="#ppt_x"/>
                                          </p:val>
                                        </p:tav>
                                      </p:tavLst>
                                    </p:anim>
                                    <p:anim calcmode="lin" valueType="num">
                                      <p:cBhvr>
                                        <p:cTn id="23" dur="500" fill="hold"/>
                                        <p:tgtEl>
                                          <p:spTgt spid="99"/>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98"/>
                                        </p:tgtEl>
                                        <p:attrNameLst>
                                          <p:attrName>style.visibility</p:attrName>
                                        </p:attrNameLst>
                                      </p:cBhvr>
                                      <p:to>
                                        <p:strVal val="visible"/>
                                      </p:to>
                                    </p:set>
                                    <p:anim calcmode="lin" valueType="num">
                                      <p:cBhvr>
                                        <p:cTn id="27" dur="500" fill="hold"/>
                                        <p:tgtEl>
                                          <p:spTgt spid="98"/>
                                        </p:tgtEl>
                                        <p:attrNameLst>
                                          <p:attrName>ppt_x</p:attrName>
                                        </p:attrNameLst>
                                      </p:cBhvr>
                                      <p:tavLst>
                                        <p:tav tm="0">
                                          <p:val>
                                            <p:strVal val="1+#ppt_w/2"/>
                                          </p:val>
                                        </p:tav>
                                        <p:tav tm="100000">
                                          <p:val>
                                            <p:strVal val="#ppt_x"/>
                                          </p:val>
                                        </p:tav>
                                      </p:tavLst>
                                    </p:anim>
                                    <p:anim calcmode="lin" valueType="num">
                                      <p:cBhvr>
                                        <p:cTn id="28" dur="500" fill="hold"/>
                                        <p:tgtEl>
                                          <p:spTgt spid="98"/>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grpId="0" nodeType="afterEffect">
                                  <p:stCondLst>
                                    <p:cond delay="0"/>
                                  </p:stCondLst>
                                  <p:childTnLst>
                                    <p:set>
                                      <p:cBhvr>
                                        <p:cTn id="31" dur="1" fill="hold">
                                          <p:stCondLst>
                                            <p:cond delay="0"/>
                                          </p:stCondLst>
                                        </p:cTn>
                                        <p:tgtEl>
                                          <p:spTgt spid="97"/>
                                        </p:tgtEl>
                                        <p:attrNameLst>
                                          <p:attrName>style.visibility</p:attrName>
                                        </p:attrNameLst>
                                      </p:cBhvr>
                                      <p:to>
                                        <p:strVal val="visible"/>
                                      </p:to>
                                    </p:set>
                                    <p:anim calcmode="lin" valueType="num">
                                      <p:cBhvr>
                                        <p:cTn id="32" dur="500" fill="hold"/>
                                        <p:tgtEl>
                                          <p:spTgt spid="97"/>
                                        </p:tgtEl>
                                        <p:attrNameLst>
                                          <p:attrName>ppt_x</p:attrName>
                                        </p:attrNameLst>
                                      </p:cBhvr>
                                      <p:tavLst>
                                        <p:tav tm="0">
                                          <p:val>
                                            <p:strVal val="1+#ppt_w/2"/>
                                          </p:val>
                                        </p:tav>
                                        <p:tav tm="100000">
                                          <p:val>
                                            <p:strVal val="#ppt_x"/>
                                          </p:val>
                                        </p:tav>
                                      </p:tavLst>
                                    </p:anim>
                                    <p:anim calcmode="lin" valueType="num">
                                      <p:cBhvr>
                                        <p:cTn id="33" dur="500" fill="hold"/>
                                        <p:tgtEl>
                                          <p:spTgt spid="97"/>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14" presetClass="entr" presetSubtype="10" fill="hold" grpId="0" nodeType="afterEffect">
                                  <p:stCondLst>
                                    <p:cond delay="0"/>
                                  </p:stCondLst>
                                  <p:childTnLst>
                                    <p:set>
                                      <p:cBhvr>
                                        <p:cTn id="36" dur="1" fill="hold">
                                          <p:stCondLst>
                                            <p:cond delay="0"/>
                                          </p:stCondLst>
                                        </p:cTn>
                                        <p:tgtEl>
                                          <p:spTgt spid="103"/>
                                        </p:tgtEl>
                                        <p:attrNameLst>
                                          <p:attrName>style.visibility</p:attrName>
                                        </p:attrNameLst>
                                      </p:cBhvr>
                                      <p:to>
                                        <p:strVal val="visible"/>
                                      </p:to>
                                    </p:set>
                                    <p:animEffect transition="in" filter="randombar(horizontal)">
                                      <p:cBhvr>
                                        <p:cTn id="37" dur="500"/>
                                        <p:tgtEl>
                                          <p:spTgt spid="103"/>
                                        </p:tgtEl>
                                      </p:cBhvr>
                                    </p:animEffect>
                                  </p:childTnLst>
                                </p:cTn>
                              </p:par>
                            </p:childTnLst>
                          </p:cTn>
                        </p:par>
                        <p:par>
                          <p:cTn id="38" fill="hold">
                            <p:stCondLst>
                              <p:cond delay="3500"/>
                            </p:stCondLst>
                            <p:childTnLst>
                              <p:par>
                                <p:cTn id="39" presetID="14" presetClass="entr" presetSubtype="10" fill="hold" grpId="0" nodeType="afterEffect">
                                  <p:stCondLst>
                                    <p:cond delay="0"/>
                                  </p:stCondLst>
                                  <p:childTnLst>
                                    <p:set>
                                      <p:cBhvr>
                                        <p:cTn id="40" dur="1" fill="hold">
                                          <p:stCondLst>
                                            <p:cond delay="0"/>
                                          </p:stCondLst>
                                        </p:cTn>
                                        <p:tgtEl>
                                          <p:spTgt spid="104"/>
                                        </p:tgtEl>
                                        <p:attrNameLst>
                                          <p:attrName>style.visibility</p:attrName>
                                        </p:attrNameLst>
                                      </p:cBhvr>
                                      <p:to>
                                        <p:strVal val="visible"/>
                                      </p:to>
                                    </p:set>
                                    <p:animEffect transition="in" filter="randombar(horizontal)">
                                      <p:cBhvr>
                                        <p:cTn id="41" dur="500"/>
                                        <p:tgtEl>
                                          <p:spTgt spid="104"/>
                                        </p:tgtEl>
                                      </p:cBhvr>
                                    </p:animEffect>
                                  </p:childTnLst>
                                </p:cTn>
                              </p:par>
                            </p:childTnLst>
                          </p:cTn>
                        </p:par>
                        <p:par>
                          <p:cTn id="42" fill="hold">
                            <p:stCondLst>
                              <p:cond delay="4000"/>
                            </p:stCondLst>
                            <p:childTnLst>
                              <p:par>
                                <p:cTn id="43" presetID="14" presetClass="entr" presetSubtype="10" fill="hold" grpId="0" nodeType="afterEffect">
                                  <p:stCondLst>
                                    <p:cond delay="0"/>
                                  </p:stCondLst>
                                  <p:childTnLst>
                                    <p:set>
                                      <p:cBhvr>
                                        <p:cTn id="44" dur="1" fill="hold">
                                          <p:stCondLst>
                                            <p:cond delay="0"/>
                                          </p:stCondLst>
                                        </p:cTn>
                                        <p:tgtEl>
                                          <p:spTgt spid="105"/>
                                        </p:tgtEl>
                                        <p:attrNameLst>
                                          <p:attrName>style.visibility</p:attrName>
                                        </p:attrNameLst>
                                      </p:cBhvr>
                                      <p:to>
                                        <p:strVal val="visible"/>
                                      </p:to>
                                    </p:set>
                                    <p:animEffect transition="in" filter="randombar(horizontal)">
                                      <p:cBhvr>
                                        <p:cTn id="45" dur="500"/>
                                        <p:tgtEl>
                                          <p:spTgt spid="105"/>
                                        </p:tgtEl>
                                      </p:cBhvr>
                                    </p:animEffect>
                                  </p:childTnLst>
                                </p:cTn>
                              </p:par>
                            </p:childTnLst>
                          </p:cTn>
                        </p:par>
                        <p:par>
                          <p:cTn id="46" fill="hold">
                            <p:stCondLst>
                              <p:cond delay="4500"/>
                            </p:stCondLst>
                            <p:childTnLst>
                              <p:par>
                                <p:cTn id="47" presetID="14" presetClass="entr" presetSubtype="10" fill="hold" grpId="0" nodeType="afterEffect">
                                  <p:stCondLst>
                                    <p:cond delay="0"/>
                                  </p:stCondLst>
                                  <p:childTnLst>
                                    <p:set>
                                      <p:cBhvr>
                                        <p:cTn id="48" dur="1" fill="hold">
                                          <p:stCondLst>
                                            <p:cond delay="0"/>
                                          </p:stCondLst>
                                        </p:cTn>
                                        <p:tgtEl>
                                          <p:spTgt spid="106"/>
                                        </p:tgtEl>
                                        <p:attrNameLst>
                                          <p:attrName>style.visibility</p:attrName>
                                        </p:attrNameLst>
                                      </p:cBhvr>
                                      <p:to>
                                        <p:strVal val="visible"/>
                                      </p:to>
                                    </p:set>
                                    <p:animEffect transition="in" filter="randombar(horizontal)">
                                      <p:cBhvr>
                                        <p:cTn id="49"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bldLvl="0" animBg="1" autoUpdateAnimBg="0"/>
      <p:bldP spid="98" grpId="0" bldLvl="0" animBg="1" autoUpdateAnimBg="0"/>
      <p:bldP spid="99" grpId="0" bldLvl="0" animBg="1" autoUpdateAnimBg="0"/>
      <p:bldP spid="100" grpId="0" bldLvl="0" animBg="1" autoUpdateAnimBg="0"/>
      <p:bldP spid="101" grpId="0" bldLvl="0" animBg="1" autoUpdateAnimBg="0"/>
      <p:bldP spid="102" grpId="0" bldLvl="0" animBg="1" autoUpdateAnimBg="0"/>
      <p:bldP spid="103" grpId="0"/>
      <p:bldP spid="104" grpId="0"/>
      <p:bldP spid="105" grpId="0"/>
      <p:bldP spid="10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3"/>
          <p:cNvSpPr txBox="1">
            <a:spLocks noChangeArrowheads="1"/>
          </p:cNvSpPr>
          <p:nvPr/>
        </p:nvSpPr>
        <p:spPr bwMode="auto">
          <a:xfrm>
            <a:off x="596898" y="2006217"/>
            <a:ext cx="1423432" cy="843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6600" b="1" dirty="0">
                <a:solidFill>
                  <a:schemeClr val="accent1"/>
                </a:solidFill>
                <a:latin typeface="微软雅黑" panose="020B0503020204020204" pitchFamily="34" charset="-122"/>
                <a:ea typeface="微软雅黑" panose="020B0503020204020204" pitchFamily="34" charset="-122"/>
              </a:rPr>
              <a:t>05</a:t>
            </a:r>
            <a:endParaRPr lang="zh-CN" altLang="en-US" sz="6600" b="1" dirty="0">
              <a:solidFill>
                <a:schemeClr val="accent1"/>
              </a:solidFill>
              <a:latin typeface="微软雅黑" panose="020B0503020204020204" pitchFamily="34" charset="-122"/>
              <a:ea typeface="微软雅黑" panose="020B0503020204020204" pitchFamily="34" charset="-122"/>
            </a:endParaRPr>
          </a:p>
        </p:txBody>
      </p:sp>
      <p:grpSp>
        <p:nvGrpSpPr>
          <p:cNvPr id="26" name="Group 7"/>
          <p:cNvGrpSpPr/>
          <p:nvPr/>
        </p:nvGrpSpPr>
        <p:grpSpPr bwMode="auto">
          <a:xfrm>
            <a:off x="1738289" y="1962150"/>
            <a:ext cx="4205311" cy="1233525"/>
            <a:chOff x="46" y="-905"/>
            <a:chExt cx="8833" cy="2590"/>
          </a:xfrm>
        </p:grpSpPr>
        <p:sp>
          <p:nvSpPr>
            <p:cNvPr id="29" name="TextBox 6"/>
            <p:cNvSpPr txBox="1">
              <a:spLocks noChangeArrowheads="1"/>
            </p:cNvSpPr>
            <p:nvPr/>
          </p:nvSpPr>
          <p:spPr bwMode="auto">
            <a:xfrm>
              <a:off x="46" y="-905"/>
              <a:ext cx="8192" cy="1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4800" b="1" dirty="0">
                  <a:solidFill>
                    <a:schemeClr val="accent1"/>
                  </a:solidFill>
                  <a:latin typeface="微软雅黑" panose="020B0503020204020204" pitchFamily="34" charset="-122"/>
                  <a:ea typeface="微软雅黑" panose="020B0503020204020204" pitchFamily="34" charset="-122"/>
                </a:rPr>
                <a:t>未来工作规划</a:t>
              </a:r>
            </a:p>
          </p:txBody>
        </p:sp>
        <p:sp>
          <p:nvSpPr>
            <p:cNvPr id="41" name="TextBox 7"/>
            <p:cNvSpPr txBox="1">
              <a:spLocks noChangeArrowheads="1"/>
            </p:cNvSpPr>
            <p:nvPr/>
          </p:nvSpPr>
          <p:spPr bwMode="auto">
            <a:xfrm>
              <a:off x="46" y="619"/>
              <a:ext cx="8833" cy="1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350" dirty="0">
                  <a:solidFill>
                    <a:schemeClr val="accent1"/>
                  </a:solidFill>
                  <a:latin typeface="微软雅黑" panose="020B0503020204020204" pitchFamily="34" charset="-122"/>
                  <a:ea typeface="微软雅黑" panose="020B0503020204020204" pitchFamily="34" charset="-122"/>
                </a:rPr>
                <a:t>点击添加主要文字内容点击添加主要文字内容点</a:t>
              </a:r>
            </a:p>
            <a:p>
              <a:pPr eaLnBrk="1" hangingPunct="1"/>
              <a:endParaRPr lang="zh-CN" altLang="en-US" sz="1350" dirty="0">
                <a:solidFill>
                  <a:schemeClr val="accent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childTnLst>
                          </p:cTn>
                        </p:par>
                        <p:par>
                          <p:cTn id="10" fill="hold">
                            <p:stCondLst>
                              <p:cond delay="500"/>
                            </p:stCondLst>
                            <p:childTnLst>
                              <p:par>
                                <p:cTn id="11" presetID="16" presetClass="entr" presetSubtype="42"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barn(outHorizontal)">
                                      <p:cBhvr>
                                        <p:cTn id="13"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0"/>
          <p:cNvGrpSpPr/>
          <p:nvPr/>
        </p:nvGrpSpPr>
        <p:grpSpPr>
          <a:xfrm>
            <a:off x="5714252" y="1275331"/>
            <a:ext cx="2441208" cy="739203"/>
            <a:chOff x="1603804" y="2220559"/>
            <a:chExt cx="2955174" cy="985602"/>
          </a:xfrm>
        </p:grpSpPr>
        <p:sp>
          <p:nvSpPr>
            <p:cNvPr id="32" name="Text Placeholder 2"/>
            <p:cNvSpPr txBox="1"/>
            <p:nvPr/>
          </p:nvSpPr>
          <p:spPr>
            <a:xfrm>
              <a:off x="1603804"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350" b="1" dirty="0">
                  <a:solidFill>
                    <a:schemeClr val="tx1">
                      <a:lumMod val="65000"/>
                      <a:lumOff val="35000"/>
                    </a:schemeClr>
                  </a:solidFill>
                  <a:latin typeface="Coolvetica Rg" panose="020B0603030602020004" pitchFamily="34" charset="0"/>
                  <a:ea typeface="Fira Sans SemiBold Italic" panose="00000700000000000000" pitchFamily="50" charset="0"/>
                  <a:cs typeface="Clear Sans" panose="020B0503030202020304" pitchFamily="34" charset="0"/>
                </a:rPr>
                <a:t>点击添加内容</a:t>
              </a:r>
              <a:endParaRPr lang="en-US" altLang="zh-CN" sz="1350" b="1" dirty="0">
                <a:solidFill>
                  <a:schemeClr val="tx1">
                    <a:lumMod val="65000"/>
                    <a:lumOff val="35000"/>
                  </a:schemeClr>
                </a:solidFill>
                <a:latin typeface="Coolvetica Rg" panose="020B0603030602020004" pitchFamily="34" charset="0"/>
                <a:ea typeface="Fira Sans SemiBold Italic" panose="00000700000000000000" pitchFamily="50" charset="0"/>
                <a:cs typeface="Clear Sans" panose="020B0503030202020304" pitchFamily="34" charset="0"/>
              </a:endParaRPr>
            </a:p>
          </p:txBody>
        </p:sp>
        <p:sp>
          <p:nvSpPr>
            <p:cNvPr id="33" name="TextBox 32"/>
            <p:cNvSpPr txBox="1"/>
            <p:nvPr/>
          </p:nvSpPr>
          <p:spPr>
            <a:xfrm>
              <a:off x="1679271" y="2559832"/>
              <a:ext cx="2879707" cy="646329"/>
            </a:xfrm>
            <a:prstGeom prst="rect">
              <a:avLst/>
            </a:prstGeom>
            <a:noFill/>
          </p:spPr>
          <p:txBody>
            <a:bodyPr wrap="square" lIns="0" tIns="0" rIns="0" bIns="0" rtlCol="0">
              <a:spAutoFit/>
            </a:bodyPr>
            <a:lstStyle/>
            <a:p>
              <a:r>
                <a:rPr lang="zh-CN" altLang="en-US" sz="1050" dirty="0">
                  <a:solidFill>
                    <a:schemeClr val="tx1">
                      <a:lumMod val="50000"/>
                      <a:lumOff val="50000"/>
                    </a:schemeClr>
                  </a:solidFill>
                </a:rPr>
                <a:t>点击添加主要文字内容点击添加主要文字点击添加主要文字内容点击添加主要文字点击添加主要文字内容内容内容</a:t>
              </a:r>
              <a:endParaRPr lang="en-US" altLang="zh-CN" sz="1050" dirty="0">
                <a:solidFill>
                  <a:schemeClr val="tx1">
                    <a:lumMod val="50000"/>
                    <a:lumOff val="50000"/>
                  </a:schemeClr>
                </a:solidFill>
              </a:endParaRPr>
            </a:p>
          </p:txBody>
        </p:sp>
      </p:grpSp>
      <p:grpSp>
        <p:nvGrpSpPr>
          <p:cNvPr id="34" name="Group 33"/>
          <p:cNvGrpSpPr/>
          <p:nvPr/>
        </p:nvGrpSpPr>
        <p:grpSpPr>
          <a:xfrm>
            <a:off x="5714252" y="2432615"/>
            <a:ext cx="2441208" cy="739203"/>
            <a:chOff x="1603804" y="2220559"/>
            <a:chExt cx="2955174" cy="985602"/>
          </a:xfrm>
        </p:grpSpPr>
        <p:sp>
          <p:nvSpPr>
            <p:cNvPr id="35" name="Text Placeholder 2"/>
            <p:cNvSpPr txBox="1"/>
            <p:nvPr/>
          </p:nvSpPr>
          <p:spPr>
            <a:xfrm>
              <a:off x="1603804"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350" b="1" dirty="0">
                  <a:solidFill>
                    <a:schemeClr val="tx1">
                      <a:lumMod val="65000"/>
                      <a:lumOff val="35000"/>
                    </a:schemeClr>
                  </a:solidFill>
                  <a:latin typeface="Coolvetica Rg" panose="020B0603030602020004" pitchFamily="34" charset="0"/>
                  <a:ea typeface="Fira Sans SemiBold Italic" panose="00000700000000000000" pitchFamily="50" charset="0"/>
                  <a:cs typeface="Clear Sans" panose="020B0503030202020304" pitchFamily="34" charset="0"/>
                </a:rPr>
                <a:t>点击添加内容</a:t>
              </a:r>
              <a:endParaRPr lang="en-US" altLang="zh-CN" sz="1350" b="1" dirty="0">
                <a:solidFill>
                  <a:schemeClr val="tx1">
                    <a:lumMod val="65000"/>
                    <a:lumOff val="35000"/>
                  </a:schemeClr>
                </a:solidFill>
                <a:latin typeface="Coolvetica Rg" panose="020B0603030602020004" pitchFamily="34" charset="0"/>
                <a:ea typeface="Fira Sans SemiBold Italic" panose="00000700000000000000" pitchFamily="50" charset="0"/>
                <a:cs typeface="Clear Sans" panose="020B0503030202020304" pitchFamily="34" charset="0"/>
              </a:endParaRPr>
            </a:p>
          </p:txBody>
        </p:sp>
        <p:sp>
          <p:nvSpPr>
            <p:cNvPr id="36" name="TextBox 35"/>
            <p:cNvSpPr txBox="1"/>
            <p:nvPr/>
          </p:nvSpPr>
          <p:spPr>
            <a:xfrm>
              <a:off x="1679271" y="2559832"/>
              <a:ext cx="2879707" cy="646329"/>
            </a:xfrm>
            <a:prstGeom prst="rect">
              <a:avLst/>
            </a:prstGeom>
            <a:noFill/>
          </p:spPr>
          <p:txBody>
            <a:bodyPr wrap="square" lIns="0" tIns="0" rIns="0" bIns="0" rtlCol="0">
              <a:spAutoFit/>
            </a:bodyPr>
            <a:lstStyle/>
            <a:p>
              <a:r>
                <a:rPr lang="zh-CN" altLang="en-US" sz="1050" dirty="0">
                  <a:solidFill>
                    <a:schemeClr val="tx1">
                      <a:lumMod val="50000"/>
                      <a:lumOff val="50000"/>
                    </a:schemeClr>
                  </a:solidFill>
                </a:rPr>
                <a:t>点击添加主要文字内容点击添加主要文字点击添加主要文字内容点击添加主要文字点击添加主要文字内容内容内容</a:t>
              </a:r>
              <a:endParaRPr lang="en-US" altLang="zh-CN" sz="1050" dirty="0">
                <a:solidFill>
                  <a:schemeClr val="tx1">
                    <a:lumMod val="50000"/>
                    <a:lumOff val="50000"/>
                  </a:schemeClr>
                </a:solidFill>
              </a:endParaRPr>
            </a:p>
          </p:txBody>
        </p:sp>
      </p:grpSp>
      <p:grpSp>
        <p:nvGrpSpPr>
          <p:cNvPr id="37" name="Group 36"/>
          <p:cNvGrpSpPr/>
          <p:nvPr/>
        </p:nvGrpSpPr>
        <p:grpSpPr>
          <a:xfrm>
            <a:off x="5714252" y="3682369"/>
            <a:ext cx="2441208" cy="739203"/>
            <a:chOff x="1603804" y="2220559"/>
            <a:chExt cx="2955174" cy="985602"/>
          </a:xfrm>
        </p:grpSpPr>
        <p:sp>
          <p:nvSpPr>
            <p:cNvPr id="38" name="Text Placeholder 2"/>
            <p:cNvSpPr txBox="1"/>
            <p:nvPr/>
          </p:nvSpPr>
          <p:spPr>
            <a:xfrm>
              <a:off x="1603804"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350" b="1" dirty="0">
                  <a:solidFill>
                    <a:schemeClr val="tx1">
                      <a:lumMod val="65000"/>
                      <a:lumOff val="35000"/>
                    </a:schemeClr>
                  </a:solidFill>
                  <a:latin typeface="Coolvetica Rg" panose="020B0603030602020004" pitchFamily="34" charset="0"/>
                  <a:ea typeface="Fira Sans SemiBold Italic" panose="00000700000000000000" pitchFamily="50" charset="0"/>
                  <a:cs typeface="Clear Sans" panose="020B0503030202020304" pitchFamily="34" charset="0"/>
                </a:rPr>
                <a:t>点击添加内容</a:t>
              </a:r>
              <a:endParaRPr lang="en-US" altLang="zh-CN" sz="1350" b="1" dirty="0">
                <a:solidFill>
                  <a:schemeClr val="tx1">
                    <a:lumMod val="65000"/>
                    <a:lumOff val="35000"/>
                  </a:schemeClr>
                </a:solidFill>
                <a:latin typeface="Coolvetica Rg" panose="020B0603030602020004" pitchFamily="34" charset="0"/>
                <a:ea typeface="Fira Sans SemiBold Italic" panose="00000700000000000000" pitchFamily="50" charset="0"/>
                <a:cs typeface="Clear Sans" panose="020B0503030202020304" pitchFamily="34" charset="0"/>
              </a:endParaRPr>
            </a:p>
          </p:txBody>
        </p:sp>
        <p:sp>
          <p:nvSpPr>
            <p:cNvPr id="39" name="TextBox 38"/>
            <p:cNvSpPr txBox="1"/>
            <p:nvPr/>
          </p:nvSpPr>
          <p:spPr>
            <a:xfrm>
              <a:off x="1679271" y="2559832"/>
              <a:ext cx="2879707" cy="646329"/>
            </a:xfrm>
            <a:prstGeom prst="rect">
              <a:avLst/>
            </a:prstGeom>
            <a:noFill/>
          </p:spPr>
          <p:txBody>
            <a:bodyPr wrap="square" lIns="0" tIns="0" rIns="0" bIns="0" rtlCol="0">
              <a:spAutoFit/>
            </a:bodyPr>
            <a:lstStyle/>
            <a:p>
              <a:r>
                <a:rPr lang="zh-CN" altLang="en-US" sz="1050" dirty="0">
                  <a:solidFill>
                    <a:schemeClr val="tx1">
                      <a:lumMod val="50000"/>
                      <a:lumOff val="50000"/>
                    </a:schemeClr>
                  </a:solidFill>
                </a:rPr>
                <a:t>点击添加主要文字内容点击添加主要文字点击添加主要文字内容点击添加主要文字点击添加主要文字内容内容内容</a:t>
              </a:r>
              <a:endParaRPr lang="en-US" altLang="zh-CN" sz="1050" dirty="0">
                <a:solidFill>
                  <a:schemeClr val="tx1">
                    <a:lumMod val="50000"/>
                    <a:lumOff val="50000"/>
                  </a:schemeClr>
                </a:solidFill>
              </a:endParaRPr>
            </a:p>
          </p:txBody>
        </p:sp>
      </p:grpSp>
      <p:grpSp>
        <p:nvGrpSpPr>
          <p:cNvPr id="40" name="Group 39"/>
          <p:cNvGrpSpPr/>
          <p:nvPr/>
        </p:nvGrpSpPr>
        <p:grpSpPr>
          <a:xfrm>
            <a:off x="970006" y="1275331"/>
            <a:ext cx="2472467" cy="739203"/>
            <a:chOff x="1679271" y="2220559"/>
            <a:chExt cx="2959965" cy="985603"/>
          </a:xfrm>
        </p:grpSpPr>
        <p:sp>
          <p:nvSpPr>
            <p:cNvPr id="41" name="Text Placeholder 2"/>
            <p:cNvSpPr txBox="1"/>
            <p:nvPr/>
          </p:nvSpPr>
          <p:spPr>
            <a:xfrm>
              <a:off x="2625776"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500" b="1" dirty="0">
                  <a:solidFill>
                    <a:schemeClr val="tx1">
                      <a:lumMod val="65000"/>
                      <a:lumOff val="35000"/>
                    </a:schemeClr>
                  </a:solidFill>
                  <a:latin typeface="Coolvetica Rg" panose="020B0603030602020004" pitchFamily="34" charset="0"/>
                  <a:ea typeface="Fira Sans SemiBold Italic" panose="00000700000000000000" pitchFamily="50" charset="0"/>
                  <a:cs typeface="Clear Sans" panose="020B0503030202020304" pitchFamily="34" charset="0"/>
                </a:rPr>
                <a:t>点击添加内容</a:t>
              </a:r>
              <a:endParaRPr lang="en-US" sz="1500" b="1" dirty="0">
                <a:solidFill>
                  <a:schemeClr val="tx1">
                    <a:lumMod val="65000"/>
                    <a:lumOff val="35000"/>
                  </a:schemeClr>
                </a:solidFill>
                <a:latin typeface="Coolvetica Rg" panose="020B0603030602020004" pitchFamily="34" charset="0"/>
                <a:ea typeface="Fira Sans SemiBold Italic" panose="00000700000000000000" pitchFamily="50" charset="0"/>
                <a:cs typeface="Clear Sans" panose="020B0503030202020304" pitchFamily="34" charset="0"/>
              </a:endParaRPr>
            </a:p>
          </p:txBody>
        </p:sp>
        <p:sp>
          <p:nvSpPr>
            <p:cNvPr id="42" name="TextBox 41"/>
            <p:cNvSpPr txBox="1"/>
            <p:nvPr/>
          </p:nvSpPr>
          <p:spPr>
            <a:xfrm>
              <a:off x="1679271" y="2559832"/>
              <a:ext cx="2879705" cy="646330"/>
            </a:xfrm>
            <a:prstGeom prst="rect">
              <a:avLst/>
            </a:prstGeom>
            <a:noFill/>
          </p:spPr>
          <p:txBody>
            <a:bodyPr wrap="square" lIns="0" tIns="0" rIns="0" bIns="0" rtlCol="0">
              <a:spAutoFit/>
            </a:bodyPr>
            <a:lstStyle/>
            <a:p>
              <a:pPr algn="r"/>
              <a:r>
                <a:rPr lang="zh-CN" altLang="en-US" sz="1050" dirty="0">
                  <a:solidFill>
                    <a:schemeClr val="tx1">
                      <a:lumMod val="50000"/>
                      <a:lumOff val="50000"/>
                    </a:schemeClr>
                  </a:solidFill>
                </a:rPr>
                <a:t>点击添加主要文字内容点击添加主要文字点击添加主要文字内容点击添加主要文字点击添加主要文字内容内容内容</a:t>
              </a:r>
              <a:endParaRPr lang="en-US" sz="1050" dirty="0">
                <a:solidFill>
                  <a:schemeClr val="tx1">
                    <a:lumMod val="50000"/>
                    <a:lumOff val="50000"/>
                  </a:schemeClr>
                </a:solidFill>
              </a:endParaRPr>
            </a:p>
          </p:txBody>
        </p:sp>
      </p:grpSp>
      <p:grpSp>
        <p:nvGrpSpPr>
          <p:cNvPr id="43" name="Group 42"/>
          <p:cNvGrpSpPr/>
          <p:nvPr/>
        </p:nvGrpSpPr>
        <p:grpSpPr>
          <a:xfrm>
            <a:off x="970006" y="2432615"/>
            <a:ext cx="2472467" cy="739203"/>
            <a:chOff x="1679271" y="2220559"/>
            <a:chExt cx="2959965" cy="985602"/>
          </a:xfrm>
        </p:grpSpPr>
        <p:sp>
          <p:nvSpPr>
            <p:cNvPr id="44" name="Text Placeholder 2"/>
            <p:cNvSpPr txBox="1"/>
            <p:nvPr/>
          </p:nvSpPr>
          <p:spPr>
            <a:xfrm>
              <a:off x="2625776"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350" b="1" dirty="0">
                  <a:solidFill>
                    <a:schemeClr val="tx1">
                      <a:lumMod val="65000"/>
                      <a:lumOff val="35000"/>
                    </a:schemeClr>
                  </a:solidFill>
                  <a:latin typeface="Coolvetica Rg" panose="020B0603030602020004" pitchFamily="34" charset="0"/>
                  <a:ea typeface="Fira Sans SemiBold Italic" panose="00000700000000000000" pitchFamily="50" charset="0"/>
                  <a:cs typeface="Clear Sans" panose="020B0503030202020304" pitchFamily="34" charset="0"/>
                </a:rPr>
                <a:t>点击添加内容</a:t>
              </a:r>
              <a:endParaRPr lang="en-US" altLang="zh-CN" sz="1350" b="1" dirty="0">
                <a:solidFill>
                  <a:schemeClr val="tx1">
                    <a:lumMod val="65000"/>
                    <a:lumOff val="35000"/>
                  </a:schemeClr>
                </a:solidFill>
                <a:latin typeface="Coolvetica Rg" panose="020B0603030602020004" pitchFamily="34" charset="0"/>
                <a:ea typeface="Fira Sans SemiBold Italic" panose="00000700000000000000" pitchFamily="50" charset="0"/>
                <a:cs typeface="Clear Sans" panose="020B0503030202020304" pitchFamily="34" charset="0"/>
              </a:endParaRPr>
            </a:p>
          </p:txBody>
        </p:sp>
        <p:sp>
          <p:nvSpPr>
            <p:cNvPr id="45" name="TextBox 44"/>
            <p:cNvSpPr txBox="1"/>
            <p:nvPr/>
          </p:nvSpPr>
          <p:spPr>
            <a:xfrm>
              <a:off x="1679271" y="2559832"/>
              <a:ext cx="2879705" cy="646329"/>
            </a:xfrm>
            <a:prstGeom prst="rect">
              <a:avLst/>
            </a:prstGeom>
            <a:noFill/>
          </p:spPr>
          <p:txBody>
            <a:bodyPr wrap="square" lIns="0" tIns="0" rIns="0" bIns="0" rtlCol="0">
              <a:spAutoFit/>
            </a:bodyPr>
            <a:lstStyle/>
            <a:p>
              <a:pPr algn="r"/>
              <a:r>
                <a:rPr lang="zh-CN" altLang="en-US" sz="1050" dirty="0">
                  <a:solidFill>
                    <a:schemeClr val="tx1">
                      <a:lumMod val="50000"/>
                      <a:lumOff val="50000"/>
                    </a:schemeClr>
                  </a:solidFill>
                </a:rPr>
                <a:t>点击添加主要文字内容点击添加主要文字点击添加主要文字内容点击添加主要文字点击添加主要文字内容内容内容</a:t>
              </a:r>
              <a:endParaRPr lang="en-US" altLang="zh-CN" sz="1050" dirty="0">
                <a:solidFill>
                  <a:schemeClr val="tx1">
                    <a:lumMod val="50000"/>
                    <a:lumOff val="50000"/>
                  </a:schemeClr>
                </a:solidFill>
              </a:endParaRPr>
            </a:p>
          </p:txBody>
        </p:sp>
      </p:grpSp>
      <p:grpSp>
        <p:nvGrpSpPr>
          <p:cNvPr id="46" name="Group 45"/>
          <p:cNvGrpSpPr/>
          <p:nvPr/>
        </p:nvGrpSpPr>
        <p:grpSpPr>
          <a:xfrm>
            <a:off x="970006" y="3677705"/>
            <a:ext cx="2472467" cy="739203"/>
            <a:chOff x="1679271" y="2220559"/>
            <a:chExt cx="2959965" cy="985602"/>
          </a:xfrm>
        </p:grpSpPr>
        <p:sp>
          <p:nvSpPr>
            <p:cNvPr id="47" name="Text Placeholder 2"/>
            <p:cNvSpPr txBox="1"/>
            <p:nvPr/>
          </p:nvSpPr>
          <p:spPr>
            <a:xfrm>
              <a:off x="2625776"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350" b="1" dirty="0">
                  <a:solidFill>
                    <a:schemeClr val="tx1">
                      <a:lumMod val="65000"/>
                      <a:lumOff val="35000"/>
                    </a:schemeClr>
                  </a:solidFill>
                  <a:latin typeface="Coolvetica Rg" panose="020B0603030602020004" pitchFamily="34" charset="0"/>
                  <a:ea typeface="Fira Sans SemiBold Italic" panose="00000700000000000000" pitchFamily="50" charset="0"/>
                  <a:cs typeface="Clear Sans" panose="020B0503030202020304" pitchFamily="34" charset="0"/>
                </a:rPr>
                <a:t>点击添加内容</a:t>
              </a:r>
              <a:endParaRPr lang="en-US" altLang="zh-CN" sz="1350" b="1" dirty="0">
                <a:solidFill>
                  <a:schemeClr val="tx1">
                    <a:lumMod val="65000"/>
                    <a:lumOff val="35000"/>
                  </a:schemeClr>
                </a:solidFill>
                <a:latin typeface="Coolvetica Rg" panose="020B0603030602020004" pitchFamily="34" charset="0"/>
                <a:ea typeface="Fira Sans SemiBold Italic" panose="00000700000000000000" pitchFamily="50" charset="0"/>
                <a:cs typeface="Clear Sans" panose="020B0503030202020304" pitchFamily="34" charset="0"/>
              </a:endParaRPr>
            </a:p>
          </p:txBody>
        </p:sp>
        <p:sp>
          <p:nvSpPr>
            <p:cNvPr id="48" name="TextBox 47"/>
            <p:cNvSpPr txBox="1"/>
            <p:nvPr/>
          </p:nvSpPr>
          <p:spPr>
            <a:xfrm>
              <a:off x="1679271" y="2559832"/>
              <a:ext cx="2879705" cy="646329"/>
            </a:xfrm>
            <a:prstGeom prst="rect">
              <a:avLst/>
            </a:prstGeom>
            <a:noFill/>
          </p:spPr>
          <p:txBody>
            <a:bodyPr wrap="square" lIns="0" tIns="0" rIns="0" bIns="0" rtlCol="0">
              <a:spAutoFit/>
            </a:bodyPr>
            <a:lstStyle/>
            <a:p>
              <a:pPr algn="r"/>
              <a:r>
                <a:rPr lang="zh-CN" altLang="en-US" sz="1050" dirty="0">
                  <a:solidFill>
                    <a:schemeClr val="tx1">
                      <a:lumMod val="50000"/>
                      <a:lumOff val="50000"/>
                    </a:schemeClr>
                  </a:solidFill>
                </a:rPr>
                <a:t>点击添加主要文字内容点击添加主要文字点击添加主要文字内容点击添加主要文字点击添加主要文字内容内容内容</a:t>
              </a:r>
              <a:endParaRPr lang="en-US" altLang="zh-CN" sz="1050" dirty="0">
                <a:solidFill>
                  <a:schemeClr val="tx1">
                    <a:lumMod val="50000"/>
                    <a:lumOff val="50000"/>
                  </a:schemeClr>
                </a:solidFill>
              </a:endParaRPr>
            </a:p>
          </p:txBody>
        </p:sp>
      </p:grpSp>
      <p:grpSp>
        <p:nvGrpSpPr>
          <p:cNvPr id="52" name="Group 51"/>
          <p:cNvGrpSpPr/>
          <p:nvPr/>
        </p:nvGrpSpPr>
        <p:grpSpPr>
          <a:xfrm>
            <a:off x="3564243" y="1246822"/>
            <a:ext cx="952318" cy="3908846"/>
            <a:chOff x="4752322" y="1646206"/>
            <a:chExt cx="1269757" cy="5211794"/>
          </a:xfrm>
        </p:grpSpPr>
        <p:sp>
          <p:nvSpPr>
            <p:cNvPr id="54" name="Freeform 12"/>
            <p:cNvSpPr/>
            <p:nvPr/>
          </p:nvSpPr>
          <p:spPr bwMode="auto">
            <a:xfrm rot="5400000">
              <a:off x="3459948" y="4295868"/>
              <a:ext cx="4753152" cy="371111"/>
            </a:xfrm>
            <a:custGeom>
              <a:avLst/>
              <a:gdLst>
                <a:gd name="T0" fmla="*/ 0 w 1355"/>
                <a:gd name="T1" fmla="*/ 104 h 104"/>
                <a:gd name="T2" fmla="*/ 0 w 1355"/>
                <a:gd name="T3" fmla="*/ 21 h 104"/>
                <a:gd name="T4" fmla="*/ 26 w 1355"/>
                <a:gd name="T5" fmla="*/ 1 h 104"/>
                <a:gd name="T6" fmla="*/ 1355 w 1355"/>
                <a:gd name="T7" fmla="*/ 1 h 104"/>
              </a:gdLst>
              <a:ahLst/>
              <a:cxnLst>
                <a:cxn ang="0">
                  <a:pos x="T0" y="T1"/>
                </a:cxn>
                <a:cxn ang="0">
                  <a:pos x="T2" y="T3"/>
                </a:cxn>
                <a:cxn ang="0">
                  <a:pos x="T4" y="T5"/>
                </a:cxn>
                <a:cxn ang="0">
                  <a:pos x="T6" y="T7"/>
                </a:cxn>
              </a:cxnLst>
              <a:rect l="0" t="0" r="r" b="b"/>
              <a:pathLst>
                <a:path w="1355" h="104">
                  <a:moveTo>
                    <a:pt x="0" y="104"/>
                  </a:moveTo>
                  <a:cubicBezTo>
                    <a:pt x="0" y="21"/>
                    <a:pt x="0" y="21"/>
                    <a:pt x="0" y="21"/>
                  </a:cubicBezTo>
                  <a:cubicBezTo>
                    <a:pt x="1" y="8"/>
                    <a:pt x="9" y="0"/>
                    <a:pt x="26" y="1"/>
                  </a:cubicBezTo>
                  <a:cubicBezTo>
                    <a:pt x="1355" y="1"/>
                    <a:pt x="1355" y="1"/>
                    <a:pt x="1355" y="1"/>
                  </a:cubicBezTo>
                </a:path>
              </a:pathLst>
            </a:custGeom>
            <a:noFill/>
            <a:ln w="85725" cap="flat">
              <a:solidFill>
                <a:schemeClr val="accent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a:p>
          </p:txBody>
        </p:sp>
        <p:sp>
          <p:nvSpPr>
            <p:cNvPr id="55" name="Oval 6"/>
            <p:cNvSpPr>
              <a:spLocks noChangeArrowheads="1"/>
            </p:cNvSpPr>
            <p:nvPr/>
          </p:nvSpPr>
          <p:spPr bwMode="auto">
            <a:xfrm rot="5400000">
              <a:off x="4750217" y="1648311"/>
              <a:ext cx="909432" cy="905222"/>
            </a:xfrm>
            <a:prstGeom prst="ellipse">
              <a:avLst/>
            </a:prstGeom>
            <a:solidFill>
              <a:schemeClr val="accent1"/>
            </a:solidFill>
            <a:ln w="9525" cap="flat">
              <a:noFill/>
              <a:prstDash val="solid"/>
              <a:miter lim="800000"/>
            </a:ln>
          </p:spPr>
          <p:txBody>
            <a:bodyPr vert="horz" wrap="square" lIns="121920" tIns="60960" rIns="121920" bIns="60960" numCol="1" anchor="t" anchorCtr="0" compatLnSpc="1"/>
            <a:lstStyle/>
            <a:p>
              <a:endParaRPr lang="en-US"/>
            </a:p>
          </p:txBody>
        </p:sp>
      </p:grpSp>
      <p:grpSp>
        <p:nvGrpSpPr>
          <p:cNvPr id="57" name="Group 56"/>
          <p:cNvGrpSpPr/>
          <p:nvPr/>
        </p:nvGrpSpPr>
        <p:grpSpPr>
          <a:xfrm>
            <a:off x="4585729" y="1267102"/>
            <a:ext cx="958565" cy="3888567"/>
            <a:chOff x="6114303" y="1673244"/>
            <a:chExt cx="1278087" cy="5184756"/>
          </a:xfrm>
        </p:grpSpPr>
        <p:sp>
          <p:nvSpPr>
            <p:cNvPr id="61" name="Freeform 11"/>
            <p:cNvSpPr/>
            <p:nvPr/>
          </p:nvSpPr>
          <p:spPr bwMode="auto">
            <a:xfrm rot="5400000">
              <a:off x="3923285" y="4295871"/>
              <a:ext cx="4753147" cy="371111"/>
            </a:xfrm>
            <a:custGeom>
              <a:avLst/>
              <a:gdLst>
                <a:gd name="T0" fmla="*/ 0 w 1355"/>
                <a:gd name="T1" fmla="*/ 0 h 104"/>
                <a:gd name="T2" fmla="*/ 0 w 1355"/>
                <a:gd name="T3" fmla="*/ 83 h 104"/>
                <a:gd name="T4" fmla="*/ 26 w 1355"/>
                <a:gd name="T5" fmla="*/ 104 h 104"/>
                <a:gd name="T6" fmla="*/ 1355 w 1355"/>
                <a:gd name="T7" fmla="*/ 104 h 104"/>
              </a:gdLst>
              <a:ahLst/>
              <a:cxnLst>
                <a:cxn ang="0">
                  <a:pos x="T0" y="T1"/>
                </a:cxn>
                <a:cxn ang="0">
                  <a:pos x="T2" y="T3"/>
                </a:cxn>
                <a:cxn ang="0">
                  <a:pos x="T4" y="T5"/>
                </a:cxn>
                <a:cxn ang="0">
                  <a:pos x="T6" y="T7"/>
                </a:cxn>
              </a:cxnLst>
              <a:rect l="0" t="0" r="r" b="b"/>
              <a:pathLst>
                <a:path w="1355" h="104">
                  <a:moveTo>
                    <a:pt x="0" y="0"/>
                  </a:moveTo>
                  <a:cubicBezTo>
                    <a:pt x="0" y="83"/>
                    <a:pt x="0" y="83"/>
                    <a:pt x="0" y="83"/>
                  </a:cubicBezTo>
                  <a:cubicBezTo>
                    <a:pt x="1" y="97"/>
                    <a:pt x="9" y="104"/>
                    <a:pt x="26" y="104"/>
                  </a:cubicBezTo>
                  <a:cubicBezTo>
                    <a:pt x="1355" y="104"/>
                    <a:pt x="1355" y="104"/>
                    <a:pt x="1355" y="104"/>
                  </a:cubicBezTo>
                </a:path>
              </a:pathLst>
            </a:custGeom>
            <a:noFill/>
            <a:ln w="85725" cap="flat">
              <a:solidFill>
                <a:schemeClr val="accent4"/>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a:p>
          </p:txBody>
        </p:sp>
        <p:sp>
          <p:nvSpPr>
            <p:cNvPr id="62" name="Oval 61"/>
            <p:cNvSpPr>
              <a:spLocks noChangeArrowheads="1"/>
            </p:cNvSpPr>
            <p:nvPr/>
          </p:nvSpPr>
          <p:spPr bwMode="auto">
            <a:xfrm rot="5400000">
              <a:off x="6480853" y="1671139"/>
              <a:ext cx="909432" cy="913642"/>
            </a:xfrm>
            <a:prstGeom prst="ellipse">
              <a:avLst/>
            </a:prstGeom>
            <a:solidFill>
              <a:schemeClr val="accent4"/>
            </a:solidFill>
            <a:ln w="9525" cap="flat">
              <a:noFill/>
              <a:prstDash val="solid"/>
              <a:miter lim="800000"/>
            </a:ln>
          </p:spPr>
          <p:txBody>
            <a:bodyPr vert="horz" wrap="square" lIns="121920" tIns="60960" rIns="121920" bIns="60960" numCol="1" anchor="t" anchorCtr="0" compatLnSpc="1"/>
            <a:lstStyle/>
            <a:p>
              <a:endParaRPr lang="en-US"/>
            </a:p>
          </p:txBody>
        </p:sp>
      </p:grpSp>
      <p:grpSp>
        <p:nvGrpSpPr>
          <p:cNvPr id="64" name="Group 63"/>
          <p:cNvGrpSpPr/>
          <p:nvPr/>
        </p:nvGrpSpPr>
        <p:grpSpPr>
          <a:xfrm>
            <a:off x="3564242" y="2438449"/>
            <a:ext cx="877319" cy="2717220"/>
            <a:chOff x="4752322" y="3235041"/>
            <a:chExt cx="1169758" cy="3622960"/>
          </a:xfrm>
        </p:grpSpPr>
        <p:sp>
          <p:nvSpPr>
            <p:cNvPr id="66" name="Freeform 14"/>
            <p:cNvSpPr/>
            <p:nvPr/>
          </p:nvSpPr>
          <p:spPr bwMode="auto">
            <a:xfrm rot="5400000">
              <a:off x="4201526" y="5137446"/>
              <a:ext cx="3169998" cy="271111"/>
            </a:xfrm>
            <a:custGeom>
              <a:avLst/>
              <a:gdLst>
                <a:gd name="T0" fmla="*/ 0 w 959"/>
                <a:gd name="T1" fmla="*/ 76 h 76"/>
                <a:gd name="T2" fmla="*/ 0 w 959"/>
                <a:gd name="T3" fmla="*/ 21 h 76"/>
                <a:gd name="T4" fmla="*/ 18 w 959"/>
                <a:gd name="T5" fmla="*/ 1 h 76"/>
                <a:gd name="T6" fmla="*/ 959 w 959"/>
                <a:gd name="T7" fmla="*/ 1 h 76"/>
              </a:gdLst>
              <a:ahLst/>
              <a:cxnLst>
                <a:cxn ang="0">
                  <a:pos x="T0" y="T1"/>
                </a:cxn>
                <a:cxn ang="0">
                  <a:pos x="T2" y="T3"/>
                </a:cxn>
                <a:cxn ang="0">
                  <a:pos x="T4" y="T5"/>
                </a:cxn>
                <a:cxn ang="0">
                  <a:pos x="T6" y="T7"/>
                </a:cxn>
              </a:cxnLst>
              <a:rect l="0" t="0" r="r" b="b"/>
              <a:pathLst>
                <a:path w="959" h="76">
                  <a:moveTo>
                    <a:pt x="0" y="76"/>
                  </a:moveTo>
                  <a:cubicBezTo>
                    <a:pt x="0" y="21"/>
                    <a:pt x="0" y="21"/>
                    <a:pt x="0" y="21"/>
                  </a:cubicBezTo>
                  <a:cubicBezTo>
                    <a:pt x="0" y="8"/>
                    <a:pt x="6" y="0"/>
                    <a:pt x="18" y="1"/>
                  </a:cubicBezTo>
                  <a:cubicBezTo>
                    <a:pt x="959" y="1"/>
                    <a:pt x="959" y="1"/>
                    <a:pt x="959" y="1"/>
                  </a:cubicBezTo>
                </a:path>
              </a:pathLst>
            </a:custGeom>
            <a:solidFill>
              <a:srgbClr val="FFFFFF"/>
            </a:solidFill>
            <a:ln w="85725" cap="flat">
              <a:solidFill>
                <a:schemeClr val="accent2"/>
              </a:solidFill>
              <a:prstDash val="solid"/>
              <a:miter lim="800000"/>
            </a:ln>
          </p:spPr>
          <p:txBody>
            <a:bodyPr vert="horz" wrap="square" lIns="121920" tIns="60960" rIns="121920" bIns="60960" numCol="1" anchor="t" anchorCtr="0" compatLnSpc="1"/>
            <a:lstStyle/>
            <a:p>
              <a:endParaRPr lang="en-US"/>
            </a:p>
          </p:txBody>
        </p:sp>
        <p:sp>
          <p:nvSpPr>
            <p:cNvPr id="67" name="Oval 8"/>
            <p:cNvSpPr>
              <a:spLocks noChangeArrowheads="1"/>
            </p:cNvSpPr>
            <p:nvPr/>
          </p:nvSpPr>
          <p:spPr bwMode="auto">
            <a:xfrm rot="5400000">
              <a:off x="4750217" y="3237146"/>
              <a:ext cx="909432" cy="905222"/>
            </a:xfrm>
            <a:prstGeom prst="ellipse">
              <a:avLst/>
            </a:prstGeom>
            <a:solidFill>
              <a:schemeClr val="accent2"/>
            </a:solidFill>
            <a:ln w="9525" cap="flat">
              <a:noFill/>
              <a:prstDash val="solid"/>
              <a:miter lim="800000"/>
            </a:ln>
          </p:spPr>
          <p:txBody>
            <a:bodyPr vert="horz" wrap="square" lIns="121920" tIns="60960" rIns="121920" bIns="60960" numCol="1" anchor="t" anchorCtr="0" compatLnSpc="1"/>
            <a:lstStyle/>
            <a:p>
              <a:endParaRPr lang="en-US"/>
            </a:p>
          </p:txBody>
        </p:sp>
      </p:grpSp>
      <p:grpSp>
        <p:nvGrpSpPr>
          <p:cNvPr id="69" name="Group 68"/>
          <p:cNvGrpSpPr/>
          <p:nvPr/>
        </p:nvGrpSpPr>
        <p:grpSpPr>
          <a:xfrm>
            <a:off x="4660727" y="2418170"/>
            <a:ext cx="883566" cy="2737499"/>
            <a:chOff x="6214302" y="3208001"/>
            <a:chExt cx="1178088" cy="3649999"/>
          </a:xfrm>
        </p:grpSpPr>
        <p:sp>
          <p:nvSpPr>
            <p:cNvPr id="79" name="Freeform 13"/>
            <p:cNvSpPr/>
            <p:nvPr/>
          </p:nvSpPr>
          <p:spPr bwMode="auto">
            <a:xfrm rot="5400000">
              <a:off x="4764858" y="5137445"/>
              <a:ext cx="3169999" cy="271111"/>
            </a:xfrm>
            <a:custGeom>
              <a:avLst/>
              <a:gdLst>
                <a:gd name="T0" fmla="*/ 0 w 959"/>
                <a:gd name="T1" fmla="*/ 0 h 76"/>
                <a:gd name="T2" fmla="*/ 0 w 959"/>
                <a:gd name="T3" fmla="*/ 55 h 76"/>
                <a:gd name="T4" fmla="*/ 18 w 959"/>
                <a:gd name="T5" fmla="*/ 76 h 76"/>
                <a:gd name="T6" fmla="*/ 959 w 959"/>
                <a:gd name="T7" fmla="*/ 76 h 76"/>
              </a:gdLst>
              <a:ahLst/>
              <a:cxnLst>
                <a:cxn ang="0">
                  <a:pos x="T0" y="T1"/>
                </a:cxn>
                <a:cxn ang="0">
                  <a:pos x="T2" y="T3"/>
                </a:cxn>
                <a:cxn ang="0">
                  <a:pos x="T4" y="T5"/>
                </a:cxn>
                <a:cxn ang="0">
                  <a:pos x="T6" y="T7"/>
                </a:cxn>
              </a:cxnLst>
              <a:rect l="0" t="0" r="r" b="b"/>
              <a:pathLst>
                <a:path w="959" h="76">
                  <a:moveTo>
                    <a:pt x="0" y="0"/>
                  </a:moveTo>
                  <a:cubicBezTo>
                    <a:pt x="0" y="55"/>
                    <a:pt x="0" y="55"/>
                    <a:pt x="0" y="55"/>
                  </a:cubicBezTo>
                  <a:cubicBezTo>
                    <a:pt x="0" y="69"/>
                    <a:pt x="6" y="76"/>
                    <a:pt x="18" y="76"/>
                  </a:cubicBezTo>
                  <a:cubicBezTo>
                    <a:pt x="959" y="76"/>
                    <a:pt x="959" y="76"/>
                    <a:pt x="959" y="76"/>
                  </a:cubicBezTo>
                </a:path>
              </a:pathLst>
            </a:custGeom>
            <a:noFill/>
            <a:ln w="85725" cap="flat">
              <a:solidFill>
                <a:schemeClr val="accent3"/>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a:p>
          </p:txBody>
        </p:sp>
        <p:sp>
          <p:nvSpPr>
            <p:cNvPr id="80" name="Oval 7"/>
            <p:cNvSpPr>
              <a:spLocks noChangeArrowheads="1"/>
            </p:cNvSpPr>
            <p:nvPr/>
          </p:nvSpPr>
          <p:spPr bwMode="auto">
            <a:xfrm rot="5400000">
              <a:off x="6480853" y="3205896"/>
              <a:ext cx="909432" cy="913642"/>
            </a:xfrm>
            <a:prstGeom prst="ellipse">
              <a:avLst/>
            </a:prstGeom>
            <a:solidFill>
              <a:schemeClr val="accent3"/>
            </a:solidFill>
            <a:ln w="9525" cap="flat">
              <a:noFill/>
              <a:prstDash val="solid"/>
              <a:miter lim="800000"/>
            </a:ln>
          </p:spPr>
          <p:txBody>
            <a:bodyPr vert="horz" wrap="square" lIns="121920" tIns="60960" rIns="121920" bIns="60960" numCol="1" anchor="t" anchorCtr="0" compatLnSpc="1"/>
            <a:lstStyle/>
            <a:p>
              <a:endParaRPr lang="en-US"/>
            </a:p>
          </p:txBody>
        </p:sp>
      </p:grpSp>
      <p:grpSp>
        <p:nvGrpSpPr>
          <p:cNvPr id="82" name="Group 81"/>
          <p:cNvGrpSpPr/>
          <p:nvPr/>
        </p:nvGrpSpPr>
        <p:grpSpPr>
          <a:xfrm>
            <a:off x="3564245" y="3683307"/>
            <a:ext cx="799817" cy="1472362"/>
            <a:chOff x="4752324" y="4894851"/>
            <a:chExt cx="1066423" cy="1963149"/>
          </a:xfrm>
        </p:grpSpPr>
        <p:sp>
          <p:nvSpPr>
            <p:cNvPr id="84" name="Freeform 16"/>
            <p:cNvSpPr/>
            <p:nvPr/>
          </p:nvSpPr>
          <p:spPr bwMode="auto">
            <a:xfrm rot="5400000">
              <a:off x="4980116" y="6019369"/>
              <a:ext cx="1509485" cy="167777"/>
            </a:xfrm>
            <a:custGeom>
              <a:avLst/>
              <a:gdLst>
                <a:gd name="T0" fmla="*/ 0 w 552"/>
                <a:gd name="T1" fmla="*/ 47 h 47"/>
                <a:gd name="T2" fmla="*/ 0 w 552"/>
                <a:gd name="T3" fmla="*/ 21 h 47"/>
                <a:gd name="T4" fmla="*/ 11 w 552"/>
                <a:gd name="T5" fmla="*/ 0 h 47"/>
                <a:gd name="T6" fmla="*/ 552 w 552"/>
                <a:gd name="T7" fmla="*/ 0 h 47"/>
              </a:gdLst>
              <a:ahLst/>
              <a:cxnLst>
                <a:cxn ang="0">
                  <a:pos x="T0" y="T1"/>
                </a:cxn>
                <a:cxn ang="0">
                  <a:pos x="T2" y="T3"/>
                </a:cxn>
                <a:cxn ang="0">
                  <a:pos x="T4" y="T5"/>
                </a:cxn>
                <a:cxn ang="0">
                  <a:pos x="T6" y="T7"/>
                </a:cxn>
              </a:cxnLst>
              <a:rect l="0" t="0" r="r" b="b"/>
              <a:pathLst>
                <a:path w="552" h="47">
                  <a:moveTo>
                    <a:pt x="0" y="47"/>
                  </a:moveTo>
                  <a:cubicBezTo>
                    <a:pt x="0" y="21"/>
                    <a:pt x="0" y="21"/>
                    <a:pt x="0" y="21"/>
                  </a:cubicBezTo>
                  <a:cubicBezTo>
                    <a:pt x="0" y="7"/>
                    <a:pt x="4" y="0"/>
                    <a:pt x="11" y="0"/>
                  </a:cubicBezTo>
                  <a:cubicBezTo>
                    <a:pt x="552" y="0"/>
                    <a:pt x="552" y="0"/>
                    <a:pt x="552" y="0"/>
                  </a:cubicBezTo>
                </a:path>
              </a:pathLst>
            </a:custGeom>
            <a:noFill/>
            <a:ln w="85725" cap="flat">
              <a:solidFill>
                <a:schemeClr val="accent6"/>
              </a:solidFill>
              <a:prstDash val="solid"/>
              <a:miter lim="800000"/>
            </a:ln>
          </p:spPr>
          <p:txBody>
            <a:bodyPr vert="horz" wrap="square" lIns="121920" tIns="60960" rIns="121920" bIns="60960" numCol="1" anchor="t" anchorCtr="0" compatLnSpc="1"/>
            <a:lstStyle/>
            <a:p>
              <a:endParaRPr lang="en-US"/>
            </a:p>
          </p:txBody>
        </p:sp>
        <p:sp>
          <p:nvSpPr>
            <p:cNvPr id="85" name="Oval 10"/>
            <p:cNvSpPr>
              <a:spLocks noChangeArrowheads="1"/>
            </p:cNvSpPr>
            <p:nvPr/>
          </p:nvSpPr>
          <p:spPr bwMode="auto">
            <a:xfrm rot="5400000">
              <a:off x="4751271" y="4895904"/>
              <a:ext cx="907325" cy="905220"/>
            </a:xfrm>
            <a:prstGeom prst="ellipse">
              <a:avLst/>
            </a:prstGeom>
            <a:solidFill>
              <a:schemeClr val="accent6"/>
            </a:solidFill>
            <a:ln w="9525" cap="flat">
              <a:noFill/>
              <a:prstDash val="solid"/>
              <a:miter lim="800000"/>
            </a:ln>
          </p:spPr>
          <p:txBody>
            <a:bodyPr vert="horz" wrap="square" lIns="121920" tIns="60960" rIns="121920" bIns="60960" numCol="1" anchor="t" anchorCtr="0" compatLnSpc="1"/>
            <a:lstStyle/>
            <a:p>
              <a:endParaRPr lang="en-US"/>
            </a:p>
          </p:txBody>
        </p:sp>
      </p:grpSp>
      <p:grpSp>
        <p:nvGrpSpPr>
          <p:cNvPr id="87" name="Group 86"/>
          <p:cNvGrpSpPr/>
          <p:nvPr/>
        </p:nvGrpSpPr>
        <p:grpSpPr>
          <a:xfrm>
            <a:off x="4735728" y="3683306"/>
            <a:ext cx="808567" cy="1472363"/>
            <a:chOff x="6314302" y="4894850"/>
            <a:chExt cx="1078089" cy="1963150"/>
          </a:xfrm>
        </p:grpSpPr>
        <p:sp>
          <p:nvSpPr>
            <p:cNvPr id="91" name="Freeform 15"/>
            <p:cNvSpPr/>
            <p:nvPr/>
          </p:nvSpPr>
          <p:spPr bwMode="auto">
            <a:xfrm rot="5400000">
              <a:off x="5645115" y="6017701"/>
              <a:ext cx="1509486" cy="171111"/>
            </a:xfrm>
            <a:custGeom>
              <a:avLst/>
              <a:gdLst>
                <a:gd name="T0" fmla="*/ 0 w 552"/>
                <a:gd name="T1" fmla="*/ 0 h 48"/>
                <a:gd name="T2" fmla="*/ 0 w 552"/>
                <a:gd name="T3" fmla="*/ 27 h 48"/>
                <a:gd name="T4" fmla="*/ 11 w 552"/>
                <a:gd name="T5" fmla="*/ 47 h 48"/>
                <a:gd name="T6" fmla="*/ 552 w 552"/>
                <a:gd name="T7" fmla="*/ 47 h 48"/>
              </a:gdLst>
              <a:ahLst/>
              <a:cxnLst>
                <a:cxn ang="0">
                  <a:pos x="T0" y="T1"/>
                </a:cxn>
                <a:cxn ang="0">
                  <a:pos x="T2" y="T3"/>
                </a:cxn>
                <a:cxn ang="0">
                  <a:pos x="T4" y="T5"/>
                </a:cxn>
                <a:cxn ang="0">
                  <a:pos x="T6" y="T7"/>
                </a:cxn>
              </a:cxnLst>
              <a:rect l="0" t="0" r="r" b="b"/>
              <a:pathLst>
                <a:path w="552" h="48">
                  <a:moveTo>
                    <a:pt x="0" y="0"/>
                  </a:moveTo>
                  <a:cubicBezTo>
                    <a:pt x="0" y="27"/>
                    <a:pt x="0" y="27"/>
                    <a:pt x="0" y="27"/>
                  </a:cubicBezTo>
                  <a:cubicBezTo>
                    <a:pt x="0" y="40"/>
                    <a:pt x="4" y="48"/>
                    <a:pt x="11" y="47"/>
                  </a:cubicBezTo>
                  <a:cubicBezTo>
                    <a:pt x="552" y="47"/>
                    <a:pt x="552" y="47"/>
                    <a:pt x="552" y="47"/>
                  </a:cubicBezTo>
                </a:path>
              </a:pathLst>
            </a:custGeom>
            <a:noFill/>
            <a:ln w="85725" cap="flat">
              <a:solidFill>
                <a:schemeClr val="accent5"/>
              </a:solidFill>
              <a:prstDash val="solid"/>
              <a:miter lim="800000"/>
            </a:ln>
          </p:spPr>
          <p:txBody>
            <a:bodyPr vert="horz" wrap="square" lIns="121920" tIns="60960" rIns="121920" bIns="60960" numCol="1" anchor="t" anchorCtr="0" compatLnSpc="1"/>
            <a:lstStyle/>
            <a:p>
              <a:endParaRPr lang="en-US"/>
            </a:p>
          </p:txBody>
        </p:sp>
        <p:sp>
          <p:nvSpPr>
            <p:cNvPr id="92" name="Oval 9"/>
            <p:cNvSpPr>
              <a:spLocks noChangeArrowheads="1"/>
            </p:cNvSpPr>
            <p:nvPr/>
          </p:nvSpPr>
          <p:spPr bwMode="auto">
            <a:xfrm rot="5400000">
              <a:off x="6481907" y="4891692"/>
              <a:ext cx="907325" cy="913642"/>
            </a:xfrm>
            <a:prstGeom prst="ellipse">
              <a:avLst/>
            </a:prstGeom>
            <a:solidFill>
              <a:schemeClr val="accent5"/>
            </a:solidFill>
            <a:ln w="9525" cap="flat">
              <a:noFill/>
              <a:prstDash val="solid"/>
              <a:miter lim="800000"/>
            </a:ln>
          </p:spPr>
          <p:txBody>
            <a:bodyPr vert="horz" wrap="square" lIns="121920" tIns="60960" rIns="121920" bIns="60960" numCol="1" anchor="t" anchorCtr="0" compatLnSpc="1"/>
            <a:lstStyle/>
            <a:p>
              <a:endParaRPr lang="en-US"/>
            </a:p>
          </p:txBody>
        </p:sp>
      </p:grpSp>
      <p:sp>
        <p:nvSpPr>
          <p:cNvPr id="93" name="Freeform 11"/>
          <p:cNvSpPr>
            <a:spLocks noEditPoints="1"/>
          </p:cNvSpPr>
          <p:nvPr/>
        </p:nvSpPr>
        <p:spPr bwMode="auto">
          <a:xfrm>
            <a:off x="5034471" y="2628949"/>
            <a:ext cx="308465" cy="274069"/>
          </a:xfrm>
          <a:custGeom>
            <a:avLst/>
            <a:gdLst>
              <a:gd name="T0" fmla="*/ 133 w 134"/>
              <a:gd name="T1" fmla="*/ 16 h 119"/>
              <a:gd name="T2" fmla="*/ 121 w 134"/>
              <a:gd name="T3" fmla="*/ 5 h 119"/>
              <a:gd name="T4" fmla="*/ 115 w 134"/>
              <a:gd name="T5" fmla="*/ 5 h 119"/>
              <a:gd name="T6" fmla="*/ 114 w 134"/>
              <a:gd name="T7" fmla="*/ 8 h 119"/>
              <a:gd name="T8" fmla="*/ 111 w 134"/>
              <a:gd name="T9" fmla="*/ 9 h 119"/>
              <a:gd name="T10" fmla="*/ 111 w 134"/>
              <a:gd name="T11" fmla="*/ 9 h 119"/>
              <a:gd name="T12" fmla="*/ 81 w 134"/>
              <a:gd name="T13" fmla="*/ 39 h 119"/>
              <a:gd name="T14" fmla="*/ 79 w 134"/>
              <a:gd name="T15" fmla="*/ 47 h 119"/>
              <a:gd name="T16" fmla="*/ 82 w 134"/>
              <a:gd name="T17" fmla="*/ 50 h 119"/>
              <a:gd name="T18" fmla="*/ 82 w 134"/>
              <a:gd name="T19" fmla="*/ 50 h 119"/>
              <a:gd name="T20" fmla="*/ 83 w 134"/>
              <a:gd name="T21" fmla="*/ 51 h 119"/>
              <a:gd name="T22" fmla="*/ 76 w 134"/>
              <a:gd name="T23" fmla="*/ 57 h 119"/>
              <a:gd name="T24" fmla="*/ 54 w 134"/>
              <a:gd name="T25" fmla="*/ 35 h 119"/>
              <a:gd name="T26" fmla="*/ 47 w 134"/>
              <a:gd name="T27" fmla="*/ 10 h 119"/>
              <a:gd name="T28" fmla="*/ 21 w 134"/>
              <a:gd name="T29" fmla="*/ 3 h 119"/>
              <a:gd name="T30" fmla="*/ 36 w 134"/>
              <a:gd name="T31" fmla="*/ 18 h 119"/>
              <a:gd name="T32" fmla="*/ 32 w 134"/>
              <a:gd name="T33" fmla="*/ 32 h 119"/>
              <a:gd name="T34" fmla="*/ 18 w 134"/>
              <a:gd name="T35" fmla="*/ 36 h 119"/>
              <a:gd name="T36" fmla="*/ 3 w 134"/>
              <a:gd name="T37" fmla="*/ 21 h 119"/>
              <a:gd name="T38" fmla="*/ 10 w 134"/>
              <a:gd name="T39" fmla="*/ 47 h 119"/>
              <a:gd name="T40" fmla="*/ 36 w 134"/>
              <a:gd name="T41" fmla="*/ 53 h 119"/>
              <a:gd name="T42" fmla="*/ 37 w 134"/>
              <a:gd name="T43" fmla="*/ 53 h 119"/>
              <a:gd name="T44" fmla="*/ 58 w 134"/>
              <a:gd name="T45" fmla="*/ 75 h 119"/>
              <a:gd name="T46" fmla="*/ 38 w 134"/>
              <a:gd name="T47" fmla="*/ 96 h 119"/>
              <a:gd name="T48" fmla="*/ 36 w 134"/>
              <a:gd name="T49" fmla="*/ 95 h 119"/>
              <a:gd name="T50" fmla="*/ 31 w 134"/>
              <a:gd name="T51" fmla="*/ 99 h 119"/>
              <a:gd name="T52" fmla="*/ 21 w 134"/>
              <a:gd name="T53" fmla="*/ 115 h 119"/>
              <a:gd name="T54" fmla="*/ 23 w 134"/>
              <a:gd name="T55" fmla="*/ 117 h 119"/>
              <a:gd name="T56" fmla="*/ 39 w 134"/>
              <a:gd name="T57" fmla="*/ 107 h 119"/>
              <a:gd name="T58" fmla="*/ 43 w 134"/>
              <a:gd name="T59" fmla="*/ 101 h 119"/>
              <a:gd name="T60" fmla="*/ 42 w 134"/>
              <a:gd name="T61" fmla="*/ 100 h 119"/>
              <a:gd name="T62" fmla="*/ 63 w 134"/>
              <a:gd name="T63" fmla="*/ 80 h 119"/>
              <a:gd name="T64" fmla="*/ 98 w 134"/>
              <a:gd name="T65" fmla="*/ 115 h 119"/>
              <a:gd name="T66" fmla="*/ 107 w 134"/>
              <a:gd name="T67" fmla="*/ 119 h 119"/>
              <a:gd name="T68" fmla="*/ 116 w 134"/>
              <a:gd name="T69" fmla="*/ 115 h 119"/>
              <a:gd name="T70" fmla="*/ 116 w 134"/>
              <a:gd name="T71" fmla="*/ 97 h 119"/>
              <a:gd name="T72" fmla="*/ 81 w 134"/>
              <a:gd name="T73" fmla="*/ 62 h 119"/>
              <a:gd name="T74" fmla="*/ 87 w 134"/>
              <a:gd name="T75" fmla="*/ 56 h 119"/>
              <a:gd name="T76" fmla="*/ 90 w 134"/>
              <a:gd name="T77" fmla="*/ 59 h 119"/>
              <a:gd name="T78" fmla="*/ 98 w 134"/>
              <a:gd name="T79" fmla="*/ 57 h 119"/>
              <a:gd name="T80" fmla="*/ 128 w 134"/>
              <a:gd name="T81" fmla="*/ 26 h 119"/>
              <a:gd name="T82" fmla="*/ 128 w 134"/>
              <a:gd name="T83" fmla="*/ 26 h 119"/>
              <a:gd name="T84" fmla="*/ 128 w 134"/>
              <a:gd name="T85" fmla="*/ 26 h 119"/>
              <a:gd name="T86" fmla="*/ 129 w 134"/>
              <a:gd name="T87" fmla="*/ 23 h 119"/>
              <a:gd name="T88" fmla="*/ 133 w 134"/>
              <a:gd name="T89" fmla="*/ 22 h 119"/>
              <a:gd name="T90" fmla="*/ 133 w 134"/>
              <a:gd name="T91" fmla="*/ 16 h 119"/>
              <a:gd name="T92" fmla="*/ 108 w 134"/>
              <a:gd name="T93" fmla="*/ 103 h 119"/>
              <a:gd name="T94" fmla="*/ 113 w 134"/>
              <a:gd name="T95" fmla="*/ 108 h 119"/>
              <a:gd name="T96" fmla="*/ 108 w 134"/>
              <a:gd name="T97" fmla="*/ 113 h 119"/>
              <a:gd name="T98" fmla="*/ 103 w 134"/>
              <a:gd name="T99" fmla="*/ 108 h 119"/>
              <a:gd name="T100" fmla="*/ 108 w 134"/>
              <a:gd name="T101" fmla="*/ 103 h 119"/>
              <a:gd name="T102" fmla="*/ 91 w 134"/>
              <a:gd name="T103" fmla="*/ 41 h 119"/>
              <a:gd name="T104" fmla="*/ 89 w 134"/>
              <a:gd name="T105" fmla="*/ 39 h 119"/>
              <a:gd name="T106" fmla="*/ 112 w 134"/>
              <a:gd name="T107" fmla="*/ 17 h 119"/>
              <a:gd name="T108" fmla="*/ 114 w 134"/>
              <a:gd name="T109" fmla="*/ 19 h 119"/>
              <a:gd name="T110" fmla="*/ 91 w 134"/>
              <a:gd name="T111" fmla="*/ 41 h 119"/>
              <a:gd name="T112" fmla="*/ 98 w 134"/>
              <a:gd name="T113" fmla="*/ 48 h 119"/>
              <a:gd name="T114" fmla="*/ 96 w 134"/>
              <a:gd name="T115" fmla="*/ 47 h 119"/>
              <a:gd name="T116" fmla="*/ 119 w 134"/>
              <a:gd name="T117" fmla="*/ 24 h 119"/>
              <a:gd name="T118" fmla="*/ 121 w 134"/>
              <a:gd name="T119" fmla="*/ 26 h 119"/>
              <a:gd name="T120" fmla="*/ 98 w 134"/>
              <a:gd name="T121"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4" h="119">
                <a:moveTo>
                  <a:pt x="133" y="16"/>
                </a:moveTo>
                <a:cubicBezTo>
                  <a:pt x="121" y="5"/>
                  <a:pt x="121" y="5"/>
                  <a:pt x="121" y="5"/>
                </a:cubicBezTo>
                <a:cubicBezTo>
                  <a:pt x="119" y="3"/>
                  <a:pt x="117" y="3"/>
                  <a:pt x="115" y="5"/>
                </a:cubicBezTo>
                <a:cubicBezTo>
                  <a:pt x="114" y="6"/>
                  <a:pt x="114" y="7"/>
                  <a:pt x="114" y="8"/>
                </a:cubicBezTo>
                <a:cubicBezTo>
                  <a:pt x="113" y="8"/>
                  <a:pt x="112" y="8"/>
                  <a:pt x="111" y="9"/>
                </a:cubicBezTo>
                <a:cubicBezTo>
                  <a:pt x="111" y="9"/>
                  <a:pt x="111" y="9"/>
                  <a:pt x="111" y="9"/>
                </a:cubicBezTo>
                <a:cubicBezTo>
                  <a:pt x="81" y="39"/>
                  <a:pt x="81" y="39"/>
                  <a:pt x="81" y="39"/>
                </a:cubicBezTo>
                <a:cubicBezTo>
                  <a:pt x="81" y="42"/>
                  <a:pt x="80" y="45"/>
                  <a:pt x="79" y="47"/>
                </a:cubicBezTo>
                <a:cubicBezTo>
                  <a:pt x="82" y="50"/>
                  <a:pt x="82" y="50"/>
                  <a:pt x="82" y="50"/>
                </a:cubicBezTo>
                <a:cubicBezTo>
                  <a:pt x="82" y="50"/>
                  <a:pt x="82" y="50"/>
                  <a:pt x="82" y="50"/>
                </a:cubicBezTo>
                <a:cubicBezTo>
                  <a:pt x="83" y="51"/>
                  <a:pt x="83" y="51"/>
                  <a:pt x="83" y="51"/>
                </a:cubicBezTo>
                <a:cubicBezTo>
                  <a:pt x="76" y="57"/>
                  <a:pt x="76" y="57"/>
                  <a:pt x="76" y="57"/>
                </a:cubicBezTo>
                <a:cubicBezTo>
                  <a:pt x="54" y="35"/>
                  <a:pt x="54" y="35"/>
                  <a:pt x="54" y="35"/>
                </a:cubicBezTo>
                <a:cubicBezTo>
                  <a:pt x="56" y="26"/>
                  <a:pt x="54" y="17"/>
                  <a:pt x="47" y="10"/>
                </a:cubicBezTo>
                <a:cubicBezTo>
                  <a:pt x="40" y="3"/>
                  <a:pt x="30" y="0"/>
                  <a:pt x="21" y="3"/>
                </a:cubicBezTo>
                <a:cubicBezTo>
                  <a:pt x="36" y="18"/>
                  <a:pt x="36" y="18"/>
                  <a:pt x="36" y="18"/>
                </a:cubicBezTo>
                <a:cubicBezTo>
                  <a:pt x="32" y="32"/>
                  <a:pt x="32" y="32"/>
                  <a:pt x="32" y="32"/>
                </a:cubicBezTo>
                <a:cubicBezTo>
                  <a:pt x="18" y="36"/>
                  <a:pt x="18" y="36"/>
                  <a:pt x="18" y="36"/>
                </a:cubicBezTo>
                <a:cubicBezTo>
                  <a:pt x="3" y="21"/>
                  <a:pt x="3" y="21"/>
                  <a:pt x="3" y="21"/>
                </a:cubicBezTo>
                <a:cubicBezTo>
                  <a:pt x="0" y="30"/>
                  <a:pt x="3" y="40"/>
                  <a:pt x="10" y="47"/>
                </a:cubicBezTo>
                <a:cubicBezTo>
                  <a:pt x="17" y="54"/>
                  <a:pt x="27" y="56"/>
                  <a:pt x="36" y="53"/>
                </a:cubicBezTo>
                <a:cubicBezTo>
                  <a:pt x="37" y="53"/>
                  <a:pt x="37" y="53"/>
                  <a:pt x="37" y="53"/>
                </a:cubicBezTo>
                <a:cubicBezTo>
                  <a:pt x="58" y="75"/>
                  <a:pt x="58" y="75"/>
                  <a:pt x="58" y="75"/>
                </a:cubicBezTo>
                <a:cubicBezTo>
                  <a:pt x="38" y="96"/>
                  <a:pt x="38" y="96"/>
                  <a:pt x="38" y="96"/>
                </a:cubicBezTo>
                <a:cubicBezTo>
                  <a:pt x="36" y="95"/>
                  <a:pt x="36" y="95"/>
                  <a:pt x="36" y="95"/>
                </a:cubicBezTo>
                <a:cubicBezTo>
                  <a:pt x="31" y="99"/>
                  <a:pt x="31" y="99"/>
                  <a:pt x="31" y="99"/>
                </a:cubicBezTo>
                <a:cubicBezTo>
                  <a:pt x="21" y="115"/>
                  <a:pt x="21" y="115"/>
                  <a:pt x="21" y="115"/>
                </a:cubicBezTo>
                <a:cubicBezTo>
                  <a:pt x="23" y="117"/>
                  <a:pt x="23" y="117"/>
                  <a:pt x="23" y="117"/>
                </a:cubicBezTo>
                <a:cubicBezTo>
                  <a:pt x="39" y="107"/>
                  <a:pt x="39" y="107"/>
                  <a:pt x="39" y="107"/>
                </a:cubicBezTo>
                <a:cubicBezTo>
                  <a:pt x="43" y="101"/>
                  <a:pt x="43" y="101"/>
                  <a:pt x="43" y="101"/>
                </a:cubicBezTo>
                <a:cubicBezTo>
                  <a:pt x="42" y="100"/>
                  <a:pt x="42" y="100"/>
                  <a:pt x="42" y="100"/>
                </a:cubicBezTo>
                <a:cubicBezTo>
                  <a:pt x="63" y="80"/>
                  <a:pt x="63" y="80"/>
                  <a:pt x="63" y="80"/>
                </a:cubicBezTo>
                <a:cubicBezTo>
                  <a:pt x="98" y="115"/>
                  <a:pt x="98" y="115"/>
                  <a:pt x="98" y="115"/>
                </a:cubicBezTo>
                <a:cubicBezTo>
                  <a:pt x="101" y="117"/>
                  <a:pt x="104" y="119"/>
                  <a:pt x="107" y="119"/>
                </a:cubicBezTo>
                <a:cubicBezTo>
                  <a:pt x="110" y="119"/>
                  <a:pt x="113" y="117"/>
                  <a:pt x="116" y="115"/>
                </a:cubicBezTo>
                <a:cubicBezTo>
                  <a:pt x="121" y="110"/>
                  <a:pt x="121" y="102"/>
                  <a:pt x="116" y="97"/>
                </a:cubicBezTo>
                <a:cubicBezTo>
                  <a:pt x="81" y="62"/>
                  <a:pt x="81" y="62"/>
                  <a:pt x="81" y="62"/>
                </a:cubicBezTo>
                <a:cubicBezTo>
                  <a:pt x="87" y="56"/>
                  <a:pt x="87" y="56"/>
                  <a:pt x="87" y="56"/>
                </a:cubicBezTo>
                <a:cubicBezTo>
                  <a:pt x="90" y="59"/>
                  <a:pt x="90" y="59"/>
                  <a:pt x="90" y="59"/>
                </a:cubicBezTo>
                <a:cubicBezTo>
                  <a:pt x="92" y="57"/>
                  <a:pt x="95" y="56"/>
                  <a:pt x="98" y="57"/>
                </a:cubicBezTo>
                <a:cubicBezTo>
                  <a:pt x="128" y="26"/>
                  <a:pt x="128" y="26"/>
                  <a:pt x="128" y="26"/>
                </a:cubicBezTo>
                <a:cubicBezTo>
                  <a:pt x="128" y="26"/>
                  <a:pt x="128" y="26"/>
                  <a:pt x="128" y="26"/>
                </a:cubicBezTo>
                <a:cubicBezTo>
                  <a:pt x="128" y="26"/>
                  <a:pt x="128" y="26"/>
                  <a:pt x="128" y="26"/>
                </a:cubicBezTo>
                <a:cubicBezTo>
                  <a:pt x="129" y="25"/>
                  <a:pt x="129" y="24"/>
                  <a:pt x="129" y="23"/>
                </a:cubicBezTo>
                <a:cubicBezTo>
                  <a:pt x="130" y="24"/>
                  <a:pt x="132" y="23"/>
                  <a:pt x="133" y="22"/>
                </a:cubicBezTo>
                <a:cubicBezTo>
                  <a:pt x="134" y="21"/>
                  <a:pt x="134" y="18"/>
                  <a:pt x="133" y="16"/>
                </a:cubicBezTo>
                <a:close/>
                <a:moveTo>
                  <a:pt x="108" y="103"/>
                </a:moveTo>
                <a:cubicBezTo>
                  <a:pt x="111" y="103"/>
                  <a:pt x="113" y="106"/>
                  <a:pt x="113" y="108"/>
                </a:cubicBezTo>
                <a:cubicBezTo>
                  <a:pt x="113" y="111"/>
                  <a:pt x="111" y="113"/>
                  <a:pt x="108" y="113"/>
                </a:cubicBezTo>
                <a:cubicBezTo>
                  <a:pt x="105" y="113"/>
                  <a:pt x="103" y="111"/>
                  <a:pt x="103" y="108"/>
                </a:cubicBezTo>
                <a:cubicBezTo>
                  <a:pt x="103" y="106"/>
                  <a:pt x="105" y="103"/>
                  <a:pt x="108" y="103"/>
                </a:cubicBezTo>
                <a:close/>
                <a:moveTo>
                  <a:pt x="91" y="41"/>
                </a:moveTo>
                <a:cubicBezTo>
                  <a:pt x="89" y="39"/>
                  <a:pt x="89" y="39"/>
                  <a:pt x="89" y="39"/>
                </a:cubicBezTo>
                <a:cubicBezTo>
                  <a:pt x="112" y="17"/>
                  <a:pt x="112" y="17"/>
                  <a:pt x="112" y="17"/>
                </a:cubicBezTo>
                <a:cubicBezTo>
                  <a:pt x="114" y="19"/>
                  <a:pt x="114" y="19"/>
                  <a:pt x="114" y="19"/>
                </a:cubicBezTo>
                <a:lnTo>
                  <a:pt x="91" y="41"/>
                </a:lnTo>
                <a:close/>
                <a:moveTo>
                  <a:pt x="98" y="48"/>
                </a:moveTo>
                <a:cubicBezTo>
                  <a:pt x="96" y="47"/>
                  <a:pt x="96" y="47"/>
                  <a:pt x="96" y="47"/>
                </a:cubicBezTo>
                <a:cubicBezTo>
                  <a:pt x="119" y="24"/>
                  <a:pt x="119" y="24"/>
                  <a:pt x="119" y="24"/>
                </a:cubicBezTo>
                <a:cubicBezTo>
                  <a:pt x="121" y="26"/>
                  <a:pt x="121" y="26"/>
                  <a:pt x="121" y="26"/>
                </a:cubicBezTo>
                <a:lnTo>
                  <a:pt x="98" y="48"/>
                </a:lnTo>
                <a:close/>
              </a:path>
            </a:pathLst>
          </a:custGeom>
          <a:solidFill>
            <a:schemeClr val="bg1"/>
          </a:solidFill>
          <a:ln>
            <a:noFill/>
          </a:ln>
        </p:spPr>
        <p:txBody>
          <a:bodyPr vert="horz" wrap="square" lIns="91440" tIns="45720" rIns="91440" bIns="45720" numCol="1" anchor="t" anchorCtr="0" compatLnSpc="1"/>
          <a:lstStyle/>
          <a:p>
            <a:endParaRPr lang="en-US"/>
          </a:p>
        </p:txBody>
      </p:sp>
      <p:sp>
        <p:nvSpPr>
          <p:cNvPr id="94" name="Freeform 28"/>
          <p:cNvSpPr/>
          <p:nvPr/>
        </p:nvSpPr>
        <p:spPr bwMode="auto">
          <a:xfrm>
            <a:off x="3726305" y="2644571"/>
            <a:ext cx="313335" cy="303975"/>
          </a:xfrm>
          <a:custGeom>
            <a:avLst/>
            <a:gdLst>
              <a:gd name="T0" fmla="*/ 417 w 21600"/>
              <a:gd name="T1" fmla="*/ 102 h 21600"/>
              <a:gd name="T2" fmla="*/ 384 w 21600"/>
              <a:gd name="T3" fmla="*/ 65 h 21600"/>
              <a:gd name="T4" fmla="*/ 316 w 21600"/>
              <a:gd name="T5" fmla="*/ 0 h 21600"/>
              <a:gd name="T6" fmla="*/ 283 w 21600"/>
              <a:gd name="T7" fmla="*/ 33 h 21600"/>
              <a:gd name="T8" fmla="*/ 149 w 21600"/>
              <a:gd name="T9" fmla="*/ 102 h 21600"/>
              <a:gd name="T10" fmla="*/ 0 w 21600"/>
              <a:gd name="T11" fmla="*/ 465 h 21600"/>
              <a:gd name="T12" fmla="*/ 182 w 21600"/>
              <a:gd name="T13" fmla="*/ 265 h 21600"/>
              <a:gd name="T14" fmla="*/ 182 w 21600"/>
              <a:gd name="T15" fmla="*/ 265 h 21600"/>
              <a:gd name="T16" fmla="*/ 197 w 21600"/>
              <a:gd name="T17" fmla="*/ 181 h 21600"/>
              <a:gd name="T18" fmla="*/ 302 w 21600"/>
              <a:gd name="T19" fmla="*/ 181 h 21600"/>
              <a:gd name="T20" fmla="*/ 302 w 21600"/>
              <a:gd name="T21" fmla="*/ 283 h 21600"/>
              <a:gd name="T22" fmla="*/ 216 w 21600"/>
              <a:gd name="T23" fmla="*/ 297 h 21600"/>
              <a:gd name="T24" fmla="*/ 216 w 21600"/>
              <a:gd name="T25" fmla="*/ 297 h 21600"/>
              <a:gd name="T26" fmla="*/ 10 w 21600"/>
              <a:gd name="T27" fmla="*/ 474 h 21600"/>
              <a:gd name="T28" fmla="*/ 384 w 21600"/>
              <a:gd name="T29" fmla="*/ 330 h 21600"/>
              <a:gd name="T30" fmla="*/ 451 w 21600"/>
              <a:gd name="T31" fmla="*/ 200 h 21600"/>
              <a:gd name="T32" fmla="*/ 489 w 21600"/>
              <a:gd name="T33" fmla="*/ 167 h 21600"/>
              <a:gd name="T34" fmla="*/ 417 w 21600"/>
              <a:gd name="T35" fmla="*/ 102 h 21600"/>
              <a:gd name="T36" fmla="*/ 417 w 21600"/>
              <a:gd name="T37" fmla="*/ 102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600" h="21600">
                <a:moveTo>
                  <a:pt x="18424" y="4659"/>
                </a:moveTo>
                <a:cubicBezTo>
                  <a:pt x="16941" y="2965"/>
                  <a:pt x="16941" y="2965"/>
                  <a:pt x="16941" y="2965"/>
                </a:cubicBezTo>
                <a:cubicBezTo>
                  <a:pt x="13976" y="0"/>
                  <a:pt x="13976" y="0"/>
                  <a:pt x="13976" y="0"/>
                </a:cubicBezTo>
                <a:cubicBezTo>
                  <a:pt x="13976" y="0"/>
                  <a:pt x="13976" y="0"/>
                  <a:pt x="12494" y="1482"/>
                </a:cubicBezTo>
                <a:cubicBezTo>
                  <a:pt x="11012" y="2965"/>
                  <a:pt x="6565" y="4659"/>
                  <a:pt x="6565" y="4659"/>
                </a:cubicBezTo>
                <a:cubicBezTo>
                  <a:pt x="0" y="21176"/>
                  <a:pt x="0" y="21176"/>
                  <a:pt x="0" y="21176"/>
                </a:cubicBezTo>
                <a:cubicBezTo>
                  <a:pt x="8047" y="12071"/>
                  <a:pt x="8047" y="12071"/>
                  <a:pt x="8047" y="12071"/>
                </a:cubicBezTo>
                <a:cubicBezTo>
                  <a:pt x="7624" y="10800"/>
                  <a:pt x="7835" y="9318"/>
                  <a:pt x="8682" y="8259"/>
                </a:cubicBezTo>
                <a:cubicBezTo>
                  <a:pt x="9953" y="6988"/>
                  <a:pt x="12071" y="6988"/>
                  <a:pt x="13341" y="8259"/>
                </a:cubicBezTo>
                <a:cubicBezTo>
                  <a:pt x="14400" y="9529"/>
                  <a:pt x="14400" y="11647"/>
                  <a:pt x="13341" y="12918"/>
                </a:cubicBezTo>
                <a:cubicBezTo>
                  <a:pt x="12282" y="13765"/>
                  <a:pt x="10800" y="13976"/>
                  <a:pt x="9529" y="13553"/>
                </a:cubicBezTo>
                <a:cubicBezTo>
                  <a:pt x="424" y="21600"/>
                  <a:pt x="424" y="21600"/>
                  <a:pt x="424" y="21600"/>
                </a:cubicBezTo>
                <a:cubicBezTo>
                  <a:pt x="16941" y="15035"/>
                  <a:pt x="16941" y="15035"/>
                  <a:pt x="16941" y="15035"/>
                </a:cubicBezTo>
                <a:cubicBezTo>
                  <a:pt x="16941" y="15035"/>
                  <a:pt x="18424" y="10588"/>
                  <a:pt x="19906" y="9106"/>
                </a:cubicBezTo>
                <a:cubicBezTo>
                  <a:pt x="21600" y="7624"/>
                  <a:pt x="21600" y="7624"/>
                  <a:pt x="21600" y="7624"/>
                </a:cubicBezTo>
                <a:lnTo>
                  <a:pt x="18424" y="4659"/>
                </a:lnTo>
                <a:close/>
                <a:moveTo>
                  <a:pt x="18424" y="4659"/>
                </a:moveTo>
              </a:path>
            </a:pathLst>
          </a:custGeom>
          <a:solidFill>
            <a:schemeClr val="bg1"/>
          </a:solidFill>
          <a:ln>
            <a:noFill/>
          </a:ln>
        </p:spPr>
        <p:txBody>
          <a:bodyPr lIns="0" tIns="0" rIns="0" bIns="0"/>
          <a:lstStyle/>
          <a:p>
            <a:endParaRPr lang="en-US"/>
          </a:p>
        </p:txBody>
      </p:sp>
      <p:sp>
        <p:nvSpPr>
          <p:cNvPr id="95" name="Freeform 30"/>
          <p:cNvSpPr/>
          <p:nvPr/>
        </p:nvSpPr>
        <p:spPr bwMode="auto">
          <a:xfrm>
            <a:off x="3950574" y="2609330"/>
            <a:ext cx="125590" cy="121745"/>
          </a:xfrm>
          <a:custGeom>
            <a:avLst/>
            <a:gdLst>
              <a:gd name="T0" fmla="*/ 24 w 21600"/>
              <a:gd name="T1" fmla="*/ 0 h 21600"/>
              <a:gd name="T2" fmla="*/ 196 w 21600"/>
              <a:gd name="T3" fmla="*/ 167 h 21600"/>
              <a:gd name="T4" fmla="*/ 172 w 21600"/>
              <a:gd name="T5" fmla="*/ 190 h 21600"/>
              <a:gd name="T6" fmla="*/ 0 w 21600"/>
              <a:gd name="T7" fmla="*/ 23 h 21600"/>
              <a:gd name="T8" fmla="*/ 24 w 21600"/>
              <a:gd name="T9" fmla="*/ 0 h 21600"/>
              <a:gd name="T10" fmla="*/ 24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667" y="0"/>
                </a:moveTo>
                <a:lnTo>
                  <a:pt x="21600" y="18933"/>
                </a:lnTo>
                <a:lnTo>
                  <a:pt x="18933" y="21600"/>
                </a:lnTo>
                <a:lnTo>
                  <a:pt x="0" y="2667"/>
                </a:lnTo>
                <a:lnTo>
                  <a:pt x="2667" y="0"/>
                </a:lnTo>
                <a:close/>
                <a:moveTo>
                  <a:pt x="2667" y="0"/>
                </a:moveTo>
              </a:path>
            </a:pathLst>
          </a:custGeom>
          <a:solidFill>
            <a:schemeClr val="bg1"/>
          </a:solidFill>
          <a:ln>
            <a:noFill/>
          </a:ln>
        </p:spPr>
        <p:txBody>
          <a:bodyPr lIns="0" tIns="0" rIns="0" bIns="0"/>
          <a:lstStyle/>
          <a:p>
            <a:endParaRPr lang="en-US"/>
          </a:p>
        </p:txBody>
      </p:sp>
      <p:sp>
        <p:nvSpPr>
          <p:cNvPr id="49" name="Shape 4425"/>
          <p:cNvSpPr/>
          <p:nvPr/>
        </p:nvSpPr>
        <p:spPr>
          <a:xfrm>
            <a:off x="3735538" y="1448564"/>
            <a:ext cx="366570" cy="278592"/>
          </a:xfrm>
          <a:custGeom>
            <a:avLst/>
            <a:gdLst/>
            <a:ahLst/>
            <a:cxnLst>
              <a:cxn ang="0">
                <a:pos x="wd2" y="hd2"/>
              </a:cxn>
              <a:cxn ang="5400000">
                <a:pos x="wd2" y="hd2"/>
              </a:cxn>
              <a:cxn ang="10800000">
                <a:pos x="wd2" y="hd2"/>
              </a:cxn>
              <a:cxn ang="16200000">
                <a:pos x="wd2" y="hd2"/>
              </a:cxn>
            </a:cxnLst>
            <a:rect l="0" t="0" r="r" b="b"/>
            <a:pathLst>
              <a:path w="21254" h="21471" extrusionOk="0">
                <a:moveTo>
                  <a:pt x="18030" y="19454"/>
                </a:moveTo>
                <a:cubicBezTo>
                  <a:pt x="17963" y="19996"/>
                  <a:pt x="19394" y="20889"/>
                  <a:pt x="19531" y="19301"/>
                </a:cubicBezTo>
                <a:cubicBezTo>
                  <a:pt x="20145" y="12136"/>
                  <a:pt x="19088" y="10075"/>
                  <a:pt x="19088" y="10075"/>
                </a:cubicBezTo>
                <a:lnTo>
                  <a:pt x="17606" y="11177"/>
                </a:lnTo>
                <a:cubicBezTo>
                  <a:pt x="17606" y="11177"/>
                  <a:pt x="18863" y="12767"/>
                  <a:pt x="18030" y="19454"/>
                </a:cubicBezTo>
                <a:close/>
                <a:moveTo>
                  <a:pt x="20733" y="6972"/>
                </a:moveTo>
                <a:lnTo>
                  <a:pt x="11887" y="388"/>
                </a:lnTo>
                <a:cubicBezTo>
                  <a:pt x="11194" y="-129"/>
                  <a:pt x="10060" y="-129"/>
                  <a:pt x="9367" y="388"/>
                </a:cubicBezTo>
                <a:lnTo>
                  <a:pt x="519" y="6972"/>
                </a:lnTo>
                <a:cubicBezTo>
                  <a:pt x="-173" y="7489"/>
                  <a:pt x="-173" y="8333"/>
                  <a:pt x="519" y="8848"/>
                </a:cubicBezTo>
                <a:lnTo>
                  <a:pt x="9367" y="15434"/>
                </a:lnTo>
                <a:cubicBezTo>
                  <a:pt x="10060" y="15950"/>
                  <a:pt x="11194" y="15950"/>
                  <a:pt x="11887" y="15434"/>
                </a:cubicBezTo>
                <a:lnTo>
                  <a:pt x="17606" y="11177"/>
                </a:lnTo>
                <a:lnTo>
                  <a:pt x="11405" y="9246"/>
                </a:lnTo>
                <a:cubicBezTo>
                  <a:pt x="11166" y="9325"/>
                  <a:pt x="10902" y="9369"/>
                  <a:pt x="10627" y="9369"/>
                </a:cubicBezTo>
                <a:cubicBezTo>
                  <a:pt x="9510" y="9369"/>
                  <a:pt x="8604" y="8653"/>
                  <a:pt x="8604" y="7770"/>
                </a:cubicBezTo>
                <a:cubicBezTo>
                  <a:pt x="8604" y="6886"/>
                  <a:pt x="9510" y="6170"/>
                  <a:pt x="10627" y="6170"/>
                </a:cubicBezTo>
                <a:cubicBezTo>
                  <a:pt x="11495" y="6170"/>
                  <a:pt x="12232" y="6603"/>
                  <a:pt x="12520" y="7209"/>
                </a:cubicBezTo>
                <a:lnTo>
                  <a:pt x="19088" y="10075"/>
                </a:lnTo>
                <a:lnTo>
                  <a:pt x="20733" y="8848"/>
                </a:lnTo>
                <a:cubicBezTo>
                  <a:pt x="21427" y="8333"/>
                  <a:pt x="21427" y="7489"/>
                  <a:pt x="20733" y="6972"/>
                </a:cubicBezTo>
                <a:close/>
                <a:moveTo>
                  <a:pt x="3508" y="13898"/>
                </a:moveTo>
                <a:cubicBezTo>
                  <a:pt x="4002" y="16554"/>
                  <a:pt x="4628" y="17714"/>
                  <a:pt x="6720" y="18930"/>
                </a:cubicBezTo>
                <a:cubicBezTo>
                  <a:pt x="8812" y="20144"/>
                  <a:pt x="9807" y="21471"/>
                  <a:pt x="10627" y="21471"/>
                </a:cubicBezTo>
                <a:cubicBezTo>
                  <a:pt x="11447" y="21471"/>
                  <a:pt x="12378" y="20309"/>
                  <a:pt x="14470" y="19093"/>
                </a:cubicBezTo>
                <a:cubicBezTo>
                  <a:pt x="16562" y="17877"/>
                  <a:pt x="16004" y="17508"/>
                  <a:pt x="16497" y="14853"/>
                </a:cubicBezTo>
                <a:lnTo>
                  <a:pt x="10627" y="18646"/>
                </a:lnTo>
                <a:cubicBezTo>
                  <a:pt x="10627" y="18646"/>
                  <a:pt x="3508" y="13898"/>
                  <a:pt x="3508" y="13898"/>
                </a:cubicBezTo>
                <a:close/>
              </a:path>
            </a:pathLst>
          </a:custGeom>
          <a:solidFill>
            <a:schemeClr val="bg1"/>
          </a:solidFill>
          <a:ln w="12700">
            <a:miter lim="400000"/>
          </a:ln>
        </p:spPr>
        <p:txBody>
          <a:bodyPr lIns="28575" tIns="28575" rIns="28575" bIns="28575" anchor="ctr"/>
          <a:lstStyle/>
          <a:p>
            <a:pPr algn="ctr" defTabSz="342900">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sz="3000"/>
          </a:p>
        </p:txBody>
      </p:sp>
      <p:sp>
        <p:nvSpPr>
          <p:cNvPr id="50" name="Shape 4404"/>
          <p:cNvSpPr/>
          <p:nvPr/>
        </p:nvSpPr>
        <p:spPr>
          <a:xfrm>
            <a:off x="5050103" y="1489050"/>
            <a:ext cx="303149" cy="272832"/>
          </a:xfrm>
          <a:custGeom>
            <a:avLst/>
            <a:gdLst/>
            <a:ahLst/>
            <a:cxnLst>
              <a:cxn ang="0">
                <a:pos x="wd2" y="hd2"/>
              </a:cxn>
              <a:cxn ang="5400000">
                <a:pos x="wd2" y="hd2"/>
              </a:cxn>
              <a:cxn ang="10800000">
                <a:pos x="wd2" y="hd2"/>
              </a:cxn>
              <a:cxn ang="16200000">
                <a:pos x="wd2" y="hd2"/>
              </a:cxn>
            </a:cxnLst>
            <a:rect l="0" t="0" r="r" b="b"/>
            <a:pathLst>
              <a:path w="21600" h="21600" extrusionOk="0">
                <a:moveTo>
                  <a:pt x="19440" y="0"/>
                </a:moveTo>
                <a:lnTo>
                  <a:pt x="9720" y="0"/>
                </a:lnTo>
                <a:cubicBezTo>
                  <a:pt x="8533" y="0"/>
                  <a:pt x="7560" y="1080"/>
                  <a:pt x="7560" y="2400"/>
                </a:cubicBezTo>
                <a:lnTo>
                  <a:pt x="7560" y="12000"/>
                </a:lnTo>
                <a:lnTo>
                  <a:pt x="15121" y="12000"/>
                </a:lnTo>
                <a:lnTo>
                  <a:pt x="18360" y="15600"/>
                </a:lnTo>
                <a:lnTo>
                  <a:pt x="18360" y="12000"/>
                </a:lnTo>
                <a:lnTo>
                  <a:pt x="19440" y="12000"/>
                </a:lnTo>
                <a:cubicBezTo>
                  <a:pt x="20629" y="12000"/>
                  <a:pt x="21600" y="10920"/>
                  <a:pt x="21600" y="9600"/>
                </a:cubicBezTo>
                <a:lnTo>
                  <a:pt x="21600" y="2400"/>
                </a:lnTo>
                <a:cubicBezTo>
                  <a:pt x="21600" y="1080"/>
                  <a:pt x="20629" y="0"/>
                  <a:pt x="19440" y="0"/>
                </a:cubicBezTo>
                <a:close/>
                <a:moveTo>
                  <a:pt x="6265" y="13440"/>
                </a:moveTo>
                <a:lnTo>
                  <a:pt x="6265" y="6000"/>
                </a:lnTo>
                <a:lnTo>
                  <a:pt x="2160" y="6000"/>
                </a:lnTo>
                <a:cubicBezTo>
                  <a:pt x="973" y="6000"/>
                  <a:pt x="0" y="7080"/>
                  <a:pt x="0" y="8400"/>
                </a:cubicBezTo>
                <a:lnTo>
                  <a:pt x="0" y="15600"/>
                </a:lnTo>
                <a:cubicBezTo>
                  <a:pt x="0" y="16920"/>
                  <a:pt x="973" y="18000"/>
                  <a:pt x="2160" y="18000"/>
                </a:cubicBezTo>
                <a:lnTo>
                  <a:pt x="3241" y="18000"/>
                </a:lnTo>
                <a:lnTo>
                  <a:pt x="3241" y="21600"/>
                </a:lnTo>
                <a:lnTo>
                  <a:pt x="6480" y="18000"/>
                </a:lnTo>
                <a:lnTo>
                  <a:pt x="11880" y="18000"/>
                </a:lnTo>
                <a:cubicBezTo>
                  <a:pt x="13069" y="18000"/>
                  <a:pt x="14040" y="16920"/>
                  <a:pt x="14040" y="15600"/>
                </a:cubicBezTo>
                <a:lnTo>
                  <a:pt x="14040" y="13415"/>
                </a:lnTo>
                <a:cubicBezTo>
                  <a:pt x="13971" y="13432"/>
                  <a:pt x="13898" y="13440"/>
                  <a:pt x="13824" y="13440"/>
                </a:cubicBezTo>
                <a:cubicBezTo>
                  <a:pt x="13824" y="13440"/>
                  <a:pt x="6265" y="13440"/>
                  <a:pt x="6265" y="13440"/>
                </a:cubicBezTo>
                <a:close/>
              </a:path>
            </a:pathLst>
          </a:custGeom>
          <a:solidFill>
            <a:schemeClr val="bg1"/>
          </a:solidFill>
          <a:ln w="12700">
            <a:miter lim="400000"/>
          </a:ln>
        </p:spPr>
        <p:txBody>
          <a:bodyPr lIns="28575" tIns="28575" rIns="28575" bIns="28575" anchor="ctr"/>
          <a:lstStyle/>
          <a:p>
            <a:pPr defTabSz="342900">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sz="3000"/>
          </a:p>
        </p:txBody>
      </p:sp>
      <p:grpSp>
        <p:nvGrpSpPr>
          <p:cNvPr id="51" name="Group 50"/>
          <p:cNvGrpSpPr/>
          <p:nvPr/>
        </p:nvGrpSpPr>
        <p:grpSpPr>
          <a:xfrm>
            <a:off x="3711815" y="3874037"/>
            <a:ext cx="420257" cy="301899"/>
            <a:chOff x="5067300" y="2953871"/>
            <a:chExt cx="388938" cy="279401"/>
          </a:xfrm>
          <a:solidFill>
            <a:schemeClr val="bg1"/>
          </a:solidFill>
        </p:grpSpPr>
        <p:sp>
          <p:nvSpPr>
            <p:cNvPr id="53" name="Freeform 52"/>
            <p:cNvSpPr/>
            <p:nvPr/>
          </p:nvSpPr>
          <p:spPr bwMode="auto">
            <a:xfrm>
              <a:off x="5272088" y="3058646"/>
              <a:ext cx="85725" cy="57150"/>
            </a:xfrm>
            <a:custGeom>
              <a:avLst/>
              <a:gdLst>
                <a:gd name="T0" fmla="*/ 54 w 54"/>
                <a:gd name="T1" fmla="*/ 0 h 36"/>
                <a:gd name="T2" fmla="*/ 3 w 54"/>
                <a:gd name="T3" fmla="*/ 0 h 36"/>
                <a:gd name="T4" fmla="*/ 0 w 54"/>
                <a:gd name="T5" fmla="*/ 36 h 36"/>
                <a:gd name="T6" fmla="*/ 45 w 54"/>
                <a:gd name="T7" fmla="*/ 36 h 36"/>
                <a:gd name="T8" fmla="*/ 54 w 54"/>
                <a:gd name="T9" fmla="*/ 0 h 36"/>
              </a:gdLst>
              <a:ahLst/>
              <a:cxnLst>
                <a:cxn ang="0">
                  <a:pos x="T0" y="T1"/>
                </a:cxn>
                <a:cxn ang="0">
                  <a:pos x="T2" y="T3"/>
                </a:cxn>
                <a:cxn ang="0">
                  <a:pos x="T4" y="T5"/>
                </a:cxn>
                <a:cxn ang="0">
                  <a:pos x="T6" y="T7"/>
                </a:cxn>
                <a:cxn ang="0">
                  <a:pos x="T8" y="T9"/>
                </a:cxn>
              </a:cxnLst>
              <a:rect l="0" t="0" r="r" b="b"/>
              <a:pathLst>
                <a:path w="54" h="36">
                  <a:moveTo>
                    <a:pt x="54" y="0"/>
                  </a:moveTo>
                  <a:lnTo>
                    <a:pt x="3" y="0"/>
                  </a:lnTo>
                  <a:lnTo>
                    <a:pt x="0" y="36"/>
                  </a:lnTo>
                  <a:lnTo>
                    <a:pt x="45" y="36"/>
                  </a:lnTo>
                  <a:lnTo>
                    <a:pt x="5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6" name="Freeform 55"/>
            <p:cNvSpPr/>
            <p:nvPr/>
          </p:nvSpPr>
          <p:spPr bwMode="auto">
            <a:xfrm>
              <a:off x="5099050" y="3128496"/>
              <a:ext cx="73025" cy="33338"/>
            </a:xfrm>
            <a:custGeom>
              <a:avLst/>
              <a:gdLst>
                <a:gd name="T0" fmla="*/ 0 w 46"/>
                <a:gd name="T1" fmla="*/ 0 h 21"/>
                <a:gd name="T2" fmla="*/ 5 w 46"/>
                <a:gd name="T3" fmla="*/ 21 h 21"/>
                <a:gd name="T4" fmla="*/ 46 w 46"/>
                <a:gd name="T5" fmla="*/ 21 h 21"/>
                <a:gd name="T6" fmla="*/ 43 w 46"/>
                <a:gd name="T7" fmla="*/ 0 h 21"/>
                <a:gd name="T8" fmla="*/ 0 w 46"/>
                <a:gd name="T9" fmla="*/ 0 h 21"/>
              </a:gdLst>
              <a:ahLst/>
              <a:cxnLst>
                <a:cxn ang="0">
                  <a:pos x="T0" y="T1"/>
                </a:cxn>
                <a:cxn ang="0">
                  <a:pos x="T2" y="T3"/>
                </a:cxn>
                <a:cxn ang="0">
                  <a:pos x="T4" y="T5"/>
                </a:cxn>
                <a:cxn ang="0">
                  <a:pos x="T6" y="T7"/>
                </a:cxn>
                <a:cxn ang="0">
                  <a:pos x="T8" y="T9"/>
                </a:cxn>
              </a:cxnLst>
              <a:rect l="0" t="0" r="r" b="b"/>
              <a:pathLst>
                <a:path w="46" h="21">
                  <a:moveTo>
                    <a:pt x="0" y="0"/>
                  </a:moveTo>
                  <a:lnTo>
                    <a:pt x="5" y="21"/>
                  </a:lnTo>
                  <a:lnTo>
                    <a:pt x="46" y="21"/>
                  </a:lnTo>
                  <a:lnTo>
                    <a:pt x="43"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8" name="Freeform 57"/>
            <p:cNvSpPr/>
            <p:nvPr/>
          </p:nvSpPr>
          <p:spPr bwMode="auto">
            <a:xfrm>
              <a:off x="5067300" y="3009434"/>
              <a:ext cx="93663" cy="38100"/>
            </a:xfrm>
            <a:custGeom>
              <a:avLst/>
              <a:gdLst>
                <a:gd name="T0" fmla="*/ 59 w 59"/>
                <a:gd name="T1" fmla="*/ 24 h 24"/>
                <a:gd name="T2" fmla="*/ 58 w 59"/>
                <a:gd name="T3" fmla="*/ 0 h 24"/>
                <a:gd name="T4" fmla="*/ 0 w 59"/>
                <a:gd name="T5" fmla="*/ 0 h 24"/>
                <a:gd name="T6" fmla="*/ 6 w 59"/>
                <a:gd name="T7" fmla="*/ 24 h 24"/>
                <a:gd name="T8" fmla="*/ 59 w 59"/>
                <a:gd name="T9" fmla="*/ 24 h 24"/>
              </a:gdLst>
              <a:ahLst/>
              <a:cxnLst>
                <a:cxn ang="0">
                  <a:pos x="T0" y="T1"/>
                </a:cxn>
                <a:cxn ang="0">
                  <a:pos x="T2" y="T3"/>
                </a:cxn>
                <a:cxn ang="0">
                  <a:pos x="T4" y="T5"/>
                </a:cxn>
                <a:cxn ang="0">
                  <a:pos x="T6" y="T7"/>
                </a:cxn>
                <a:cxn ang="0">
                  <a:pos x="T8" y="T9"/>
                </a:cxn>
              </a:cxnLst>
              <a:rect l="0" t="0" r="r" b="b"/>
              <a:pathLst>
                <a:path w="59" h="24">
                  <a:moveTo>
                    <a:pt x="59" y="24"/>
                  </a:moveTo>
                  <a:lnTo>
                    <a:pt x="58" y="0"/>
                  </a:lnTo>
                  <a:lnTo>
                    <a:pt x="0" y="0"/>
                  </a:lnTo>
                  <a:lnTo>
                    <a:pt x="6" y="24"/>
                  </a:lnTo>
                  <a:lnTo>
                    <a:pt x="59"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9" name="Freeform 58"/>
            <p:cNvSpPr/>
            <p:nvPr/>
          </p:nvSpPr>
          <p:spPr bwMode="auto">
            <a:xfrm>
              <a:off x="5175250" y="3058646"/>
              <a:ext cx="88900" cy="57150"/>
            </a:xfrm>
            <a:custGeom>
              <a:avLst/>
              <a:gdLst>
                <a:gd name="T0" fmla="*/ 56 w 56"/>
                <a:gd name="T1" fmla="*/ 0 h 36"/>
                <a:gd name="T2" fmla="*/ 0 w 56"/>
                <a:gd name="T3" fmla="*/ 0 h 36"/>
                <a:gd name="T4" fmla="*/ 2 w 56"/>
                <a:gd name="T5" fmla="*/ 36 h 36"/>
                <a:gd name="T6" fmla="*/ 53 w 56"/>
                <a:gd name="T7" fmla="*/ 36 h 36"/>
                <a:gd name="T8" fmla="*/ 56 w 56"/>
                <a:gd name="T9" fmla="*/ 0 h 36"/>
              </a:gdLst>
              <a:ahLst/>
              <a:cxnLst>
                <a:cxn ang="0">
                  <a:pos x="T0" y="T1"/>
                </a:cxn>
                <a:cxn ang="0">
                  <a:pos x="T2" y="T3"/>
                </a:cxn>
                <a:cxn ang="0">
                  <a:pos x="T4" y="T5"/>
                </a:cxn>
                <a:cxn ang="0">
                  <a:pos x="T6" y="T7"/>
                </a:cxn>
                <a:cxn ang="0">
                  <a:pos x="T8" y="T9"/>
                </a:cxn>
              </a:cxnLst>
              <a:rect l="0" t="0" r="r" b="b"/>
              <a:pathLst>
                <a:path w="56" h="36">
                  <a:moveTo>
                    <a:pt x="56" y="0"/>
                  </a:moveTo>
                  <a:lnTo>
                    <a:pt x="0" y="0"/>
                  </a:lnTo>
                  <a:lnTo>
                    <a:pt x="2" y="36"/>
                  </a:lnTo>
                  <a:lnTo>
                    <a:pt x="53" y="36"/>
                  </a:lnTo>
                  <a:lnTo>
                    <a:pt x="5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60" name="Freeform 59"/>
            <p:cNvSpPr/>
            <p:nvPr/>
          </p:nvSpPr>
          <p:spPr bwMode="auto">
            <a:xfrm>
              <a:off x="5080000" y="3058646"/>
              <a:ext cx="87313" cy="57150"/>
            </a:xfrm>
            <a:custGeom>
              <a:avLst/>
              <a:gdLst>
                <a:gd name="T0" fmla="*/ 0 w 55"/>
                <a:gd name="T1" fmla="*/ 0 h 36"/>
                <a:gd name="T2" fmla="*/ 10 w 55"/>
                <a:gd name="T3" fmla="*/ 36 h 36"/>
                <a:gd name="T4" fmla="*/ 55 w 55"/>
                <a:gd name="T5" fmla="*/ 36 h 36"/>
                <a:gd name="T6" fmla="*/ 52 w 55"/>
                <a:gd name="T7" fmla="*/ 0 h 36"/>
                <a:gd name="T8" fmla="*/ 0 w 55"/>
                <a:gd name="T9" fmla="*/ 0 h 36"/>
              </a:gdLst>
              <a:ahLst/>
              <a:cxnLst>
                <a:cxn ang="0">
                  <a:pos x="T0" y="T1"/>
                </a:cxn>
                <a:cxn ang="0">
                  <a:pos x="T2" y="T3"/>
                </a:cxn>
                <a:cxn ang="0">
                  <a:pos x="T4" y="T5"/>
                </a:cxn>
                <a:cxn ang="0">
                  <a:pos x="T6" y="T7"/>
                </a:cxn>
                <a:cxn ang="0">
                  <a:pos x="T8" y="T9"/>
                </a:cxn>
              </a:cxnLst>
              <a:rect l="0" t="0" r="r" b="b"/>
              <a:pathLst>
                <a:path w="55" h="36">
                  <a:moveTo>
                    <a:pt x="0" y="0"/>
                  </a:moveTo>
                  <a:lnTo>
                    <a:pt x="10" y="36"/>
                  </a:lnTo>
                  <a:lnTo>
                    <a:pt x="55" y="36"/>
                  </a:lnTo>
                  <a:lnTo>
                    <a:pt x="52"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63" name="Freeform 62"/>
            <p:cNvSpPr/>
            <p:nvPr/>
          </p:nvSpPr>
          <p:spPr bwMode="auto">
            <a:xfrm>
              <a:off x="5170488" y="3009434"/>
              <a:ext cx="98425" cy="38100"/>
            </a:xfrm>
            <a:custGeom>
              <a:avLst/>
              <a:gdLst>
                <a:gd name="T0" fmla="*/ 2 w 62"/>
                <a:gd name="T1" fmla="*/ 24 h 24"/>
                <a:gd name="T2" fmla="*/ 60 w 62"/>
                <a:gd name="T3" fmla="*/ 24 h 24"/>
                <a:gd name="T4" fmla="*/ 62 w 62"/>
                <a:gd name="T5" fmla="*/ 0 h 24"/>
                <a:gd name="T6" fmla="*/ 0 w 62"/>
                <a:gd name="T7" fmla="*/ 0 h 24"/>
                <a:gd name="T8" fmla="*/ 2 w 62"/>
                <a:gd name="T9" fmla="*/ 24 h 24"/>
              </a:gdLst>
              <a:ahLst/>
              <a:cxnLst>
                <a:cxn ang="0">
                  <a:pos x="T0" y="T1"/>
                </a:cxn>
                <a:cxn ang="0">
                  <a:pos x="T2" y="T3"/>
                </a:cxn>
                <a:cxn ang="0">
                  <a:pos x="T4" y="T5"/>
                </a:cxn>
                <a:cxn ang="0">
                  <a:pos x="T6" y="T7"/>
                </a:cxn>
                <a:cxn ang="0">
                  <a:pos x="T8" y="T9"/>
                </a:cxn>
              </a:cxnLst>
              <a:rect l="0" t="0" r="r" b="b"/>
              <a:pathLst>
                <a:path w="62" h="24">
                  <a:moveTo>
                    <a:pt x="2" y="24"/>
                  </a:moveTo>
                  <a:lnTo>
                    <a:pt x="60" y="24"/>
                  </a:lnTo>
                  <a:lnTo>
                    <a:pt x="62" y="0"/>
                  </a:lnTo>
                  <a:lnTo>
                    <a:pt x="0" y="0"/>
                  </a:lnTo>
                  <a:lnTo>
                    <a:pt x="2"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65" name="Freeform 64"/>
            <p:cNvSpPr/>
            <p:nvPr/>
          </p:nvSpPr>
          <p:spPr bwMode="auto">
            <a:xfrm>
              <a:off x="5276850" y="2953871"/>
              <a:ext cx="179388" cy="93663"/>
            </a:xfrm>
            <a:custGeom>
              <a:avLst/>
              <a:gdLst>
                <a:gd name="T0" fmla="*/ 66 w 106"/>
                <a:gd name="T1" fmla="*/ 2 h 56"/>
                <a:gd name="T2" fmla="*/ 64 w 106"/>
                <a:gd name="T3" fmla="*/ 3 h 56"/>
                <a:gd name="T4" fmla="*/ 37 w 106"/>
                <a:gd name="T5" fmla="*/ 30 h 56"/>
                <a:gd name="T6" fmla="*/ 35 w 106"/>
                <a:gd name="T7" fmla="*/ 33 h 56"/>
                <a:gd name="T8" fmla="*/ 2 w 106"/>
                <a:gd name="T9" fmla="*/ 33 h 56"/>
                <a:gd name="T10" fmla="*/ 0 w 106"/>
                <a:gd name="T11" fmla="*/ 56 h 56"/>
                <a:gd name="T12" fmla="*/ 50 w 106"/>
                <a:gd name="T13" fmla="*/ 56 h 56"/>
                <a:gd name="T14" fmla="*/ 54 w 106"/>
                <a:gd name="T15" fmla="*/ 41 h 56"/>
                <a:gd name="T16" fmla="*/ 75 w 106"/>
                <a:gd name="T17" fmla="*/ 20 h 56"/>
                <a:gd name="T18" fmla="*/ 93 w 106"/>
                <a:gd name="T19" fmla="*/ 20 h 56"/>
                <a:gd name="T20" fmla="*/ 93 w 106"/>
                <a:gd name="T21" fmla="*/ 0 h 56"/>
                <a:gd name="T22" fmla="*/ 72 w 106"/>
                <a:gd name="T23" fmla="*/ 0 h 56"/>
                <a:gd name="T24" fmla="*/ 66 w 106"/>
                <a:gd name="T25" fmla="*/ 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56">
                  <a:moveTo>
                    <a:pt x="66" y="2"/>
                  </a:moveTo>
                  <a:cubicBezTo>
                    <a:pt x="65" y="2"/>
                    <a:pt x="65" y="3"/>
                    <a:pt x="64" y="3"/>
                  </a:cubicBezTo>
                  <a:cubicBezTo>
                    <a:pt x="55" y="12"/>
                    <a:pt x="46" y="21"/>
                    <a:pt x="37" y="30"/>
                  </a:cubicBezTo>
                  <a:cubicBezTo>
                    <a:pt x="36" y="31"/>
                    <a:pt x="35" y="32"/>
                    <a:pt x="35" y="33"/>
                  </a:cubicBezTo>
                  <a:cubicBezTo>
                    <a:pt x="2" y="33"/>
                    <a:pt x="2" y="33"/>
                    <a:pt x="2" y="33"/>
                  </a:cubicBezTo>
                  <a:cubicBezTo>
                    <a:pt x="0" y="56"/>
                    <a:pt x="0" y="56"/>
                    <a:pt x="0" y="56"/>
                  </a:cubicBezTo>
                  <a:cubicBezTo>
                    <a:pt x="50" y="56"/>
                    <a:pt x="50" y="56"/>
                    <a:pt x="50" y="56"/>
                  </a:cubicBezTo>
                  <a:cubicBezTo>
                    <a:pt x="54" y="41"/>
                    <a:pt x="54" y="41"/>
                    <a:pt x="54" y="41"/>
                  </a:cubicBezTo>
                  <a:cubicBezTo>
                    <a:pt x="61" y="34"/>
                    <a:pt x="68" y="27"/>
                    <a:pt x="75" y="20"/>
                  </a:cubicBezTo>
                  <a:cubicBezTo>
                    <a:pt x="93" y="20"/>
                    <a:pt x="93" y="20"/>
                    <a:pt x="93" y="20"/>
                  </a:cubicBezTo>
                  <a:cubicBezTo>
                    <a:pt x="106" y="20"/>
                    <a:pt x="106" y="0"/>
                    <a:pt x="93" y="0"/>
                  </a:cubicBezTo>
                  <a:cubicBezTo>
                    <a:pt x="72" y="0"/>
                    <a:pt x="72" y="0"/>
                    <a:pt x="72" y="0"/>
                  </a:cubicBezTo>
                  <a:cubicBezTo>
                    <a:pt x="69" y="0"/>
                    <a:pt x="68" y="1"/>
                    <a:pt x="6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68" name="Freeform 67"/>
            <p:cNvSpPr/>
            <p:nvPr/>
          </p:nvSpPr>
          <p:spPr bwMode="auto">
            <a:xfrm>
              <a:off x="5268913" y="3128496"/>
              <a:ext cx="71438" cy="33338"/>
            </a:xfrm>
            <a:custGeom>
              <a:avLst/>
              <a:gdLst>
                <a:gd name="T0" fmla="*/ 0 w 45"/>
                <a:gd name="T1" fmla="*/ 21 h 21"/>
                <a:gd name="T2" fmla="*/ 39 w 45"/>
                <a:gd name="T3" fmla="*/ 21 h 21"/>
                <a:gd name="T4" fmla="*/ 45 w 45"/>
                <a:gd name="T5" fmla="*/ 0 h 21"/>
                <a:gd name="T6" fmla="*/ 1 w 45"/>
                <a:gd name="T7" fmla="*/ 0 h 21"/>
                <a:gd name="T8" fmla="*/ 0 w 45"/>
                <a:gd name="T9" fmla="*/ 21 h 21"/>
              </a:gdLst>
              <a:ahLst/>
              <a:cxnLst>
                <a:cxn ang="0">
                  <a:pos x="T0" y="T1"/>
                </a:cxn>
                <a:cxn ang="0">
                  <a:pos x="T2" y="T3"/>
                </a:cxn>
                <a:cxn ang="0">
                  <a:pos x="T4" y="T5"/>
                </a:cxn>
                <a:cxn ang="0">
                  <a:pos x="T6" y="T7"/>
                </a:cxn>
                <a:cxn ang="0">
                  <a:pos x="T8" y="T9"/>
                </a:cxn>
              </a:cxnLst>
              <a:rect l="0" t="0" r="r" b="b"/>
              <a:pathLst>
                <a:path w="45" h="21">
                  <a:moveTo>
                    <a:pt x="0" y="21"/>
                  </a:moveTo>
                  <a:lnTo>
                    <a:pt x="39" y="21"/>
                  </a:lnTo>
                  <a:lnTo>
                    <a:pt x="45" y="0"/>
                  </a:lnTo>
                  <a:lnTo>
                    <a:pt x="1" y="0"/>
                  </a:lnTo>
                  <a:lnTo>
                    <a:pt x="0"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70" name="Freeform 69"/>
            <p:cNvSpPr/>
            <p:nvPr/>
          </p:nvSpPr>
          <p:spPr bwMode="auto">
            <a:xfrm>
              <a:off x="5180013" y="3128496"/>
              <a:ext cx="79375" cy="33338"/>
            </a:xfrm>
            <a:custGeom>
              <a:avLst/>
              <a:gdLst>
                <a:gd name="T0" fmla="*/ 48 w 50"/>
                <a:gd name="T1" fmla="*/ 21 h 21"/>
                <a:gd name="T2" fmla="*/ 50 w 50"/>
                <a:gd name="T3" fmla="*/ 0 h 21"/>
                <a:gd name="T4" fmla="*/ 0 w 50"/>
                <a:gd name="T5" fmla="*/ 0 h 21"/>
                <a:gd name="T6" fmla="*/ 2 w 50"/>
                <a:gd name="T7" fmla="*/ 21 h 21"/>
                <a:gd name="T8" fmla="*/ 48 w 50"/>
                <a:gd name="T9" fmla="*/ 21 h 21"/>
              </a:gdLst>
              <a:ahLst/>
              <a:cxnLst>
                <a:cxn ang="0">
                  <a:pos x="T0" y="T1"/>
                </a:cxn>
                <a:cxn ang="0">
                  <a:pos x="T2" y="T3"/>
                </a:cxn>
                <a:cxn ang="0">
                  <a:pos x="T4" y="T5"/>
                </a:cxn>
                <a:cxn ang="0">
                  <a:pos x="T6" y="T7"/>
                </a:cxn>
                <a:cxn ang="0">
                  <a:pos x="T8" y="T9"/>
                </a:cxn>
              </a:cxnLst>
              <a:rect l="0" t="0" r="r" b="b"/>
              <a:pathLst>
                <a:path w="50" h="21">
                  <a:moveTo>
                    <a:pt x="48" y="21"/>
                  </a:moveTo>
                  <a:lnTo>
                    <a:pt x="50" y="0"/>
                  </a:lnTo>
                  <a:lnTo>
                    <a:pt x="0" y="0"/>
                  </a:lnTo>
                  <a:lnTo>
                    <a:pt x="2" y="21"/>
                  </a:lnTo>
                  <a:lnTo>
                    <a:pt x="48"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71" name="Oval 70"/>
            <p:cNvSpPr>
              <a:spLocks noChangeArrowheads="1"/>
            </p:cNvSpPr>
            <p:nvPr/>
          </p:nvSpPr>
          <p:spPr bwMode="auto">
            <a:xfrm>
              <a:off x="5111750" y="3174534"/>
              <a:ext cx="60325" cy="587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72" name="Oval 71"/>
            <p:cNvSpPr>
              <a:spLocks noChangeArrowheads="1"/>
            </p:cNvSpPr>
            <p:nvPr/>
          </p:nvSpPr>
          <p:spPr bwMode="auto">
            <a:xfrm>
              <a:off x="5268913" y="3174534"/>
              <a:ext cx="58738" cy="587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73" name="Freeform 64"/>
          <p:cNvSpPr>
            <a:spLocks noEditPoints="1"/>
          </p:cNvSpPr>
          <p:nvPr/>
        </p:nvSpPr>
        <p:spPr bwMode="auto">
          <a:xfrm>
            <a:off x="5014473" y="3872272"/>
            <a:ext cx="374410" cy="263473"/>
          </a:xfrm>
          <a:custGeom>
            <a:avLst/>
            <a:gdLst>
              <a:gd name="T0" fmla="*/ 136 w 249"/>
              <a:gd name="T1" fmla="*/ 59 h 175"/>
              <a:gd name="T2" fmla="*/ 48 w 249"/>
              <a:gd name="T3" fmla="*/ 16 h 175"/>
              <a:gd name="T4" fmla="*/ 0 w 249"/>
              <a:gd name="T5" fmla="*/ 59 h 175"/>
              <a:gd name="T6" fmla="*/ 249 w 249"/>
              <a:gd name="T7" fmla="*/ 175 h 175"/>
              <a:gd name="T8" fmla="*/ 179 w 249"/>
              <a:gd name="T9" fmla="*/ 75 h 175"/>
              <a:gd name="T10" fmla="*/ 201 w 249"/>
              <a:gd name="T11" fmla="*/ 97 h 175"/>
              <a:gd name="T12" fmla="*/ 179 w 249"/>
              <a:gd name="T13" fmla="*/ 75 h 175"/>
              <a:gd name="T14" fmla="*/ 184 w 249"/>
              <a:gd name="T15" fmla="*/ 130 h 175"/>
              <a:gd name="T16" fmla="*/ 163 w 249"/>
              <a:gd name="T17" fmla="*/ 109 h 175"/>
              <a:gd name="T18" fmla="*/ 146 w 249"/>
              <a:gd name="T19" fmla="*/ 75 h 175"/>
              <a:gd name="T20" fmla="*/ 168 w 249"/>
              <a:gd name="T21" fmla="*/ 97 h 175"/>
              <a:gd name="T22" fmla="*/ 146 w 249"/>
              <a:gd name="T23" fmla="*/ 75 h 175"/>
              <a:gd name="T24" fmla="*/ 152 w 249"/>
              <a:gd name="T25" fmla="*/ 130 h 175"/>
              <a:gd name="T26" fmla="*/ 130 w 249"/>
              <a:gd name="T27" fmla="*/ 109 h 175"/>
              <a:gd name="T28" fmla="*/ 114 w 249"/>
              <a:gd name="T29" fmla="*/ 75 h 175"/>
              <a:gd name="T30" fmla="*/ 135 w 249"/>
              <a:gd name="T31" fmla="*/ 97 h 175"/>
              <a:gd name="T32" fmla="*/ 114 w 249"/>
              <a:gd name="T33" fmla="*/ 75 h 175"/>
              <a:gd name="T34" fmla="*/ 119 w 249"/>
              <a:gd name="T35" fmla="*/ 130 h 175"/>
              <a:gd name="T36" fmla="*/ 97 w 249"/>
              <a:gd name="T37" fmla="*/ 109 h 175"/>
              <a:gd name="T38" fmla="*/ 81 w 249"/>
              <a:gd name="T39" fmla="*/ 75 h 175"/>
              <a:gd name="T40" fmla="*/ 103 w 249"/>
              <a:gd name="T41" fmla="*/ 97 h 175"/>
              <a:gd name="T42" fmla="*/ 81 w 249"/>
              <a:gd name="T43" fmla="*/ 75 h 175"/>
              <a:gd name="T44" fmla="*/ 86 w 249"/>
              <a:gd name="T45" fmla="*/ 130 h 175"/>
              <a:gd name="T46" fmla="*/ 65 w 249"/>
              <a:gd name="T47" fmla="*/ 109 h 175"/>
              <a:gd name="T48" fmla="*/ 48 w 249"/>
              <a:gd name="T49" fmla="*/ 75 h 175"/>
              <a:gd name="T50" fmla="*/ 70 w 249"/>
              <a:gd name="T51" fmla="*/ 97 h 175"/>
              <a:gd name="T52" fmla="*/ 48 w 249"/>
              <a:gd name="T53" fmla="*/ 75 h 175"/>
              <a:gd name="T54" fmla="*/ 37 w 249"/>
              <a:gd name="T55" fmla="*/ 75 h 175"/>
              <a:gd name="T56" fmla="*/ 16 w 249"/>
              <a:gd name="T57" fmla="*/ 97 h 175"/>
              <a:gd name="T58" fmla="*/ 32 w 249"/>
              <a:gd name="T59" fmla="*/ 109 h 175"/>
              <a:gd name="T60" fmla="*/ 54 w 249"/>
              <a:gd name="T61" fmla="*/ 130 h 175"/>
              <a:gd name="T62" fmla="*/ 32 w 249"/>
              <a:gd name="T63" fmla="*/ 109 h 175"/>
              <a:gd name="T64" fmla="*/ 43 w 249"/>
              <a:gd name="T65" fmla="*/ 164 h 175"/>
              <a:gd name="T66" fmla="*/ 206 w 249"/>
              <a:gd name="T67" fmla="*/ 143 h 175"/>
              <a:gd name="T68" fmla="*/ 217 w 249"/>
              <a:gd name="T69" fmla="*/ 130 h 175"/>
              <a:gd name="T70" fmla="*/ 195 w 249"/>
              <a:gd name="T71" fmla="*/ 109 h 175"/>
              <a:gd name="T72" fmla="*/ 217 w 249"/>
              <a:gd name="T73" fmla="*/ 130 h 175"/>
              <a:gd name="T74" fmla="*/ 212 w 249"/>
              <a:gd name="T75" fmla="*/ 97 h 175"/>
              <a:gd name="T76" fmla="*/ 233 w 249"/>
              <a:gd name="T77" fmla="*/ 75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49" h="175">
                <a:moveTo>
                  <a:pt x="249" y="59"/>
                </a:moveTo>
                <a:cubicBezTo>
                  <a:pt x="136" y="59"/>
                  <a:pt x="136" y="59"/>
                  <a:pt x="136" y="59"/>
                </a:cubicBezTo>
                <a:cubicBezTo>
                  <a:pt x="119" y="27"/>
                  <a:pt x="84" y="14"/>
                  <a:pt x="51" y="3"/>
                </a:cubicBezTo>
                <a:cubicBezTo>
                  <a:pt x="43" y="0"/>
                  <a:pt x="39" y="14"/>
                  <a:pt x="48" y="16"/>
                </a:cubicBezTo>
                <a:cubicBezTo>
                  <a:pt x="74" y="25"/>
                  <a:pt x="104" y="35"/>
                  <a:pt x="120" y="59"/>
                </a:cubicBezTo>
                <a:cubicBezTo>
                  <a:pt x="0" y="59"/>
                  <a:pt x="0" y="59"/>
                  <a:pt x="0" y="59"/>
                </a:cubicBezTo>
                <a:cubicBezTo>
                  <a:pt x="0" y="175"/>
                  <a:pt x="0" y="175"/>
                  <a:pt x="0" y="175"/>
                </a:cubicBezTo>
                <a:cubicBezTo>
                  <a:pt x="249" y="175"/>
                  <a:pt x="249" y="175"/>
                  <a:pt x="249" y="175"/>
                </a:cubicBezTo>
                <a:lnTo>
                  <a:pt x="249" y="59"/>
                </a:lnTo>
                <a:close/>
                <a:moveTo>
                  <a:pt x="179" y="75"/>
                </a:moveTo>
                <a:cubicBezTo>
                  <a:pt x="201" y="75"/>
                  <a:pt x="201" y="75"/>
                  <a:pt x="201" y="75"/>
                </a:cubicBezTo>
                <a:cubicBezTo>
                  <a:pt x="201" y="97"/>
                  <a:pt x="201" y="97"/>
                  <a:pt x="201" y="97"/>
                </a:cubicBezTo>
                <a:cubicBezTo>
                  <a:pt x="179" y="97"/>
                  <a:pt x="179" y="97"/>
                  <a:pt x="179" y="97"/>
                </a:cubicBezTo>
                <a:lnTo>
                  <a:pt x="179" y="75"/>
                </a:lnTo>
                <a:close/>
                <a:moveTo>
                  <a:pt x="184" y="109"/>
                </a:moveTo>
                <a:cubicBezTo>
                  <a:pt x="184" y="130"/>
                  <a:pt x="184" y="130"/>
                  <a:pt x="184" y="130"/>
                </a:cubicBezTo>
                <a:cubicBezTo>
                  <a:pt x="163" y="130"/>
                  <a:pt x="163" y="130"/>
                  <a:pt x="163" y="130"/>
                </a:cubicBezTo>
                <a:cubicBezTo>
                  <a:pt x="163" y="109"/>
                  <a:pt x="163" y="109"/>
                  <a:pt x="163" y="109"/>
                </a:cubicBezTo>
                <a:lnTo>
                  <a:pt x="184" y="109"/>
                </a:lnTo>
                <a:close/>
                <a:moveTo>
                  <a:pt x="146" y="75"/>
                </a:moveTo>
                <a:cubicBezTo>
                  <a:pt x="168" y="75"/>
                  <a:pt x="168" y="75"/>
                  <a:pt x="168" y="75"/>
                </a:cubicBezTo>
                <a:cubicBezTo>
                  <a:pt x="168" y="97"/>
                  <a:pt x="168" y="97"/>
                  <a:pt x="168" y="97"/>
                </a:cubicBezTo>
                <a:cubicBezTo>
                  <a:pt x="146" y="97"/>
                  <a:pt x="146" y="97"/>
                  <a:pt x="146" y="97"/>
                </a:cubicBezTo>
                <a:lnTo>
                  <a:pt x="146" y="75"/>
                </a:lnTo>
                <a:close/>
                <a:moveTo>
                  <a:pt x="152" y="109"/>
                </a:moveTo>
                <a:cubicBezTo>
                  <a:pt x="152" y="130"/>
                  <a:pt x="152" y="130"/>
                  <a:pt x="152" y="130"/>
                </a:cubicBezTo>
                <a:cubicBezTo>
                  <a:pt x="130" y="130"/>
                  <a:pt x="130" y="130"/>
                  <a:pt x="130" y="130"/>
                </a:cubicBezTo>
                <a:cubicBezTo>
                  <a:pt x="130" y="109"/>
                  <a:pt x="130" y="109"/>
                  <a:pt x="130" y="109"/>
                </a:cubicBezTo>
                <a:lnTo>
                  <a:pt x="152" y="109"/>
                </a:lnTo>
                <a:close/>
                <a:moveTo>
                  <a:pt x="114" y="75"/>
                </a:moveTo>
                <a:cubicBezTo>
                  <a:pt x="135" y="75"/>
                  <a:pt x="135" y="75"/>
                  <a:pt x="135" y="75"/>
                </a:cubicBezTo>
                <a:cubicBezTo>
                  <a:pt x="135" y="97"/>
                  <a:pt x="135" y="97"/>
                  <a:pt x="135" y="97"/>
                </a:cubicBezTo>
                <a:cubicBezTo>
                  <a:pt x="114" y="97"/>
                  <a:pt x="114" y="97"/>
                  <a:pt x="114" y="97"/>
                </a:cubicBezTo>
                <a:lnTo>
                  <a:pt x="114" y="75"/>
                </a:lnTo>
                <a:close/>
                <a:moveTo>
                  <a:pt x="119" y="109"/>
                </a:moveTo>
                <a:cubicBezTo>
                  <a:pt x="119" y="130"/>
                  <a:pt x="119" y="130"/>
                  <a:pt x="119" y="130"/>
                </a:cubicBezTo>
                <a:cubicBezTo>
                  <a:pt x="97" y="130"/>
                  <a:pt x="97" y="130"/>
                  <a:pt x="97" y="130"/>
                </a:cubicBezTo>
                <a:cubicBezTo>
                  <a:pt x="97" y="109"/>
                  <a:pt x="97" y="109"/>
                  <a:pt x="97" y="109"/>
                </a:cubicBezTo>
                <a:lnTo>
                  <a:pt x="119" y="109"/>
                </a:lnTo>
                <a:close/>
                <a:moveTo>
                  <a:pt x="81" y="75"/>
                </a:moveTo>
                <a:cubicBezTo>
                  <a:pt x="103" y="75"/>
                  <a:pt x="103" y="75"/>
                  <a:pt x="103" y="75"/>
                </a:cubicBezTo>
                <a:cubicBezTo>
                  <a:pt x="103" y="97"/>
                  <a:pt x="103" y="97"/>
                  <a:pt x="103" y="97"/>
                </a:cubicBezTo>
                <a:cubicBezTo>
                  <a:pt x="81" y="97"/>
                  <a:pt x="81" y="97"/>
                  <a:pt x="81" y="97"/>
                </a:cubicBezTo>
                <a:lnTo>
                  <a:pt x="81" y="75"/>
                </a:lnTo>
                <a:close/>
                <a:moveTo>
                  <a:pt x="86" y="109"/>
                </a:moveTo>
                <a:cubicBezTo>
                  <a:pt x="86" y="130"/>
                  <a:pt x="86" y="130"/>
                  <a:pt x="86" y="130"/>
                </a:cubicBezTo>
                <a:cubicBezTo>
                  <a:pt x="65" y="130"/>
                  <a:pt x="65" y="130"/>
                  <a:pt x="65" y="130"/>
                </a:cubicBezTo>
                <a:cubicBezTo>
                  <a:pt x="65" y="109"/>
                  <a:pt x="65" y="109"/>
                  <a:pt x="65" y="109"/>
                </a:cubicBezTo>
                <a:lnTo>
                  <a:pt x="86" y="109"/>
                </a:lnTo>
                <a:close/>
                <a:moveTo>
                  <a:pt x="48" y="75"/>
                </a:moveTo>
                <a:cubicBezTo>
                  <a:pt x="70" y="75"/>
                  <a:pt x="70" y="75"/>
                  <a:pt x="70" y="75"/>
                </a:cubicBezTo>
                <a:cubicBezTo>
                  <a:pt x="70" y="97"/>
                  <a:pt x="70" y="97"/>
                  <a:pt x="70" y="97"/>
                </a:cubicBezTo>
                <a:cubicBezTo>
                  <a:pt x="48" y="97"/>
                  <a:pt x="48" y="97"/>
                  <a:pt x="48" y="97"/>
                </a:cubicBezTo>
                <a:lnTo>
                  <a:pt x="48" y="75"/>
                </a:lnTo>
                <a:close/>
                <a:moveTo>
                  <a:pt x="16" y="75"/>
                </a:moveTo>
                <a:cubicBezTo>
                  <a:pt x="37" y="75"/>
                  <a:pt x="37" y="75"/>
                  <a:pt x="37" y="75"/>
                </a:cubicBezTo>
                <a:cubicBezTo>
                  <a:pt x="37" y="97"/>
                  <a:pt x="37" y="97"/>
                  <a:pt x="37" y="97"/>
                </a:cubicBezTo>
                <a:cubicBezTo>
                  <a:pt x="16" y="97"/>
                  <a:pt x="16" y="97"/>
                  <a:pt x="16" y="97"/>
                </a:cubicBezTo>
                <a:lnTo>
                  <a:pt x="16" y="75"/>
                </a:lnTo>
                <a:close/>
                <a:moveTo>
                  <a:pt x="32" y="109"/>
                </a:moveTo>
                <a:cubicBezTo>
                  <a:pt x="54" y="109"/>
                  <a:pt x="54" y="109"/>
                  <a:pt x="54" y="109"/>
                </a:cubicBezTo>
                <a:cubicBezTo>
                  <a:pt x="54" y="130"/>
                  <a:pt x="54" y="130"/>
                  <a:pt x="54" y="130"/>
                </a:cubicBezTo>
                <a:cubicBezTo>
                  <a:pt x="32" y="130"/>
                  <a:pt x="32" y="130"/>
                  <a:pt x="32" y="130"/>
                </a:cubicBezTo>
                <a:lnTo>
                  <a:pt x="32" y="109"/>
                </a:lnTo>
                <a:close/>
                <a:moveTo>
                  <a:pt x="206" y="164"/>
                </a:moveTo>
                <a:cubicBezTo>
                  <a:pt x="43" y="164"/>
                  <a:pt x="43" y="164"/>
                  <a:pt x="43" y="164"/>
                </a:cubicBezTo>
                <a:cubicBezTo>
                  <a:pt x="43" y="143"/>
                  <a:pt x="43" y="143"/>
                  <a:pt x="43" y="143"/>
                </a:cubicBezTo>
                <a:cubicBezTo>
                  <a:pt x="206" y="143"/>
                  <a:pt x="206" y="143"/>
                  <a:pt x="206" y="143"/>
                </a:cubicBezTo>
                <a:lnTo>
                  <a:pt x="206" y="164"/>
                </a:lnTo>
                <a:close/>
                <a:moveTo>
                  <a:pt x="217" y="130"/>
                </a:moveTo>
                <a:cubicBezTo>
                  <a:pt x="195" y="130"/>
                  <a:pt x="195" y="130"/>
                  <a:pt x="195" y="130"/>
                </a:cubicBezTo>
                <a:cubicBezTo>
                  <a:pt x="195" y="109"/>
                  <a:pt x="195" y="109"/>
                  <a:pt x="195" y="109"/>
                </a:cubicBezTo>
                <a:cubicBezTo>
                  <a:pt x="217" y="109"/>
                  <a:pt x="217" y="109"/>
                  <a:pt x="217" y="109"/>
                </a:cubicBezTo>
                <a:lnTo>
                  <a:pt x="217" y="130"/>
                </a:lnTo>
                <a:close/>
                <a:moveTo>
                  <a:pt x="233" y="97"/>
                </a:moveTo>
                <a:cubicBezTo>
                  <a:pt x="212" y="97"/>
                  <a:pt x="212" y="97"/>
                  <a:pt x="212" y="97"/>
                </a:cubicBezTo>
                <a:cubicBezTo>
                  <a:pt x="212" y="75"/>
                  <a:pt x="212" y="75"/>
                  <a:pt x="212" y="75"/>
                </a:cubicBezTo>
                <a:cubicBezTo>
                  <a:pt x="233" y="75"/>
                  <a:pt x="233" y="75"/>
                  <a:pt x="233" y="75"/>
                </a:cubicBezTo>
                <a:lnTo>
                  <a:pt x="233" y="97"/>
                </a:lnTo>
                <a:close/>
              </a:path>
            </a:pathLst>
          </a:custGeom>
          <a:solidFill>
            <a:schemeClr val="bg1"/>
          </a:solidFill>
          <a:ln>
            <a:noFill/>
          </a:ln>
        </p:spPr>
        <p:txBody>
          <a:bodyPr vert="horz" wrap="square" lIns="68580" tIns="34290" rIns="68580" bIns="34290" numCol="1" anchor="t" anchorCtr="0" compatLnSpc="1"/>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down)">
                                      <p:cBhvr>
                                        <p:cTn id="7" dur="500"/>
                                        <p:tgtEl>
                                          <p:spTgt spid="5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49"/>
                                        </p:tgtEl>
                                        <p:attrNameLst>
                                          <p:attrName>style.visibility</p:attrName>
                                        </p:attrNameLst>
                                      </p:cBhvr>
                                      <p:to>
                                        <p:strVal val="visible"/>
                                      </p:to>
                                    </p:set>
                                    <p:animEffect transition="in" filter="randombar(horizontal)">
                                      <p:cBhvr>
                                        <p:cTn id="11" dur="500"/>
                                        <p:tgtEl>
                                          <p:spTgt spid="49"/>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fade">
                                      <p:cBhvr>
                                        <p:cTn id="15" dur="500"/>
                                        <p:tgtEl>
                                          <p:spTgt spid="40"/>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57"/>
                                        </p:tgtEl>
                                        <p:attrNameLst>
                                          <p:attrName>style.visibility</p:attrName>
                                        </p:attrNameLst>
                                      </p:cBhvr>
                                      <p:to>
                                        <p:strVal val="visible"/>
                                      </p:to>
                                    </p:set>
                                    <p:animEffect transition="in" filter="wipe(down)">
                                      <p:cBhvr>
                                        <p:cTn id="19" dur="500"/>
                                        <p:tgtEl>
                                          <p:spTgt spid="57"/>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50"/>
                                        </p:tgtEl>
                                        <p:attrNameLst>
                                          <p:attrName>style.visibility</p:attrName>
                                        </p:attrNameLst>
                                      </p:cBhvr>
                                      <p:to>
                                        <p:strVal val="visible"/>
                                      </p:to>
                                    </p:set>
                                    <p:animEffect transition="in" filter="randombar(horizontal)">
                                      <p:cBhvr>
                                        <p:cTn id="23" dur="500"/>
                                        <p:tgtEl>
                                          <p:spTgt spid="50"/>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500"/>
                                        <p:tgtEl>
                                          <p:spTgt spid="31"/>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64"/>
                                        </p:tgtEl>
                                        <p:attrNameLst>
                                          <p:attrName>style.visibility</p:attrName>
                                        </p:attrNameLst>
                                      </p:cBhvr>
                                      <p:to>
                                        <p:strVal val="visible"/>
                                      </p:to>
                                    </p:set>
                                    <p:animEffect transition="in" filter="wipe(down)">
                                      <p:cBhvr>
                                        <p:cTn id="31" dur="500"/>
                                        <p:tgtEl>
                                          <p:spTgt spid="64"/>
                                        </p:tgtEl>
                                      </p:cBhvr>
                                    </p:animEffect>
                                  </p:childTnLst>
                                </p:cTn>
                              </p:par>
                            </p:childTnLst>
                          </p:cTn>
                        </p:par>
                        <p:par>
                          <p:cTn id="32" fill="hold">
                            <p:stCondLst>
                              <p:cond delay="3500"/>
                            </p:stCondLst>
                            <p:childTnLst>
                              <p:par>
                                <p:cTn id="33" presetID="14" presetClass="entr" presetSubtype="10" fill="hold" grpId="0" nodeType="afterEffect">
                                  <p:stCondLst>
                                    <p:cond delay="0"/>
                                  </p:stCondLst>
                                  <p:childTnLst>
                                    <p:set>
                                      <p:cBhvr>
                                        <p:cTn id="34" dur="1" fill="hold">
                                          <p:stCondLst>
                                            <p:cond delay="0"/>
                                          </p:stCondLst>
                                        </p:cTn>
                                        <p:tgtEl>
                                          <p:spTgt spid="94"/>
                                        </p:tgtEl>
                                        <p:attrNameLst>
                                          <p:attrName>style.visibility</p:attrName>
                                        </p:attrNameLst>
                                      </p:cBhvr>
                                      <p:to>
                                        <p:strVal val="visible"/>
                                      </p:to>
                                    </p:set>
                                    <p:animEffect transition="in" filter="randombar(horizontal)">
                                      <p:cBhvr>
                                        <p:cTn id="35" dur="500"/>
                                        <p:tgtEl>
                                          <p:spTgt spid="94"/>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fade">
                                      <p:cBhvr>
                                        <p:cTn id="39" dur="500"/>
                                        <p:tgtEl>
                                          <p:spTgt spid="43"/>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69"/>
                                        </p:tgtEl>
                                        <p:attrNameLst>
                                          <p:attrName>style.visibility</p:attrName>
                                        </p:attrNameLst>
                                      </p:cBhvr>
                                      <p:to>
                                        <p:strVal val="visible"/>
                                      </p:to>
                                    </p:set>
                                    <p:animEffect transition="in" filter="wipe(down)">
                                      <p:cBhvr>
                                        <p:cTn id="43" dur="500"/>
                                        <p:tgtEl>
                                          <p:spTgt spid="69"/>
                                        </p:tgtEl>
                                      </p:cBhvr>
                                    </p:animEffect>
                                  </p:childTnLst>
                                </p:cTn>
                              </p:par>
                            </p:childTnLst>
                          </p:cTn>
                        </p:par>
                        <p:par>
                          <p:cTn id="44" fill="hold">
                            <p:stCondLst>
                              <p:cond delay="5000"/>
                            </p:stCondLst>
                            <p:childTnLst>
                              <p:par>
                                <p:cTn id="45" presetID="14" presetClass="entr" presetSubtype="10" fill="hold" grpId="0" nodeType="afterEffect">
                                  <p:stCondLst>
                                    <p:cond delay="0"/>
                                  </p:stCondLst>
                                  <p:childTnLst>
                                    <p:set>
                                      <p:cBhvr>
                                        <p:cTn id="46" dur="1" fill="hold">
                                          <p:stCondLst>
                                            <p:cond delay="0"/>
                                          </p:stCondLst>
                                        </p:cTn>
                                        <p:tgtEl>
                                          <p:spTgt spid="93"/>
                                        </p:tgtEl>
                                        <p:attrNameLst>
                                          <p:attrName>style.visibility</p:attrName>
                                        </p:attrNameLst>
                                      </p:cBhvr>
                                      <p:to>
                                        <p:strVal val="visible"/>
                                      </p:to>
                                    </p:set>
                                    <p:animEffect transition="in" filter="randombar(horizontal)">
                                      <p:cBhvr>
                                        <p:cTn id="47" dur="500"/>
                                        <p:tgtEl>
                                          <p:spTgt spid="93"/>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fade">
                                      <p:cBhvr>
                                        <p:cTn id="51" dur="500"/>
                                        <p:tgtEl>
                                          <p:spTgt spid="34"/>
                                        </p:tgtEl>
                                      </p:cBhvr>
                                    </p:animEffect>
                                  </p:childTnLst>
                                </p:cTn>
                              </p:par>
                            </p:childTnLst>
                          </p:cTn>
                        </p:par>
                        <p:par>
                          <p:cTn id="52" fill="hold">
                            <p:stCondLst>
                              <p:cond delay="6000"/>
                            </p:stCondLst>
                            <p:childTnLst>
                              <p:par>
                                <p:cTn id="53" presetID="22" presetClass="entr" presetSubtype="4" fill="hold" nodeType="afterEffect">
                                  <p:stCondLst>
                                    <p:cond delay="0"/>
                                  </p:stCondLst>
                                  <p:childTnLst>
                                    <p:set>
                                      <p:cBhvr>
                                        <p:cTn id="54" dur="1" fill="hold">
                                          <p:stCondLst>
                                            <p:cond delay="0"/>
                                          </p:stCondLst>
                                        </p:cTn>
                                        <p:tgtEl>
                                          <p:spTgt spid="82"/>
                                        </p:tgtEl>
                                        <p:attrNameLst>
                                          <p:attrName>style.visibility</p:attrName>
                                        </p:attrNameLst>
                                      </p:cBhvr>
                                      <p:to>
                                        <p:strVal val="visible"/>
                                      </p:to>
                                    </p:set>
                                    <p:animEffect transition="in" filter="wipe(down)">
                                      <p:cBhvr>
                                        <p:cTn id="55" dur="500"/>
                                        <p:tgtEl>
                                          <p:spTgt spid="82"/>
                                        </p:tgtEl>
                                      </p:cBhvr>
                                    </p:animEffect>
                                  </p:childTnLst>
                                </p:cTn>
                              </p:par>
                            </p:childTnLst>
                          </p:cTn>
                        </p:par>
                        <p:par>
                          <p:cTn id="56" fill="hold">
                            <p:stCondLst>
                              <p:cond delay="6500"/>
                            </p:stCondLst>
                            <p:childTnLst>
                              <p:par>
                                <p:cTn id="57" presetID="14" presetClass="entr" presetSubtype="10" fill="hold" nodeType="afterEffect">
                                  <p:stCondLst>
                                    <p:cond delay="0"/>
                                  </p:stCondLst>
                                  <p:childTnLst>
                                    <p:set>
                                      <p:cBhvr>
                                        <p:cTn id="58" dur="1" fill="hold">
                                          <p:stCondLst>
                                            <p:cond delay="0"/>
                                          </p:stCondLst>
                                        </p:cTn>
                                        <p:tgtEl>
                                          <p:spTgt spid="51"/>
                                        </p:tgtEl>
                                        <p:attrNameLst>
                                          <p:attrName>style.visibility</p:attrName>
                                        </p:attrNameLst>
                                      </p:cBhvr>
                                      <p:to>
                                        <p:strVal val="visible"/>
                                      </p:to>
                                    </p:set>
                                    <p:animEffect transition="in" filter="randombar(horizontal)">
                                      <p:cBhvr>
                                        <p:cTn id="59" dur="500"/>
                                        <p:tgtEl>
                                          <p:spTgt spid="51"/>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46"/>
                                        </p:tgtEl>
                                        <p:attrNameLst>
                                          <p:attrName>style.visibility</p:attrName>
                                        </p:attrNameLst>
                                      </p:cBhvr>
                                      <p:to>
                                        <p:strVal val="visible"/>
                                      </p:to>
                                    </p:set>
                                    <p:animEffect transition="in" filter="fade">
                                      <p:cBhvr>
                                        <p:cTn id="63" dur="500"/>
                                        <p:tgtEl>
                                          <p:spTgt spid="46"/>
                                        </p:tgtEl>
                                      </p:cBhvr>
                                    </p:animEffect>
                                  </p:childTnLst>
                                </p:cTn>
                              </p:par>
                            </p:childTnLst>
                          </p:cTn>
                        </p:par>
                        <p:par>
                          <p:cTn id="64" fill="hold">
                            <p:stCondLst>
                              <p:cond delay="7500"/>
                            </p:stCondLst>
                            <p:childTnLst>
                              <p:par>
                                <p:cTn id="65" presetID="22" presetClass="entr" presetSubtype="4" fill="hold" nodeType="afterEffect">
                                  <p:stCondLst>
                                    <p:cond delay="0"/>
                                  </p:stCondLst>
                                  <p:childTnLst>
                                    <p:set>
                                      <p:cBhvr>
                                        <p:cTn id="66" dur="1" fill="hold">
                                          <p:stCondLst>
                                            <p:cond delay="0"/>
                                          </p:stCondLst>
                                        </p:cTn>
                                        <p:tgtEl>
                                          <p:spTgt spid="87"/>
                                        </p:tgtEl>
                                        <p:attrNameLst>
                                          <p:attrName>style.visibility</p:attrName>
                                        </p:attrNameLst>
                                      </p:cBhvr>
                                      <p:to>
                                        <p:strVal val="visible"/>
                                      </p:to>
                                    </p:set>
                                    <p:animEffect transition="in" filter="wipe(down)">
                                      <p:cBhvr>
                                        <p:cTn id="67" dur="500"/>
                                        <p:tgtEl>
                                          <p:spTgt spid="87"/>
                                        </p:tgtEl>
                                      </p:cBhvr>
                                    </p:animEffect>
                                  </p:childTnLst>
                                </p:cTn>
                              </p:par>
                            </p:childTnLst>
                          </p:cTn>
                        </p:par>
                        <p:par>
                          <p:cTn id="68" fill="hold">
                            <p:stCondLst>
                              <p:cond delay="8000"/>
                            </p:stCondLst>
                            <p:childTnLst>
                              <p:par>
                                <p:cTn id="69" presetID="14" presetClass="entr" presetSubtype="10" fill="hold" grpId="0" nodeType="afterEffect">
                                  <p:stCondLst>
                                    <p:cond delay="0"/>
                                  </p:stCondLst>
                                  <p:childTnLst>
                                    <p:set>
                                      <p:cBhvr>
                                        <p:cTn id="70" dur="1" fill="hold">
                                          <p:stCondLst>
                                            <p:cond delay="0"/>
                                          </p:stCondLst>
                                        </p:cTn>
                                        <p:tgtEl>
                                          <p:spTgt spid="73"/>
                                        </p:tgtEl>
                                        <p:attrNameLst>
                                          <p:attrName>style.visibility</p:attrName>
                                        </p:attrNameLst>
                                      </p:cBhvr>
                                      <p:to>
                                        <p:strVal val="visible"/>
                                      </p:to>
                                    </p:set>
                                    <p:animEffect transition="in" filter="randombar(horizontal)">
                                      <p:cBhvr>
                                        <p:cTn id="71" dur="500"/>
                                        <p:tgtEl>
                                          <p:spTgt spid="73"/>
                                        </p:tgtEl>
                                      </p:cBhvr>
                                    </p:animEffect>
                                  </p:childTnLst>
                                </p:cTn>
                              </p:par>
                            </p:childTnLst>
                          </p:cTn>
                        </p:par>
                        <p:par>
                          <p:cTn id="72" fill="hold">
                            <p:stCondLst>
                              <p:cond delay="8500"/>
                            </p:stCondLst>
                            <p:childTnLst>
                              <p:par>
                                <p:cTn id="73" presetID="10" presetClass="entr" presetSubtype="0" fill="hold" nodeType="afterEffect">
                                  <p:stCondLst>
                                    <p:cond delay="0"/>
                                  </p:stCondLst>
                                  <p:childTnLst>
                                    <p:set>
                                      <p:cBhvr>
                                        <p:cTn id="74" dur="1" fill="hold">
                                          <p:stCondLst>
                                            <p:cond delay="0"/>
                                          </p:stCondLst>
                                        </p:cTn>
                                        <p:tgtEl>
                                          <p:spTgt spid="37"/>
                                        </p:tgtEl>
                                        <p:attrNameLst>
                                          <p:attrName>style.visibility</p:attrName>
                                        </p:attrNameLst>
                                      </p:cBhvr>
                                      <p:to>
                                        <p:strVal val="visible"/>
                                      </p:to>
                                    </p:set>
                                    <p:animEffect transition="in" filter="fade">
                                      <p:cBhvr>
                                        <p:cTn id="7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94" grpId="0" animBg="1"/>
      <p:bldP spid="49" grpId="0" animBg="1"/>
      <p:bldP spid="50" grpId="0" animBg="1"/>
      <p:bldP spid="7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2"/>
          <p:cNvSpPr>
            <a:spLocks noChangeArrowheads="1"/>
          </p:cNvSpPr>
          <p:nvPr/>
        </p:nvSpPr>
        <p:spPr bwMode="auto">
          <a:xfrm>
            <a:off x="7128932" y="2622608"/>
            <a:ext cx="639737" cy="1547615"/>
          </a:xfrm>
          <a:prstGeom prst="rect">
            <a:avLst/>
          </a:prstGeom>
          <a:solidFill>
            <a:schemeClr val="accent1"/>
          </a:solidFill>
          <a:ln>
            <a:noFill/>
          </a:ln>
        </p:spPr>
        <p:txBody>
          <a:bodyPr lIns="91022" tIns="45511" rIns="91022" bIns="45511"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785">
              <a:solidFill>
                <a:srgbClr val="FFFFFF"/>
              </a:solidFill>
              <a:sym typeface="微软雅黑" panose="020B0503020204020204" pitchFamily="34" charset="-122"/>
            </a:endParaRPr>
          </a:p>
        </p:txBody>
      </p:sp>
      <p:sp>
        <p:nvSpPr>
          <p:cNvPr id="43" name="矩形 46"/>
          <p:cNvSpPr>
            <a:spLocks noChangeAspect="1" noChangeArrowheads="1"/>
          </p:cNvSpPr>
          <p:nvPr/>
        </p:nvSpPr>
        <p:spPr bwMode="auto">
          <a:xfrm>
            <a:off x="1375333" y="2622608"/>
            <a:ext cx="2349125" cy="1547615"/>
          </a:xfrm>
          <a:prstGeom prst="rect">
            <a:avLst/>
          </a:prstGeom>
          <a:blipFill dpi="0" rotWithShape="1">
            <a:blip r:embed="rId3"/>
            <a:srcRect/>
            <a:stretch>
              <a:fillRect/>
            </a:stretch>
          </a:blipFill>
          <a:ln>
            <a:noFill/>
          </a:ln>
        </p:spPr>
        <p:txBody>
          <a:bodyPr lIns="91022" tIns="45511" rIns="91022" bIns="45511"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785">
              <a:solidFill>
                <a:srgbClr val="FFFFFF"/>
              </a:solidFill>
              <a:sym typeface="微软雅黑" panose="020B0503020204020204" pitchFamily="34" charset="-122"/>
            </a:endParaRPr>
          </a:p>
        </p:txBody>
      </p:sp>
      <p:sp>
        <p:nvSpPr>
          <p:cNvPr id="44" name="矩形 47"/>
          <p:cNvSpPr>
            <a:spLocks noChangeAspect="1" noChangeArrowheads="1"/>
          </p:cNvSpPr>
          <p:nvPr/>
        </p:nvSpPr>
        <p:spPr bwMode="auto">
          <a:xfrm>
            <a:off x="3007140" y="1012503"/>
            <a:ext cx="2347658" cy="1546165"/>
          </a:xfrm>
          <a:prstGeom prst="rect">
            <a:avLst/>
          </a:prstGeom>
          <a:blipFill dpi="0" rotWithShape="1">
            <a:blip r:embed="rId4"/>
            <a:srcRect/>
            <a:stretch>
              <a:fillRect/>
            </a:stretch>
          </a:blipFill>
          <a:ln>
            <a:noFill/>
          </a:ln>
        </p:spPr>
        <p:txBody>
          <a:bodyPr lIns="91022" tIns="45511" rIns="91022" bIns="45511"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785">
              <a:solidFill>
                <a:srgbClr val="FFFFFF"/>
              </a:solidFill>
              <a:sym typeface="微软雅黑" panose="020B0503020204020204" pitchFamily="34" charset="-122"/>
            </a:endParaRPr>
          </a:p>
        </p:txBody>
      </p:sp>
      <p:sp>
        <p:nvSpPr>
          <p:cNvPr id="46" name="矩形 59"/>
          <p:cNvSpPr>
            <a:spLocks noChangeAspect="1" noChangeArrowheads="1"/>
          </p:cNvSpPr>
          <p:nvPr/>
        </p:nvSpPr>
        <p:spPr bwMode="auto">
          <a:xfrm>
            <a:off x="5419543" y="1011052"/>
            <a:ext cx="2349125" cy="1547615"/>
          </a:xfrm>
          <a:prstGeom prst="rect">
            <a:avLst/>
          </a:prstGeom>
          <a:blipFill dpi="0" rotWithShape="1">
            <a:blip r:embed="rId5"/>
            <a:srcRect/>
            <a:stretch>
              <a:fillRect/>
            </a:stretch>
          </a:blipFill>
          <a:ln>
            <a:noFill/>
          </a:ln>
        </p:spPr>
        <p:txBody>
          <a:bodyPr lIns="91022" tIns="45511" rIns="91022" bIns="45511"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785">
              <a:solidFill>
                <a:srgbClr val="FFFFFF"/>
              </a:solidFill>
              <a:sym typeface="微软雅黑" panose="020B0503020204020204" pitchFamily="34" charset="-122"/>
            </a:endParaRPr>
          </a:p>
        </p:txBody>
      </p:sp>
      <p:grpSp>
        <p:nvGrpSpPr>
          <p:cNvPr id="3" name="组合 2"/>
          <p:cNvGrpSpPr/>
          <p:nvPr/>
        </p:nvGrpSpPr>
        <p:grpSpPr>
          <a:xfrm>
            <a:off x="1375334" y="1011052"/>
            <a:ext cx="1567061" cy="1547615"/>
            <a:chOff x="1462246" y="1552354"/>
            <a:chExt cx="1666091" cy="1645415"/>
          </a:xfrm>
        </p:grpSpPr>
        <p:sp>
          <p:nvSpPr>
            <p:cNvPr id="45" name="矩形 1"/>
            <p:cNvSpPr>
              <a:spLocks noChangeArrowheads="1"/>
            </p:cNvSpPr>
            <p:nvPr/>
          </p:nvSpPr>
          <p:spPr bwMode="auto">
            <a:xfrm>
              <a:off x="1462246" y="1552354"/>
              <a:ext cx="1666091" cy="1645415"/>
            </a:xfrm>
            <a:prstGeom prst="rect">
              <a:avLst/>
            </a:prstGeom>
            <a:solidFill>
              <a:schemeClr val="accent1"/>
            </a:solidFill>
            <a:ln>
              <a:noFill/>
            </a:ln>
          </p:spPr>
          <p:txBody>
            <a:bodyPr lIns="91022" tIns="45511" rIns="91022" bIns="45511"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785">
                <a:solidFill>
                  <a:srgbClr val="FF8607"/>
                </a:solidFill>
                <a:sym typeface="微软雅黑" panose="020B0503020204020204" pitchFamily="34" charset="-122"/>
              </a:endParaRPr>
            </a:p>
          </p:txBody>
        </p:sp>
        <p:sp>
          <p:nvSpPr>
            <p:cNvPr id="47" name="矩形 56"/>
            <p:cNvSpPr>
              <a:spLocks noChangeArrowheads="1"/>
            </p:cNvSpPr>
            <p:nvPr/>
          </p:nvSpPr>
          <p:spPr bwMode="auto">
            <a:xfrm>
              <a:off x="1462246" y="1645795"/>
              <a:ext cx="1586141" cy="359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022" tIns="45511" rIns="91022" bIns="4551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eaLnBrk="1" hangingPunct="1">
                <a:spcBef>
                  <a:spcPct val="0"/>
                </a:spcBef>
                <a:buFont typeface="Arial" panose="020B0604020202020204" pitchFamily="34" charset="0"/>
                <a:buNone/>
              </a:pPr>
              <a:r>
                <a:rPr lang="zh-CN" altLang="en-US" sz="1600" b="1" dirty="0">
                  <a:solidFill>
                    <a:schemeClr val="bg1"/>
                  </a:solidFill>
                  <a:sym typeface="微软雅黑" panose="020B0503020204020204" pitchFamily="34" charset="-122"/>
                </a:rPr>
                <a:t>添加主题</a:t>
              </a:r>
              <a:endParaRPr lang="zh-CN" altLang="en-US" sz="1600" dirty="0">
                <a:solidFill>
                  <a:schemeClr val="bg1"/>
                </a:solidFill>
                <a:sym typeface="微软雅黑" panose="020B0503020204020204" pitchFamily="34" charset="-122"/>
              </a:endParaRPr>
            </a:p>
          </p:txBody>
        </p:sp>
        <p:sp>
          <p:nvSpPr>
            <p:cNvPr id="48" name="矩形 57"/>
            <p:cNvSpPr>
              <a:spLocks noChangeArrowheads="1"/>
            </p:cNvSpPr>
            <p:nvPr/>
          </p:nvSpPr>
          <p:spPr bwMode="auto">
            <a:xfrm>
              <a:off x="1574800" y="1973137"/>
              <a:ext cx="1477592" cy="970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022" tIns="45511" rIns="91022" bIns="4551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ts val="1590"/>
                </a:lnSpc>
                <a:spcBef>
                  <a:spcPct val="0"/>
                </a:spcBef>
                <a:buNone/>
              </a:pPr>
              <a:r>
                <a:rPr lang="zh-CN" altLang="en-US" sz="1035" dirty="0">
                  <a:solidFill>
                    <a:schemeClr val="bg1">
                      <a:lumMod val="95000"/>
                    </a:schemeClr>
                  </a:solidFill>
                  <a:sym typeface="微软雅黑" panose="020B0503020204020204" pitchFamily="34" charset="-122"/>
                </a:rPr>
                <a:t>请输入您的文字内容请输入您的文字内容请输入您的文字内容请输入您的文字内容</a:t>
              </a:r>
            </a:p>
          </p:txBody>
        </p:sp>
      </p:grpSp>
      <p:grpSp>
        <p:nvGrpSpPr>
          <p:cNvPr id="5" name="组合 4"/>
          <p:cNvGrpSpPr/>
          <p:nvPr/>
        </p:nvGrpSpPr>
        <p:grpSpPr>
          <a:xfrm>
            <a:off x="3808279" y="2622608"/>
            <a:ext cx="3235366" cy="1547615"/>
            <a:chOff x="4048940" y="3265752"/>
            <a:chExt cx="3439823" cy="1645415"/>
          </a:xfrm>
        </p:grpSpPr>
        <p:sp>
          <p:nvSpPr>
            <p:cNvPr id="42" name="矩形 37"/>
            <p:cNvSpPr>
              <a:spLocks noChangeArrowheads="1"/>
            </p:cNvSpPr>
            <p:nvPr/>
          </p:nvSpPr>
          <p:spPr bwMode="auto">
            <a:xfrm>
              <a:off x="4048940" y="3265752"/>
              <a:ext cx="3439823" cy="1645415"/>
            </a:xfrm>
            <a:prstGeom prst="rect">
              <a:avLst/>
            </a:prstGeom>
            <a:solidFill>
              <a:schemeClr val="accent2"/>
            </a:solidFill>
            <a:ln>
              <a:noFill/>
            </a:ln>
          </p:spPr>
          <p:txBody>
            <a:bodyPr lIns="91022" tIns="45511" rIns="91022" bIns="45511"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785">
                <a:solidFill>
                  <a:srgbClr val="FFFFFF"/>
                </a:solidFill>
                <a:sym typeface="微软雅黑" panose="020B0503020204020204" pitchFamily="34" charset="-122"/>
              </a:endParaRPr>
            </a:p>
          </p:txBody>
        </p:sp>
        <p:sp>
          <p:nvSpPr>
            <p:cNvPr id="49" name="矩形 44"/>
            <p:cNvSpPr>
              <a:spLocks noChangeArrowheads="1"/>
            </p:cNvSpPr>
            <p:nvPr/>
          </p:nvSpPr>
          <p:spPr bwMode="auto">
            <a:xfrm>
              <a:off x="4145554" y="3368596"/>
              <a:ext cx="2283749" cy="359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022" tIns="45511" rIns="91022" bIns="4551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600" b="1" dirty="0">
                  <a:solidFill>
                    <a:schemeClr val="bg1">
                      <a:lumMod val="95000"/>
                    </a:schemeClr>
                  </a:solidFill>
                  <a:sym typeface="微软雅黑" panose="020B0503020204020204" pitchFamily="34" charset="-122"/>
                </a:rPr>
                <a:t>添加主题</a:t>
              </a:r>
              <a:endParaRPr lang="zh-CN" altLang="en-US" sz="1600" dirty="0">
                <a:solidFill>
                  <a:schemeClr val="bg1">
                    <a:lumMod val="95000"/>
                  </a:schemeClr>
                </a:solidFill>
                <a:sym typeface="微软雅黑" panose="020B0503020204020204" pitchFamily="34" charset="-122"/>
              </a:endParaRPr>
            </a:p>
          </p:txBody>
        </p:sp>
        <p:sp>
          <p:nvSpPr>
            <p:cNvPr id="50" name="矩形 45"/>
            <p:cNvSpPr>
              <a:spLocks noChangeArrowheads="1"/>
            </p:cNvSpPr>
            <p:nvPr/>
          </p:nvSpPr>
          <p:spPr bwMode="auto">
            <a:xfrm>
              <a:off x="4145554" y="3661732"/>
              <a:ext cx="3154940" cy="944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022" tIns="45511" rIns="91022" bIns="4551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ct val="0"/>
                </a:spcBef>
                <a:buNone/>
              </a:pPr>
              <a:r>
                <a:rPr lang="zh-CN" altLang="en-US" sz="1035" dirty="0">
                  <a:solidFill>
                    <a:schemeClr val="bg1">
                      <a:lumMod val="95000"/>
                    </a:schemeClr>
                  </a:solidFill>
                  <a:sym typeface="微软雅黑" panose="020B0503020204020204" pitchFamily="34" charset="-122"/>
                </a:rPr>
                <a:t>右键点击图片选择设置图片格式可直接替换图片，在此录入上述图表的综合描述说明，在此录入上述图表的综合分析说明，在此录入上述图表的综合分析说明，在此录入上述图表的综合分析说明。 </a:t>
              </a:r>
            </a:p>
          </p:txBody>
        </p:sp>
      </p:grpSp>
    </p:spTree>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400" fill="hold"/>
                                        <p:tgtEl>
                                          <p:spTgt spid="3"/>
                                        </p:tgtEl>
                                        <p:attrNameLst>
                                          <p:attrName>ppt_w</p:attrName>
                                        </p:attrNameLst>
                                      </p:cBhvr>
                                      <p:tavLst>
                                        <p:tav tm="0">
                                          <p:val>
                                            <p:fltVal val="0"/>
                                          </p:val>
                                        </p:tav>
                                        <p:tav tm="100000">
                                          <p:val>
                                            <p:strVal val="#ppt_w"/>
                                          </p:val>
                                        </p:tav>
                                      </p:tavLst>
                                    </p:anim>
                                    <p:anim calcmode="lin" valueType="num">
                                      <p:cBhvr>
                                        <p:cTn id="8" dur="400" fill="hold"/>
                                        <p:tgtEl>
                                          <p:spTgt spid="3"/>
                                        </p:tgtEl>
                                        <p:attrNameLst>
                                          <p:attrName>ppt_h</p:attrName>
                                        </p:attrNameLst>
                                      </p:cBhvr>
                                      <p:tavLst>
                                        <p:tav tm="0">
                                          <p:val>
                                            <p:fltVal val="0"/>
                                          </p:val>
                                        </p:tav>
                                        <p:tav tm="100000">
                                          <p:val>
                                            <p:strVal val="#ppt_h"/>
                                          </p:val>
                                        </p:tav>
                                      </p:tavLst>
                                    </p:anim>
                                    <p:animEffect transition="in" filter="fade">
                                      <p:cBhvr>
                                        <p:cTn id="9" dur="400"/>
                                        <p:tgtEl>
                                          <p:spTgt spid="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44"/>
                                        </p:tgtEl>
                                        <p:attrNameLst>
                                          <p:attrName>style.visibility</p:attrName>
                                        </p:attrNameLst>
                                      </p:cBhvr>
                                      <p:to>
                                        <p:strVal val="visible"/>
                                      </p:to>
                                    </p:set>
                                    <p:anim calcmode="lin" valueType="num">
                                      <p:cBhvr>
                                        <p:cTn id="13" dur="400" fill="hold"/>
                                        <p:tgtEl>
                                          <p:spTgt spid="44"/>
                                        </p:tgtEl>
                                        <p:attrNameLst>
                                          <p:attrName>ppt_w</p:attrName>
                                        </p:attrNameLst>
                                      </p:cBhvr>
                                      <p:tavLst>
                                        <p:tav tm="0">
                                          <p:val>
                                            <p:fltVal val="0"/>
                                          </p:val>
                                        </p:tav>
                                        <p:tav tm="100000">
                                          <p:val>
                                            <p:strVal val="#ppt_w"/>
                                          </p:val>
                                        </p:tav>
                                      </p:tavLst>
                                    </p:anim>
                                    <p:anim calcmode="lin" valueType="num">
                                      <p:cBhvr>
                                        <p:cTn id="14" dur="400" fill="hold"/>
                                        <p:tgtEl>
                                          <p:spTgt spid="44"/>
                                        </p:tgtEl>
                                        <p:attrNameLst>
                                          <p:attrName>ppt_h</p:attrName>
                                        </p:attrNameLst>
                                      </p:cBhvr>
                                      <p:tavLst>
                                        <p:tav tm="0">
                                          <p:val>
                                            <p:fltVal val="0"/>
                                          </p:val>
                                        </p:tav>
                                        <p:tav tm="100000">
                                          <p:val>
                                            <p:strVal val="#ppt_h"/>
                                          </p:val>
                                        </p:tav>
                                      </p:tavLst>
                                    </p:anim>
                                    <p:animEffect transition="in" filter="fade">
                                      <p:cBhvr>
                                        <p:cTn id="15" dur="400"/>
                                        <p:tgtEl>
                                          <p:spTgt spid="44"/>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46"/>
                                        </p:tgtEl>
                                        <p:attrNameLst>
                                          <p:attrName>style.visibility</p:attrName>
                                        </p:attrNameLst>
                                      </p:cBhvr>
                                      <p:to>
                                        <p:strVal val="visible"/>
                                      </p:to>
                                    </p:set>
                                    <p:anim calcmode="lin" valueType="num">
                                      <p:cBhvr>
                                        <p:cTn id="19" dur="400" fill="hold"/>
                                        <p:tgtEl>
                                          <p:spTgt spid="46"/>
                                        </p:tgtEl>
                                        <p:attrNameLst>
                                          <p:attrName>ppt_w</p:attrName>
                                        </p:attrNameLst>
                                      </p:cBhvr>
                                      <p:tavLst>
                                        <p:tav tm="0">
                                          <p:val>
                                            <p:fltVal val="0"/>
                                          </p:val>
                                        </p:tav>
                                        <p:tav tm="100000">
                                          <p:val>
                                            <p:strVal val="#ppt_w"/>
                                          </p:val>
                                        </p:tav>
                                      </p:tavLst>
                                    </p:anim>
                                    <p:anim calcmode="lin" valueType="num">
                                      <p:cBhvr>
                                        <p:cTn id="20" dur="400" fill="hold"/>
                                        <p:tgtEl>
                                          <p:spTgt spid="46"/>
                                        </p:tgtEl>
                                        <p:attrNameLst>
                                          <p:attrName>ppt_h</p:attrName>
                                        </p:attrNameLst>
                                      </p:cBhvr>
                                      <p:tavLst>
                                        <p:tav tm="0">
                                          <p:val>
                                            <p:fltVal val="0"/>
                                          </p:val>
                                        </p:tav>
                                        <p:tav tm="100000">
                                          <p:val>
                                            <p:strVal val="#ppt_h"/>
                                          </p:val>
                                        </p:tav>
                                      </p:tavLst>
                                    </p:anim>
                                    <p:animEffect transition="in" filter="fade">
                                      <p:cBhvr>
                                        <p:cTn id="21" dur="400"/>
                                        <p:tgtEl>
                                          <p:spTgt spid="46"/>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43"/>
                                        </p:tgtEl>
                                        <p:attrNameLst>
                                          <p:attrName>style.visibility</p:attrName>
                                        </p:attrNameLst>
                                      </p:cBhvr>
                                      <p:to>
                                        <p:strVal val="visible"/>
                                      </p:to>
                                    </p:set>
                                    <p:anim calcmode="lin" valueType="num">
                                      <p:cBhvr>
                                        <p:cTn id="25" dur="400" fill="hold"/>
                                        <p:tgtEl>
                                          <p:spTgt spid="43"/>
                                        </p:tgtEl>
                                        <p:attrNameLst>
                                          <p:attrName>ppt_w</p:attrName>
                                        </p:attrNameLst>
                                      </p:cBhvr>
                                      <p:tavLst>
                                        <p:tav tm="0">
                                          <p:val>
                                            <p:fltVal val="0"/>
                                          </p:val>
                                        </p:tav>
                                        <p:tav tm="100000">
                                          <p:val>
                                            <p:strVal val="#ppt_w"/>
                                          </p:val>
                                        </p:tav>
                                      </p:tavLst>
                                    </p:anim>
                                    <p:anim calcmode="lin" valueType="num">
                                      <p:cBhvr>
                                        <p:cTn id="26" dur="400" fill="hold"/>
                                        <p:tgtEl>
                                          <p:spTgt spid="43"/>
                                        </p:tgtEl>
                                        <p:attrNameLst>
                                          <p:attrName>ppt_h</p:attrName>
                                        </p:attrNameLst>
                                      </p:cBhvr>
                                      <p:tavLst>
                                        <p:tav tm="0">
                                          <p:val>
                                            <p:fltVal val="0"/>
                                          </p:val>
                                        </p:tav>
                                        <p:tav tm="100000">
                                          <p:val>
                                            <p:strVal val="#ppt_h"/>
                                          </p:val>
                                        </p:tav>
                                      </p:tavLst>
                                    </p:anim>
                                    <p:animEffect transition="in" filter="fade">
                                      <p:cBhvr>
                                        <p:cTn id="27" dur="400"/>
                                        <p:tgtEl>
                                          <p:spTgt spid="43"/>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400" fill="hold"/>
                                        <p:tgtEl>
                                          <p:spTgt spid="5"/>
                                        </p:tgtEl>
                                        <p:attrNameLst>
                                          <p:attrName>ppt_w</p:attrName>
                                        </p:attrNameLst>
                                      </p:cBhvr>
                                      <p:tavLst>
                                        <p:tav tm="0">
                                          <p:val>
                                            <p:fltVal val="0"/>
                                          </p:val>
                                        </p:tav>
                                        <p:tav tm="100000">
                                          <p:val>
                                            <p:strVal val="#ppt_w"/>
                                          </p:val>
                                        </p:tav>
                                      </p:tavLst>
                                    </p:anim>
                                    <p:anim calcmode="lin" valueType="num">
                                      <p:cBhvr>
                                        <p:cTn id="32" dur="400" fill="hold"/>
                                        <p:tgtEl>
                                          <p:spTgt spid="5"/>
                                        </p:tgtEl>
                                        <p:attrNameLst>
                                          <p:attrName>ppt_h</p:attrName>
                                        </p:attrNameLst>
                                      </p:cBhvr>
                                      <p:tavLst>
                                        <p:tav tm="0">
                                          <p:val>
                                            <p:fltVal val="0"/>
                                          </p:val>
                                        </p:tav>
                                        <p:tav tm="100000">
                                          <p:val>
                                            <p:strVal val="#ppt_h"/>
                                          </p:val>
                                        </p:tav>
                                      </p:tavLst>
                                    </p:anim>
                                    <p:animEffect transition="in" filter="fade">
                                      <p:cBhvr>
                                        <p:cTn id="33" dur="400"/>
                                        <p:tgtEl>
                                          <p:spTgt spid="5"/>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cBhvr>
                                        <p:cTn id="37" dur="400" fill="hold"/>
                                        <p:tgtEl>
                                          <p:spTgt spid="41"/>
                                        </p:tgtEl>
                                        <p:attrNameLst>
                                          <p:attrName>ppt_w</p:attrName>
                                        </p:attrNameLst>
                                      </p:cBhvr>
                                      <p:tavLst>
                                        <p:tav tm="0">
                                          <p:val>
                                            <p:fltVal val="0"/>
                                          </p:val>
                                        </p:tav>
                                        <p:tav tm="100000">
                                          <p:val>
                                            <p:strVal val="#ppt_w"/>
                                          </p:val>
                                        </p:tav>
                                      </p:tavLst>
                                    </p:anim>
                                    <p:anim calcmode="lin" valueType="num">
                                      <p:cBhvr>
                                        <p:cTn id="38" dur="400" fill="hold"/>
                                        <p:tgtEl>
                                          <p:spTgt spid="41"/>
                                        </p:tgtEl>
                                        <p:attrNameLst>
                                          <p:attrName>ppt_h</p:attrName>
                                        </p:attrNameLst>
                                      </p:cBhvr>
                                      <p:tavLst>
                                        <p:tav tm="0">
                                          <p:val>
                                            <p:fltVal val="0"/>
                                          </p:val>
                                        </p:tav>
                                        <p:tav tm="100000">
                                          <p:val>
                                            <p:strVal val="#ppt_h"/>
                                          </p:val>
                                        </p:tav>
                                      </p:tavLst>
                                    </p:anim>
                                    <p:animEffect transition="in" filter="fade">
                                      <p:cBhvr>
                                        <p:cTn id="39" dur="4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3" grpId="0" animBg="1"/>
      <p:bldP spid="44" grpId="0" animBg="1"/>
      <p:bldP spid="4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bwMode="auto">
          <a:xfrm>
            <a:off x="761054" y="3047405"/>
            <a:ext cx="1989138" cy="909014"/>
            <a:chOff x="370824" y="3433051"/>
            <a:chExt cx="2136775" cy="1153035"/>
          </a:xfrm>
        </p:grpSpPr>
        <p:sp>
          <p:nvSpPr>
            <p:cNvPr id="26" name="Text Box 21"/>
            <p:cNvSpPr txBox="1">
              <a:spLocks noChangeArrowheads="1"/>
            </p:cNvSpPr>
            <p:nvPr/>
          </p:nvSpPr>
          <p:spPr bwMode="auto">
            <a:xfrm>
              <a:off x="375891" y="3433051"/>
              <a:ext cx="2077088" cy="380638"/>
            </a:xfrm>
            <a:prstGeom prst="rect">
              <a:avLst/>
            </a:prstGeom>
            <a:noFill/>
            <a:ln>
              <a:noFill/>
            </a:ln>
          </p:spPr>
          <p:txBody>
            <a:bodyPr>
              <a:spAutoFit/>
            </a:bodyPr>
            <a:lstStyle>
              <a:lvl1pPr eaLnBrk="0" hangingPunct="0">
                <a:defRPr i="1">
                  <a:solidFill>
                    <a:schemeClr val="tx1"/>
                  </a:solidFill>
                  <a:latin typeface="Arial" panose="020B0604020202020204" pitchFamily="34" charset="0"/>
                  <a:ea typeface="华文细黑" pitchFamily="2" charset="-122"/>
                </a:defRPr>
              </a:lvl1pPr>
              <a:lvl2pPr marL="742950" indent="-285750" eaLnBrk="0" hangingPunct="0">
                <a:defRPr i="1">
                  <a:solidFill>
                    <a:schemeClr val="tx1"/>
                  </a:solidFill>
                  <a:latin typeface="Arial" panose="020B0604020202020204" pitchFamily="34" charset="0"/>
                  <a:ea typeface="华文细黑" pitchFamily="2" charset="-122"/>
                </a:defRPr>
              </a:lvl2pPr>
              <a:lvl3pPr marL="1143000" indent="-228600" eaLnBrk="0" hangingPunct="0">
                <a:defRPr i="1">
                  <a:solidFill>
                    <a:schemeClr val="tx1"/>
                  </a:solidFill>
                  <a:latin typeface="Arial" panose="020B0604020202020204" pitchFamily="34" charset="0"/>
                  <a:ea typeface="华文细黑" pitchFamily="2" charset="-122"/>
                </a:defRPr>
              </a:lvl3pPr>
              <a:lvl4pPr marL="1600200" indent="-228600" eaLnBrk="0" hangingPunct="0">
                <a:defRPr i="1">
                  <a:solidFill>
                    <a:schemeClr val="tx1"/>
                  </a:solidFill>
                  <a:latin typeface="Arial" panose="020B0604020202020204" pitchFamily="34" charset="0"/>
                  <a:ea typeface="华文细黑" pitchFamily="2" charset="-122"/>
                </a:defRPr>
              </a:lvl4pPr>
              <a:lvl5pPr marL="2057400" indent="-228600" eaLnBrk="0" hangingPunct="0">
                <a:defRPr i="1">
                  <a:solidFill>
                    <a:schemeClr val="tx1"/>
                  </a:solidFill>
                  <a:latin typeface="Arial" panose="020B0604020202020204" pitchFamily="34" charset="0"/>
                  <a:ea typeface="华文细黑" pitchFamily="2" charset="-122"/>
                </a:defRPr>
              </a:lvl5pPr>
              <a:lvl6pPr marL="2514600" indent="-228600" eaLnBrk="0" fontAlgn="base" hangingPunct="0">
                <a:spcBef>
                  <a:spcPct val="0"/>
                </a:spcBef>
                <a:spcAft>
                  <a:spcPct val="0"/>
                </a:spcAft>
                <a:defRPr i="1">
                  <a:solidFill>
                    <a:schemeClr val="tx1"/>
                  </a:solidFill>
                  <a:latin typeface="Arial" panose="020B0604020202020204" pitchFamily="34" charset="0"/>
                  <a:ea typeface="华文细黑" pitchFamily="2" charset="-122"/>
                </a:defRPr>
              </a:lvl6pPr>
              <a:lvl7pPr marL="2971800" indent="-228600" eaLnBrk="0" fontAlgn="base" hangingPunct="0">
                <a:spcBef>
                  <a:spcPct val="0"/>
                </a:spcBef>
                <a:spcAft>
                  <a:spcPct val="0"/>
                </a:spcAft>
                <a:defRPr i="1">
                  <a:solidFill>
                    <a:schemeClr val="tx1"/>
                  </a:solidFill>
                  <a:latin typeface="Arial" panose="020B0604020202020204" pitchFamily="34" charset="0"/>
                  <a:ea typeface="华文细黑" pitchFamily="2" charset="-122"/>
                </a:defRPr>
              </a:lvl7pPr>
              <a:lvl8pPr marL="3429000" indent="-228600" eaLnBrk="0" fontAlgn="base" hangingPunct="0">
                <a:spcBef>
                  <a:spcPct val="0"/>
                </a:spcBef>
                <a:spcAft>
                  <a:spcPct val="0"/>
                </a:spcAft>
                <a:defRPr i="1">
                  <a:solidFill>
                    <a:schemeClr val="tx1"/>
                  </a:solidFill>
                  <a:latin typeface="Arial" panose="020B0604020202020204" pitchFamily="34" charset="0"/>
                  <a:ea typeface="华文细黑" pitchFamily="2" charset="-122"/>
                </a:defRPr>
              </a:lvl8pPr>
              <a:lvl9pPr marL="3886200" indent="-228600" eaLnBrk="0" fontAlgn="base" hangingPunct="0">
                <a:spcBef>
                  <a:spcPct val="0"/>
                </a:spcBef>
                <a:spcAft>
                  <a:spcPct val="0"/>
                </a:spcAft>
                <a:defRPr i="1">
                  <a:solidFill>
                    <a:schemeClr val="tx1"/>
                  </a:solidFill>
                  <a:latin typeface="Arial" panose="020B0604020202020204" pitchFamily="34" charset="0"/>
                  <a:ea typeface="华文细黑" pitchFamily="2" charset="-122"/>
                </a:defRPr>
              </a:lvl9pPr>
            </a:lstStyle>
            <a:p>
              <a:pPr eaLnBrk="1" hangingPunct="1">
                <a:spcBef>
                  <a:spcPct val="50000"/>
                </a:spcBef>
                <a:defRPr/>
              </a:pPr>
              <a:r>
                <a:rPr lang="zh-CN" altLang="en-US" sz="1350" b="1" i="0" kern="0" dirty="0">
                  <a:solidFill>
                    <a:schemeClr val="tx1">
                      <a:lumMod val="95000"/>
                      <a:lumOff val="5000"/>
                    </a:schemeClr>
                  </a:solidFill>
                  <a:latin typeface="微软雅黑" panose="020B0503020204020204" pitchFamily="34" charset="-122"/>
                  <a:ea typeface="微软雅黑" panose="020B0503020204020204" pitchFamily="34" charset="-122"/>
                </a:rPr>
                <a:t>此处添加内容</a:t>
              </a:r>
            </a:p>
          </p:txBody>
        </p:sp>
        <p:sp>
          <p:nvSpPr>
            <p:cNvPr id="27" name="Rectangle 22"/>
            <p:cNvSpPr>
              <a:spLocks noChangeArrowheads="1"/>
            </p:cNvSpPr>
            <p:nvPr/>
          </p:nvSpPr>
          <p:spPr bwMode="auto">
            <a:xfrm>
              <a:off x="370824" y="3766250"/>
              <a:ext cx="2136775" cy="819836"/>
            </a:xfrm>
            <a:prstGeom prst="rect">
              <a:avLst/>
            </a:prstGeom>
            <a:noFill/>
            <a:ln>
              <a:noFill/>
            </a:ln>
          </p:spPr>
          <p:txBody>
            <a:bodyPr>
              <a:spAutoFit/>
            </a:bodyPr>
            <a:lstStyle/>
            <a:p>
              <a:pPr>
                <a:lnSpc>
                  <a:spcPct val="120000"/>
                </a:lnSpc>
                <a:defRPr/>
              </a:pPr>
              <a:r>
                <a:rPr lang="zh-CN" altLang="en-US" sz="1500" kern="0" dirty="0">
                  <a:solidFill>
                    <a:schemeClr val="tx1">
                      <a:lumMod val="95000"/>
                      <a:lumOff val="5000"/>
                    </a:schemeClr>
                  </a:solidFill>
                  <a:latin typeface="微软雅黑" panose="020B0503020204020204" pitchFamily="34" charset="-122"/>
                  <a:ea typeface="微软雅黑" panose="020B0503020204020204" pitchFamily="34" charset="-122"/>
                </a:rPr>
                <a:t>单击添加段落文字</a:t>
              </a:r>
            </a:p>
            <a:p>
              <a:pPr>
                <a:lnSpc>
                  <a:spcPct val="120000"/>
                </a:lnSpc>
                <a:defRPr/>
              </a:pPr>
              <a:r>
                <a:rPr lang="zh-CN" altLang="en-US" sz="1500" kern="0" dirty="0">
                  <a:solidFill>
                    <a:schemeClr val="tx1">
                      <a:lumMod val="95000"/>
                      <a:lumOff val="5000"/>
                    </a:schemeClr>
                  </a:solidFill>
                  <a:latin typeface="微软雅黑" panose="020B0503020204020204" pitchFamily="34" charset="-122"/>
                  <a:ea typeface="微软雅黑" panose="020B0503020204020204" pitchFamily="34" charset="-122"/>
                </a:rPr>
                <a:t>单击添加段落文字</a:t>
              </a:r>
            </a:p>
          </p:txBody>
        </p:sp>
      </p:grpSp>
      <p:grpSp>
        <p:nvGrpSpPr>
          <p:cNvPr id="28" name="组合 3"/>
          <p:cNvGrpSpPr/>
          <p:nvPr/>
        </p:nvGrpSpPr>
        <p:grpSpPr bwMode="auto">
          <a:xfrm>
            <a:off x="6063258" y="1590082"/>
            <a:ext cx="2057400" cy="897619"/>
            <a:chOff x="6132692" y="1671754"/>
            <a:chExt cx="2136775" cy="1138915"/>
          </a:xfrm>
        </p:grpSpPr>
        <p:sp>
          <p:nvSpPr>
            <p:cNvPr id="29" name="Text Box 23"/>
            <p:cNvSpPr txBox="1">
              <a:spLocks noChangeArrowheads="1"/>
            </p:cNvSpPr>
            <p:nvPr/>
          </p:nvSpPr>
          <p:spPr bwMode="auto">
            <a:xfrm>
              <a:off x="6162369" y="1671754"/>
              <a:ext cx="2077420" cy="380750"/>
            </a:xfrm>
            <a:prstGeom prst="rect">
              <a:avLst/>
            </a:prstGeom>
            <a:noFill/>
            <a:ln>
              <a:noFill/>
            </a:ln>
          </p:spPr>
          <p:txBody>
            <a:bodyPr>
              <a:spAutoFit/>
            </a:bodyPr>
            <a:lstStyle>
              <a:lvl1pPr eaLnBrk="0" hangingPunct="0">
                <a:defRPr i="1">
                  <a:solidFill>
                    <a:schemeClr val="tx1"/>
                  </a:solidFill>
                  <a:latin typeface="Arial" panose="020B0604020202020204" pitchFamily="34" charset="0"/>
                  <a:ea typeface="华文细黑" pitchFamily="2" charset="-122"/>
                </a:defRPr>
              </a:lvl1pPr>
              <a:lvl2pPr marL="742950" indent="-285750" eaLnBrk="0" hangingPunct="0">
                <a:defRPr i="1">
                  <a:solidFill>
                    <a:schemeClr val="tx1"/>
                  </a:solidFill>
                  <a:latin typeface="Arial" panose="020B0604020202020204" pitchFamily="34" charset="0"/>
                  <a:ea typeface="华文细黑" pitchFamily="2" charset="-122"/>
                </a:defRPr>
              </a:lvl2pPr>
              <a:lvl3pPr marL="1143000" indent="-228600" eaLnBrk="0" hangingPunct="0">
                <a:defRPr i="1">
                  <a:solidFill>
                    <a:schemeClr val="tx1"/>
                  </a:solidFill>
                  <a:latin typeface="Arial" panose="020B0604020202020204" pitchFamily="34" charset="0"/>
                  <a:ea typeface="华文细黑" pitchFamily="2" charset="-122"/>
                </a:defRPr>
              </a:lvl3pPr>
              <a:lvl4pPr marL="1600200" indent="-228600" eaLnBrk="0" hangingPunct="0">
                <a:defRPr i="1">
                  <a:solidFill>
                    <a:schemeClr val="tx1"/>
                  </a:solidFill>
                  <a:latin typeface="Arial" panose="020B0604020202020204" pitchFamily="34" charset="0"/>
                  <a:ea typeface="华文细黑" pitchFamily="2" charset="-122"/>
                </a:defRPr>
              </a:lvl4pPr>
              <a:lvl5pPr marL="2057400" indent="-228600" eaLnBrk="0" hangingPunct="0">
                <a:defRPr i="1">
                  <a:solidFill>
                    <a:schemeClr val="tx1"/>
                  </a:solidFill>
                  <a:latin typeface="Arial" panose="020B0604020202020204" pitchFamily="34" charset="0"/>
                  <a:ea typeface="华文细黑" pitchFamily="2" charset="-122"/>
                </a:defRPr>
              </a:lvl5pPr>
              <a:lvl6pPr marL="2514600" indent="-228600" eaLnBrk="0" fontAlgn="base" hangingPunct="0">
                <a:spcBef>
                  <a:spcPct val="0"/>
                </a:spcBef>
                <a:spcAft>
                  <a:spcPct val="0"/>
                </a:spcAft>
                <a:defRPr i="1">
                  <a:solidFill>
                    <a:schemeClr val="tx1"/>
                  </a:solidFill>
                  <a:latin typeface="Arial" panose="020B0604020202020204" pitchFamily="34" charset="0"/>
                  <a:ea typeface="华文细黑" pitchFamily="2" charset="-122"/>
                </a:defRPr>
              </a:lvl6pPr>
              <a:lvl7pPr marL="2971800" indent="-228600" eaLnBrk="0" fontAlgn="base" hangingPunct="0">
                <a:spcBef>
                  <a:spcPct val="0"/>
                </a:spcBef>
                <a:spcAft>
                  <a:spcPct val="0"/>
                </a:spcAft>
                <a:defRPr i="1">
                  <a:solidFill>
                    <a:schemeClr val="tx1"/>
                  </a:solidFill>
                  <a:latin typeface="Arial" panose="020B0604020202020204" pitchFamily="34" charset="0"/>
                  <a:ea typeface="华文细黑" pitchFamily="2" charset="-122"/>
                </a:defRPr>
              </a:lvl7pPr>
              <a:lvl8pPr marL="3429000" indent="-228600" eaLnBrk="0" fontAlgn="base" hangingPunct="0">
                <a:spcBef>
                  <a:spcPct val="0"/>
                </a:spcBef>
                <a:spcAft>
                  <a:spcPct val="0"/>
                </a:spcAft>
                <a:defRPr i="1">
                  <a:solidFill>
                    <a:schemeClr val="tx1"/>
                  </a:solidFill>
                  <a:latin typeface="Arial" panose="020B0604020202020204" pitchFamily="34" charset="0"/>
                  <a:ea typeface="华文细黑" pitchFamily="2" charset="-122"/>
                </a:defRPr>
              </a:lvl8pPr>
              <a:lvl9pPr marL="3886200" indent="-228600" eaLnBrk="0" fontAlgn="base" hangingPunct="0">
                <a:spcBef>
                  <a:spcPct val="0"/>
                </a:spcBef>
                <a:spcAft>
                  <a:spcPct val="0"/>
                </a:spcAft>
                <a:defRPr i="1">
                  <a:solidFill>
                    <a:schemeClr val="tx1"/>
                  </a:solidFill>
                  <a:latin typeface="Arial" panose="020B0604020202020204" pitchFamily="34" charset="0"/>
                  <a:ea typeface="华文细黑" pitchFamily="2" charset="-122"/>
                </a:defRPr>
              </a:lvl9pPr>
            </a:lstStyle>
            <a:p>
              <a:pPr eaLnBrk="1" hangingPunct="1">
                <a:spcBef>
                  <a:spcPct val="50000"/>
                </a:spcBef>
                <a:defRPr/>
              </a:pPr>
              <a:r>
                <a:rPr lang="zh-CN" altLang="en-US" sz="1350" b="1" i="0" kern="0" dirty="0">
                  <a:solidFill>
                    <a:schemeClr val="tx1">
                      <a:lumMod val="95000"/>
                      <a:lumOff val="5000"/>
                    </a:schemeClr>
                  </a:solidFill>
                  <a:latin typeface="微软雅黑" panose="020B0503020204020204" pitchFamily="34" charset="-122"/>
                  <a:ea typeface="微软雅黑" panose="020B0503020204020204" pitchFamily="34" charset="-122"/>
                </a:rPr>
                <a:t>此处添加内容</a:t>
              </a:r>
            </a:p>
          </p:txBody>
        </p:sp>
        <p:sp>
          <p:nvSpPr>
            <p:cNvPr id="30" name="Rectangle 24"/>
            <p:cNvSpPr>
              <a:spLocks noChangeArrowheads="1"/>
            </p:cNvSpPr>
            <p:nvPr/>
          </p:nvSpPr>
          <p:spPr bwMode="auto">
            <a:xfrm>
              <a:off x="6132692" y="1990592"/>
              <a:ext cx="2136775" cy="820077"/>
            </a:xfrm>
            <a:prstGeom prst="rect">
              <a:avLst/>
            </a:prstGeom>
            <a:noFill/>
            <a:ln>
              <a:noFill/>
            </a:ln>
          </p:spPr>
          <p:txBody>
            <a:bodyPr>
              <a:spAutoFit/>
            </a:bodyPr>
            <a:lstStyle/>
            <a:p>
              <a:pPr>
                <a:lnSpc>
                  <a:spcPct val="120000"/>
                </a:lnSpc>
                <a:defRPr/>
              </a:pPr>
              <a:r>
                <a:rPr lang="zh-CN" altLang="en-US" sz="1500" kern="0" dirty="0">
                  <a:solidFill>
                    <a:schemeClr val="tx1">
                      <a:lumMod val="95000"/>
                      <a:lumOff val="5000"/>
                    </a:schemeClr>
                  </a:solidFill>
                  <a:latin typeface="微软雅黑" panose="020B0503020204020204" pitchFamily="34" charset="-122"/>
                  <a:ea typeface="微软雅黑" panose="020B0503020204020204" pitchFamily="34" charset="-122"/>
                </a:rPr>
                <a:t>单击添加段落文字</a:t>
              </a:r>
            </a:p>
            <a:p>
              <a:pPr>
                <a:lnSpc>
                  <a:spcPct val="120000"/>
                </a:lnSpc>
                <a:defRPr/>
              </a:pPr>
              <a:r>
                <a:rPr lang="zh-CN" altLang="en-US" sz="1500" kern="0" dirty="0">
                  <a:solidFill>
                    <a:schemeClr val="tx1">
                      <a:lumMod val="95000"/>
                      <a:lumOff val="5000"/>
                    </a:schemeClr>
                  </a:solidFill>
                  <a:latin typeface="微软雅黑" panose="020B0503020204020204" pitchFamily="34" charset="-122"/>
                  <a:ea typeface="微软雅黑" panose="020B0503020204020204" pitchFamily="34" charset="-122"/>
                </a:rPr>
                <a:t>单击添加段落文字</a:t>
              </a:r>
            </a:p>
          </p:txBody>
        </p:sp>
      </p:grpSp>
      <p:grpSp>
        <p:nvGrpSpPr>
          <p:cNvPr id="31" name="组合 4"/>
          <p:cNvGrpSpPr/>
          <p:nvPr/>
        </p:nvGrpSpPr>
        <p:grpSpPr bwMode="auto">
          <a:xfrm>
            <a:off x="6542684" y="3110904"/>
            <a:ext cx="2057400" cy="895724"/>
            <a:chOff x="6738565" y="3600192"/>
            <a:chExt cx="2136775" cy="1136177"/>
          </a:xfrm>
        </p:grpSpPr>
        <p:sp>
          <p:nvSpPr>
            <p:cNvPr id="32" name="Text Box 25"/>
            <p:cNvSpPr txBox="1">
              <a:spLocks noChangeArrowheads="1"/>
            </p:cNvSpPr>
            <p:nvPr/>
          </p:nvSpPr>
          <p:spPr bwMode="auto">
            <a:xfrm>
              <a:off x="6753403" y="3600192"/>
              <a:ext cx="2077420" cy="380638"/>
            </a:xfrm>
            <a:prstGeom prst="rect">
              <a:avLst/>
            </a:prstGeom>
            <a:noFill/>
            <a:ln>
              <a:noFill/>
            </a:ln>
          </p:spPr>
          <p:txBody>
            <a:bodyPr>
              <a:spAutoFit/>
            </a:bodyPr>
            <a:lstStyle>
              <a:lvl1pPr eaLnBrk="0" hangingPunct="0">
                <a:defRPr i="1">
                  <a:solidFill>
                    <a:schemeClr val="tx1"/>
                  </a:solidFill>
                  <a:latin typeface="Arial" panose="020B0604020202020204" pitchFamily="34" charset="0"/>
                  <a:ea typeface="华文细黑" pitchFamily="2" charset="-122"/>
                </a:defRPr>
              </a:lvl1pPr>
              <a:lvl2pPr marL="742950" indent="-285750" eaLnBrk="0" hangingPunct="0">
                <a:defRPr i="1">
                  <a:solidFill>
                    <a:schemeClr val="tx1"/>
                  </a:solidFill>
                  <a:latin typeface="Arial" panose="020B0604020202020204" pitchFamily="34" charset="0"/>
                  <a:ea typeface="华文细黑" pitchFamily="2" charset="-122"/>
                </a:defRPr>
              </a:lvl2pPr>
              <a:lvl3pPr marL="1143000" indent="-228600" eaLnBrk="0" hangingPunct="0">
                <a:defRPr i="1">
                  <a:solidFill>
                    <a:schemeClr val="tx1"/>
                  </a:solidFill>
                  <a:latin typeface="Arial" panose="020B0604020202020204" pitchFamily="34" charset="0"/>
                  <a:ea typeface="华文细黑" pitchFamily="2" charset="-122"/>
                </a:defRPr>
              </a:lvl3pPr>
              <a:lvl4pPr marL="1600200" indent="-228600" eaLnBrk="0" hangingPunct="0">
                <a:defRPr i="1">
                  <a:solidFill>
                    <a:schemeClr val="tx1"/>
                  </a:solidFill>
                  <a:latin typeface="Arial" panose="020B0604020202020204" pitchFamily="34" charset="0"/>
                  <a:ea typeface="华文细黑" pitchFamily="2" charset="-122"/>
                </a:defRPr>
              </a:lvl4pPr>
              <a:lvl5pPr marL="2057400" indent="-228600" eaLnBrk="0" hangingPunct="0">
                <a:defRPr i="1">
                  <a:solidFill>
                    <a:schemeClr val="tx1"/>
                  </a:solidFill>
                  <a:latin typeface="Arial" panose="020B0604020202020204" pitchFamily="34" charset="0"/>
                  <a:ea typeface="华文细黑" pitchFamily="2" charset="-122"/>
                </a:defRPr>
              </a:lvl5pPr>
              <a:lvl6pPr marL="2514600" indent="-228600" eaLnBrk="0" fontAlgn="base" hangingPunct="0">
                <a:spcBef>
                  <a:spcPct val="0"/>
                </a:spcBef>
                <a:spcAft>
                  <a:spcPct val="0"/>
                </a:spcAft>
                <a:defRPr i="1">
                  <a:solidFill>
                    <a:schemeClr val="tx1"/>
                  </a:solidFill>
                  <a:latin typeface="Arial" panose="020B0604020202020204" pitchFamily="34" charset="0"/>
                  <a:ea typeface="华文细黑" pitchFamily="2" charset="-122"/>
                </a:defRPr>
              </a:lvl6pPr>
              <a:lvl7pPr marL="2971800" indent="-228600" eaLnBrk="0" fontAlgn="base" hangingPunct="0">
                <a:spcBef>
                  <a:spcPct val="0"/>
                </a:spcBef>
                <a:spcAft>
                  <a:spcPct val="0"/>
                </a:spcAft>
                <a:defRPr i="1">
                  <a:solidFill>
                    <a:schemeClr val="tx1"/>
                  </a:solidFill>
                  <a:latin typeface="Arial" panose="020B0604020202020204" pitchFamily="34" charset="0"/>
                  <a:ea typeface="华文细黑" pitchFamily="2" charset="-122"/>
                </a:defRPr>
              </a:lvl7pPr>
              <a:lvl8pPr marL="3429000" indent="-228600" eaLnBrk="0" fontAlgn="base" hangingPunct="0">
                <a:spcBef>
                  <a:spcPct val="0"/>
                </a:spcBef>
                <a:spcAft>
                  <a:spcPct val="0"/>
                </a:spcAft>
                <a:defRPr i="1">
                  <a:solidFill>
                    <a:schemeClr val="tx1"/>
                  </a:solidFill>
                  <a:latin typeface="Arial" panose="020B0604020202020204" pitchFamily="34" charset="0"/>
                  <a:ea typeface="华文细黑" pitchFamily="2" charset="-122"/>
                </a:defRPr>
              </a:lvl8pPr>
              <a:lvl9pPr marL="3886200" indent="-228600" eaLnBrk="0" fontAlgn="base" hangingPunct="0">
                <a:spcBef>
                  <a:spcPct val="0"/>
                </a:spcBef>
                <a:spcAft>
                  <a:spcPct val="0"/>
                </a:spcAft>
                <a:defRPr i="1">
                  <a:solidFill>
                    <a:schemeClr val="tx1"/>
                  </a:solidFill>
                  <a:latin typeface="Arial" panose="020B0604020202020204" pitchFamily="34" charset="0"/>
                  <a:ea typeface="华文细黑" pitchFamily="2" charset="-122"/>
                </a:defRPr>
              </a:lvl9pPr>
            </a:lstStyle>
            <a:p>
              <a:pPr eaLnBrk="1" hangingPunct="1">
                <a:spcBef>
                  <a:spcPct val="50000"/>
                </a:spcBef>
                <a:defRPr/>
              </a:pPr>
              <a:r>
                <a:rPr lang="zh-CN" altLang="en-US" sz="1350" b="1" i="0" kern="0" dirty="0">
                  <a:solidFill>
                    <a:schemeClr val="tx1">
                      <a:lumMod val="95000"/>
                      <a:lumOff val="5000"/>
                    </a:schemeClr>
                  </a:solidFill>
                  <a:latin typeface="微软雅黑" panose="020B0503020204020204" pitchFamily="34" charset="-122"/>
                  <a:ea typeface="微软雅黑" panose="020B0503020204020204" pitchFamily="34" charset="-122"/>
                </a:rPr>
                <a:t>此处添加内容</a:t>
              </a:r>
            </a:p>
          </p:txBody>
        </p:sp>
        <p:sp>
          <p:nvSpPr>
            <p:cNvPr id="33" name="Rectangle 26"/>
            <p:cNvSpPr>
              <a:spLocks noChangeArrowheads="1"/>
            </p:cNvSpPr>
            <p:nvPr/>
          </p:nvSpPr>
          <p:spPr bwMode="auto">
            <a:xfrm>
              <a:off x="6738565" y="3916533"/>
              <a:ext cx="2136775" cy="819836"/>
            </a:xfrm>
            <a:prstGeom prst="rect">
              <a:avLst/>
            </a:prstGeom>
            <a:noFill/>
            <a:ln>
              <a:noFill/>
            </a:ln>
          </p:spPr>
          <p:txBody>
            <a:bodyPr>
              <a:spAutoFit/>
            </a:bodyPr>
            <a:lstStyle/>
            <a:p>
              <a:pPr>
                <a:lnSpc>
                  <a:spcPct val="120000"/>
                </a:lnSpc>
                <a:defRPr/>
              </a:pPr>
              <a:r>
                <a:rPr lang="zh-CN" altLang="en-US" sz="1500" kern="0" dirty="0">
                  <a:solidFill>
                    <a:schemeClr val="tx1">
                      <a:lumMod val="95000"/>
                      <a:lumOff val="5000"/>
                    </a:schemeClr>
                  </a:solidFill>
                  <a:latin typeface="微软雅黑" panose="020B0503020204020204" pitchFamily="34" charset="-122"/>
                  <a:ea typeface="微软雅黑" panose="020B0503020204020204" pitchFamily="34" charset="-122"/>
                </a:rPr>
                <a:t>单击添加段落文字</a:t>
              </a:r>
            </a:p>
            <a:p>
              <a:pPr>
                <a:lnSpc>
                  <a:spcPct val="120000"/>
                </a:lnSpc>
                <a:defRPr/>
              </a:pPr>
              <a:r>
                <a:rPr lang="zh-CN" altLang="en-US" sz="1500" kern="0" dirty="0">
                  <a:solidFill>
                    <a:schemeClr val="tx1">
                      <a:lumMod val="95000"/>
                      <a:lumOff val="5000"/>
                    </a:schemeClr>
                  </a:solidFill>
                  <a:latin typeface="微软雅黑" panose="020B0503020204020204" pitchFamily="34" charset="-122"/>
                  <a:ea typeface="微软雅黑" panose="020B0503020204020204" pitchFamily="34" charset="-122"/>
                </a:rPr>
                <a:t>单击添加段落文字</a:t>
              </a:r>
            </a:p>
          </p:txBody>
        </p:sp>
      </p:grpSp>
      <p:grpSp>
        <p:nvGrpSpPr>
          <p:cNvPr id="34" name="组合 5"/>
          <p:cNvGrpSpPr/>
          <p:nvPr/>
        </p:nvGrpSpPr>
        <p:grpSpPr bwMode="auto">
          <a:xfrm>
            <a:off x="1103115" y="1274167"/>
            <a:ext cx="1990725" cy="941131"/>
            <a:chOff x="809596" y="1185037"/>
            <a:chExt cx="2136775" cy="1192889"/>
          </a:xfrm>
        </p:grpSpPr>
        <p:sp>
          <p:nvSpPr>
            <p:cNvPr id="35" name="Text Box 25"/>
            <p:cNvSpPr txBox="1">
              <a:spLocks noChangeArrowheads="1"/>
            </p:cNvSpPr>
            <p:nvPr/>
          </p:nvSpPr>
          <p:spPr bwMode="auto">
            <a:xfrm>
              <a:off x="839415" y="1185037"/>
              <a:ext cx="2077137" cy="380356"/>
            </a:xfrm>
            <a:prstGeom prst="rect">
              <a:avLst/>
            </a:prstGeom>
            <a:noFill/>
            <a:ln>
              <a:noFill/>
            </a:ln>
          </p:spPr>
          <p:txBody>
            <a:bodyPr>
              <a:spAutoFit/>
            </a:bodyPr>
            <a:lstStyle>
              <a:lvl1pPr eaLnBrk="0" hangingPunct="0">
                <a:defRPr i="1">
                  <a:solidFill>
                    <a:schemeClr val="tx1"/>
                  </a:solidFill>
                  <a:latin typeface="Arial" panose="020B0604020202020204" pitchFamily="34" charset="0"/>
                  <a:ea typeface="华文细黑" pitchFamily="2" charset="-122"/>
                </a:defRPr>
              </a:lvl1pPr>
              <a:lvl2pPr marL="742950" indent="-285750" eaLnBrk="0" hangingPunct="0">
                <a:defRPr i="1">
                  <a:solidFill>
                    <a:schemeClr val="tx1"/>
                  </a:solidFill>
                  <a:latin typeface="Arial" panose="020B0604020202020204" pitchFamily="34" charset="0"/>
                  <a:ea typeface="华文细黑" pitchFamily="2" charset="-122"/>
                </a:defRPr>
              </a:lvl2pPr>
              <a:lvl3pPr marL="1143000" indent="-228600" eaLnBrk="0" hangingPunct="0">
                <a:defRPr i="1">
                  <a:solidFill>
                    <a:schemeClr val="tx1"/>
                  </a:solidFill>
                  <a:latin typeface="Arial" panose="020B0604020202020204" pitchFamily="34" charset="0"/>
                  <a:ea typeface="华文细黑" pitchFamily="2" charset="-122"/>
                </a:defRPr>
              </a:lvl3pPr>
              <a:lvl4pPr marL="1600200" indent="-228600" eaLnBrk="0" hangingPunct="0">
                <a:defRPr i="1">
                  <a:solidFill>
                    <a:schemeClr val="tx1"/>
                  </a:solidFill>
                  <a:latin typeface="Arial" panose="020B0604020202020204" pitchFamily="34" charset="0"/>
                  <a:ea typeface="华文细黑" pitchFamily="2" charset="-122"/>
                </a:defRPr>
              </a:lvl4pPr>
              <a:lvl5pPr marL="2057400" indent="-228600" eaLnBrk="0" hangingPunct="0">
                <a:defRPr i="1">
                  <a:solidFill>
                    <a:schemeClr val="tx1"/>
                  </a:solidFill>
                  <a:latin typeface="Arial" panose="020B0604020202020204" pitchFamily="34" charset="0"/>
                  <a:ea typeface="华文细黑" pitchFamily="2" charset="-122"/>
                </a:defRPr>
              </a:lvl5pPr>
              <a:lvl6pPr marL="2514600" indent="-228600" eaLnBrk="0" fontAlgn="base" hangingPunct="0">
                <a:spcBef>
                  <a:spcPct val="0"/>
                </a:spcBef>
                <a:spcAft>
                  <a:spcPct val="0"/>
                </a:spcAft>
                <a:defRPr i="1">
                  <a:solidFill>
                    <a:schemeClr val="tx1"/>
                  </a:solidFill>
                  <a:latin typeface="Arial" panose="020B0604020202020204" pitchFamily="34" charset="0"/>
                  <a:ea typeface="华文细黑" pitchFamily="2" charset="-122"/>
                </a:defRPr>
              </a:lvl6pPr>
              <a:lvl7pPr marL="2971800" indent="-228600" eaLnBrk="0" fontAlgn="base" hangingPunct="0">
                <a:spcBef>
                  <a:spcPct val="0"/>
                </a:spcBef>
                <a:spcAft>
                  <a:spcPct val="0"/>
                </a:spcAft>
                <a:defRPr i="1">
                  <a:solidFill>
                    <a:schemeClr val="tx1"/>
                  </a:solidFill>
                  <a:latin typeface="Arial" panose="020B0604020202020204" pitchFamily="34" charset="0"/>
                  <a:ea typeface="华文细黑" pitchFamily="2" charset="-122"/>
                </a:defRPr>
              </a:lvl7pPr>
              <a:lvl8pPr marL="3429000" indent="-228600" eaLnBrk="0" fontAlgn="base" hangingPunct="0">
                <a:spcBef>
                  <a:spcPct val="0"/>
                </a:spcBef>
                <a:spcAft>
                  <a:spcPct val="0"/>
                </a:spcAft>
                <a:defRPr i="1">
                  <a:solidFill>
                    <a:schemeClr val="tx1"/>
                  </a:solidFill>
                  <a:latin typeface="Arial" panose="020B0604020202020204" pitchFamily="34" charset="0"/>
                  <a:ea typeface="华文细黑" pitchFamily="2" charset="-122"/>
                </a:defRPr>
              </a:lvl8pPr>
              <a:lvl9pPr marL="3886200" indent="-228600" eaLnBrk="0" fontAlgn="base" hangingPunct="0">
                <a:spcBef>
                  <a:spcPct val="0"/>
                </a:spcBef>
                <a:spcAft>
                  <a:spcPct val="0"/>
                </a:spcAft>
                <a:defRPr i="1">
                  <a:solidFill>
                    <a:schemeClr val="tx1"/>
                  </a:solidFill>
                  <a:latin typeface="Arial" panose="020B0604020202020204" pitchFamily="34" charset="0"/>
                  <a:ea typeface="华文细黑" pitchFamily="2" charset="-122"/>
                </a:defRPr>
              </a:lvl9pPr>
            </a:lstStyle>
            <a:p>
              <a:pPr eaLnBrk="1" hangingPunct="1">
                <a:spcBef>
                  <a:spcPct val="50000"/>
                </a:spcBef>
                <a:defRPr/>
              </a:pPr>
              <a:r>
                <a:rPr lang="zh-CN" altLang="en-US" sz="1350" b="1" i="0" kern="0" dirty="0">
                  <a:solidFill>
                    <a:schemeClr val="tx1">
                      <a:lumMod val="95000"/>
                      <a:lumOff val="5000"/>
                    </a:schemeClr>
                  </a:solidFill>
                  <a:latin typeface="微软雅黑" panose="020B0503020204020204" pitchFamily="34" charset="-122"/>
                  <a:ea typeface="微软雅黑" panose="020B0503020204020204" pitchFamily="34" charset="-122"/>
                </a:rPr>
                <a:t>此处添加内容</a:t>
              </a:r>
            </a:p>
          </p:txBody>
        </p:sp>
        <p:sp>
          <p:nvSpPr>
            <p:cNvPr id="36" name="Rectangle 26"/>
            <p:cNvSpPr>
              <a:spLocks noChangeArrowheads="1"/>
            </p:cNvSpPr>
            <p:nvPr/>
          </p:nvSpPr>
          <p:spPr bwMode="auto">
            <a:xfrm>
              <a:off x="809596" y="1558698"/>
              <a:ext cx="2136775" cy="819228"/>
            </a:xfrm>
            <a:prstGeom prst="rect">
              <a:avLst/>
            </a:prstGeom>
            <a:noFill/>
            <a:ln>
              <a:noFill/>
            </a:ln>
          </p:spPr>
          <p:txBody>
            <a:bodyPr>
              <a:spAutoFit/>
            </a:bodyPr>
            <a:lstStyle/>
            <a:p>
              <a:pPr>
                <a:lnSpc>
                  <a:spcPct val="120000"/>
                </a:lnSpc>
                <a:defRPr/>
              </a:pPr>
              <a:r>
                <a:rPr lang="zh-CN" altLang="en-US" sz="1500" kern="0" dirty="0">
                  <a:solidFill>
                    <a:schemeClr val="tx1">
                      <a:lumMod val="95000"/>
                      <a:lumOff val="5000"/>
                    </a:schemeClr>
                  </a:solidFill>
                  <a:latin typeface="微软雅黑" panose="020B0503020204020204" pitchFamily="34" charset="-122"/>
                  <a:ea typeface="微软雅黑" panose="020B0503020204020204" pitchFamily="34" charset="-122"/>
                </a:rPr>
                <a:t>单击添加段落文字</a:t>
              </a:r>
            </a:p>
            <a:p>
              <a:pPr>
                <a:lnSpc>
                  <a:spcPct val="120000"/>
                </a:lnSpc>
                <a:defRPr/>
              </a:pPr>
              <a:r>
                <a:rPr lang="zh-CN" altLang="en-US" sz="1500" kern="0" dirty="0">
                  <a:solidFill>
                    <a:schemeClr val="tx1">
                      <a:lumMod val="95000"/>
                      <a:lumOff val="5000"/>
                    </a:schemeClr>
                  </a:solidFill>
                  <a:latin typeface="微软雅黑" panose="020B0503020204020204" pitchFamily="34" charset="-122"/>
                  <a:ea typeface="微软雅黑" panose="020B0503020204020204" pitchFamily="34" charset="-122"/>
                </a:rPr>
                <a:t>单击添加段落文字</a:t>
              </a:r>
            </a:p>
          </p:txBody>
        </p:sp>
      </p:grpSp>
      <p:grpSp>
        <p:nvGrpSpPr>
          <p:cNvPr id="37" name="Group 9"/>
          <p:cNvGrpSpPr/>
          <p:nvPr/>
        </p:nvGrpSpPr>
        <p:grpSpPr bwMode="auto">
          <a:xfrm rot="-4622526">
            <a:off x="4379715" y="1728986"/>
            <a:ext cx="128587" cy="1038225"/>
            <a:chOff x="0" y="0"/>
            <a:chExt cx="68" cy="636"/>
          </a:xfrm>
        </p:grpSpPr>
        <p:sp>
          <p:nvSpPr>
            <p:cNvPr id="38" name="Rectangle 10"/>
            <p:cNvSpPr>
              <a:spLocks noChangeArrowheads="1"/>
            </p:cNvSpPr>
            <p:nvPr/>
          </p:nvSpPr>
          <p:spPr bwMode="auto">
            <a:xfrm rot="-5400000">
              <a:off x="-272" y="296"/>
              <a:ext cx="636" cy="44"/>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p>
              <a:pPr>
                <a:defRPr/>
              </a:pPr>
              <a:endParaRPr lang="zh-CN" altLang="en-US" sz="1350" kern="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39" name="Rectangle 11"/>
            <p:cNvSpPr>
              <a:spLocks noChangeArrowheads="1"/>
            </p:cNvSpPr>
            <p:nvPr/>
          </p:nvSpPr>
          <p:spPr bwMode="auto">
            <a:xfrm rot="-5400000">
              <a:off x="-284" y="281"/>
              <a:ext cx="636" cy="67"/>
            </a:xfrm>
            <a:prstGeom prst="rect">
              <a:avLst/>
            </a:prstGeom>
            <a:gradFill rotWithShape="1">
              <a:gsLst>
                <a:gs pos="0">
                  <a:srgbClr val="C0C0C0"/>
                </a:gs>
                <a:gs pos="50000">
                  <a:srgbClr val="F8F8F8"/>
                </a:gs>
                <a:gs pos="100000">
                  <a:srgbClr val="C0C0C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p>
              <a:pPr>
                <a:defRPr/>
              </a:pPr>
              <a:endParaRPr lang="zh-CN" altLang="en-US" sz="1350" kern="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grpSp>
        <p:nvGrpSpPr>
          <p:cNvPr id="40" name="组合 8"/>
          <p:cNvGrpSpPr/>
          <p:nvPr/>
        </p:nvGrpSpPr>
        <p:grpSpPr bwMode="auto">
          <a:xfrm>
            <a:off x="3159721" y="1621830"/>
            <a:ext cx="1238250" cy="957262"/>
            <a:chOff x="2833396" y="1626381"/>
            <a:chExt cx="1570838" cy="1213956"/>
          </a:xfrm>
        </p:grpSpPr>
        <p:sp>
          <p:nvSpPr>
            <p:cNvPr id="41" name="Oval 7"/>
            <p:cNvSpPr>
              <a:spLocks noChangeArrowheads="1"/>
            </p:cNvSpPr>
            <p:nvPr/>
          </p:nvSpPr>
          <p:spPr bwMode="auto">
            <a:xfrm flipV="1">
              <a:off x="2833396" y="2540451"/>
              <a:ext cx="1570838" cy="299886"/>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a:defRPr/>
              </a:pPr>
              <a:endParaRPr lang="zh-CN" altLang="en-US" sz="1350" kern="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42" name="Oval 17"/>
            <p:cNvSpPr>
              <a:spLocks noChangeArrowheads="1"/>
            </p:cNvSpPr>
            <p:nvPr/>
          </p:nvSpPr>
          <p:spPr bwMode="auto">
            <a:xfrm>
              <a:off x="3119369" y="1626381"/>
              <a:ext cx="1067364" cy="1066994"/>
            </a:xfrm>
            <a:prstGeom prst="ellipse">
              <a:avLst/>
            </a:prstGeom>
            <a:solidFill>
              <a:schemeClr val="accent1"/>
            </a:solidFill>
            <a:ln w="9525">
              <a:solidFill>
                <a:srgbClr val="DDDDDD"/>
              </a:solidFill>
              <a:round/>
            </a:ln>
          </p:spPr>
          <p:txBody>
            <a:bodyPr wrap="none" anchor="ctr"/>
            <a:lstStyle/>
            <a:p>
              <a:pPr>
                <a:defRPr/>
              </a:pPr>
              <a:endParaRPr lang="zh-CN" altLang="en-US" sz="1350" kern="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grpSp>
        <p:nvGrpSpPr>
          <p:cNvPr id="43" name="Group 9"/>
          <p:cNvGrpSpPr/>
          <p:nvPr/>
        </p:nvGrpSpPr>
        <p:grpSpPr bwMode="auto">
          <a:xfrm rot="-4622526">
            <a:off x="4151115" y="2554486"/>
            <a:ext cx="261937" cy="1038225"/>
            <a:chOff x="0" y="0"/>
            <a:chExt cx="68" cy="636"/>
          </a:xfrm>
        </p:grpSpPr>
        <p:sp>
          <p:nvSpPr>
            <p:cNvPr id="44" name="Rectangle 10"/>
            <p:cNvSpPr>
              <a:spLocks noChangeArrowheads="1"/>
            </p:cNvSpPr>
            <p:nvPr/>
          </p:nvSpPr>
          <p:spPr bwMode="auto">
            <a:xfrm rot="-5400000">
              <a:off x="-272" y="296"/>
              <a:ext cx="636" cy="44"/>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p>
              <a:pPr>
                <a:defRPr/>
              </a:pPr>
              <a:endParaRPr lang="zh-CN" altLang="en-US" sz="1350" kern="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45" name="Rectangle 11"/>
            <p:cNvSpPr>
              <a:spLocks noChangeArrowheads="1"/>
            </p:cNvSpPr>
            <p:nvPr/>
          </p:nvSpPr>
          <p:spPr bwMode="auto">
            <a:xfrm rot="-5400000">
              <a:off x="-284" y="281"/>
              <a:ext cx="636" cy="67"/>
            </a:xfrm>
            <a:prstGeom prst="rect">
              <a:avLst/>
            </a:prstGeom>
            <a:gradFill rotWithShape="1">
              <a:gsLst>
                <a:gs pos="0">
                  <a:srgbClr val="C0C0C0"/>
                </a:gs>
                <a:gs pos="50000">
                  <a:srgbClr val="F8F8F8"/>
                </a:gs>
                <a:gs pos="100000">
                  <a:srgbClr val="C0C0C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p>
              <a:pPr>
                <a:defRPr/>
              </a:pPr>
              <a:endParaRPr lang="zh-CN" altLang="en-US" sz="1350" kern="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grpSp>
        <p:nvGrpSpPr>
          <p:cNvPr id="46" name="Group 12"/>
          <p:cNvGrpSpPr/>
          <p:nvPr/>
        </p:nvGrpSpPr>
        <p:grpSpPr bwMode="auto">
          <a:xfrm rot="-6154422">
            <a:off x="4149527" y="2032199"/>
            <a:ext cx="142875" cy="1039812"/>
            <a:chOff x="0" y="0"/>
            <a:chExt cx="68" cy="636"/>
          </a:xfrm>
        </p:grpSpPr>
        <p:sp>
          <p:nvSpPr>
            <p:cNvPr id="47" name="Rectangle 13"/>
            <p:cNvSpPr>
              <a:spLocks noChangeArrowheads="1"/>
            </p:cNvSpPr>
            <p:nvPr/>
          </p:nvSpPr>
          <p:spPr bwMode="auto">
            <a:xfrm rot="-5400000">
              <a:off x="-272" y="296"/>
              <a:ext cx="636" cy="44"/>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p>
              <a:pPr>
                <a:defRPr/>
              </a:pPr>
              <a:endParaRPr lang="zh-CN" altLang="en-US" sz="1350" kern="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48" name="Rectangle 14"/>
            <p:cNvSpPr>
              <a:spLocks noChangeArrowheads="1"/>
            </p:cNvSpPr>
            <p:nvPr/>
          </p:nvSpPr>
          <p:spPr bwMode="auto">
            <a:xfrm rot="-5400000">
              <a:off x="-284" y="281"/>
              <a:ext cx="636" cy="67"/>
            </a:xfrm>
            <a:prstGeom prst="rect">
              <a:avLst/>
            </a:prstGeom>
            <a:gradFill rotWithShape="1">
              <a:gsLst>
                <a:gs pos="0">
                  <a:srgbClr val="C0C0C0"/>
                </a:gs>
                <a:gs pos="50000">
                  <a:srgbClr val="F8F8F8"/>
                </a:gs>
                <a:gs pos="100000">
                  <a:srgbClr val="C0C0C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p>
              <a:pPr>
                <a:defRPr/>
              </a:pPr>
              <a:endParaRPr lang="zh-CN" altLang="en-US" sz="1350" kern="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grpSp>
        <p:nvGrpSpPr>
          <p:cNvPr id="49" name="组合 11"/>
          <p:cNvGrpSpPr/>
          <p:nvPr/>
        </p:nvGrpSpPr>
        <p:grpSpPr bwMode="auto">
          <a:xfrm>
            <a:off x="4255096" y="1880592"/>
            <a:ext cx="1589088" cy="1041400"/>
            <a:chOff x="4222238" y="1954213"/>
            <a:chExt cx="2015817" cy="1321354"/>
          </a:xfrm>
        </p:grpSpPr>
        <p:sp>
          <p:nvSpPr>
            <p:cNvPr id="50" name="Oval 7"/>
            <p:cNvSpPr>
              <a:spLocks noChangeArrowheads="1"/>
            </p:cNvSpPr>
            <p:nvPr/>
          </p:nvSpPr>
          <p:spPr bwMode="auto">
            <a:xfrm flipV="1">
              <a:off x="4222238" y="2933143"/>
              <a:ext cx="2015817" cy="342424"/>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a:defRPr/>
              </a:pPr>
              <a:endParaRPr lang="zh-CN" altLang="en-US" sz="1350" kern="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51" name="Oval 17"/>
            <p:cNvSpPr>
              <a:spLocks noChangeArrowheads="1"/>
            </p:cNvSpPr>
            <p:nvPr/>
          </p:nvSpPr>
          <p:spPr bwMode="auto">
            <a:xfrm>
              <a:off x="4558544" y="1954213"/>
              <a:ext cx="1170019" cy="1168270"/>
            </a:xfrm>
            <a:prstGeom prst="ellipse">
              <a:avLst/>
            </a:prstGeom>
            <a:solidFill>
              <a:schemeClr val="accent1"/>
            </a:solidFill>
            <a:ln w="9525">
              <a:solidFill>
                <a:srgbClr val="DDDDDD"/>
              </a:solidFill>
              <a:round/>
            </a:ln>
          </p:spPr>
          <p:txBody>
            <a:bodyPr wrap="none" anchor="ctr"/>
            <a:lstStyle/>
            <a:p>
              <a:pPr>
                <a:defRPr/>
              </a:pPr>
              <a:endParaRPr lang="zh-CN" altLang="en-US" sz="1350" kern="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grpSp>
        <p:nvGrpSpPr>
          <p:cNvPr id="52" name="组合 12"/>
          <p:cNvGrpSpPr/>
          <p:nvPr/>
        </p:nvGrpSpPr>
        <p:grpSpPr bwMode="auto">
          <a:xfrm>
            <a:off x="4445596" y="2593381"/>
            <a:ext cx="2063750" cy="1692275"/>
            <a:chOff x="4463894" y="3193197"/>
            <a:chExt cx="2617944" cy="2145185"/>
          </a:xfrm>
        </p:grpSpPr>
        <p:grpSp>
          <p:nvGrpSpPr>
            <p:cNvPr id="53" name="组合 27"/>
            <p:cNvGrpSpPr/>
            <p:nvPr/>
          </p:nvGrpSpPr>
          <p:grpSpPr bwMode="auto">
            <a:xfrm>
              <a:off x="4463894" y="3193197"/>
              <a:ext cx="2617944" cy="2145185"/>
              <a:chOff x="4463894" y="2858615"/>
              <a:chExt cx="2617944" cy="2145185"/>
            </a:xfrm>
          </p:grpSpPr>
          <p:sp>
            <p:nvSpPr>
              <p:cNvPr id="62" name="Oval 8"/>
              <p:cNvSpPr>
                <a:spLocks noChangeArrowheads="1"/>
              </p:cNvSpPr>
              <p:nvPr/>
            </p:nvSpPr>
            <p:spPr bwMode="auto">
              <a:xfrm flipV="1">
                <a:off x="4463894" y="4558649"/>
                <a:ext cx="2617944" cy="445151"/>
              </a:xfrm>
              <a:prstGeom prst="ellipse">
                <a:avLst/>
              </a:prstGeom>
              <a:gradFill rotWithShape="1">
                <a:gsLst>
                  <a:gs pos="0">
                    <a:srgbClr val="000000">
                      <a:alpha val="7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a:defRPr/>
                </a:pPr>
                <a:endParaRPr lang="zh-CN" altLang="en-US" sz="1350" kern="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63" name="Oval 19"/>
              <p:cNvSpPr>
                <a:spLocks noChangeArrowheads="1"/>
              </p:cNvSpPr>
              <p:nvPr/>
            </p:nvSpPr>
            <p:spPr bwMode="auto">
              <a:xfrm>
                <a:off x="4828393" y="2858615"/>
                <a:ext cx="1931237" cy="1931674"/>
              </a:xfrm>
              <a:prstGeom prst="ellipse">
                <a:avLst/>
              </a:prstGeom>
              <a:solidFill>
                <a:schemeClr val="accent2"/>
              </a:solidFill>
              <a:ln>
                <a:noFill/>
              </a:ln>
              <a:extLst>
                <a:ext uri="{91240B29-F687-4F45-9708-019B960494DF}">
                  <a14:hiddenLine xmlns:a14="http://schemas.microsoft.com/office/drawing/2010/main" w="9525">
                    <a:solidFill>
                      <a:srgbClr val="0051DC"/>
                    </a:solidFill>
                    <a:round/>
                  </a14:hiddenLine>
                </a:ext>
              </a:extLst>
            </p:spPr>
            <p:txBody>
              <a:bodyPr wrap="none" anchor="ctr"/>
              <a:lstStyle/>
              <a:p>
                <a:pPr>
                  <a:defRPr/>
                </a:pPr>
                <a:endParaRPr lang="zh-CN" altLang="en-US" sz="1350" kern="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grpSp>
          <p:nvGrpSpPr>
            <p:cNvPr id="54" name="Group 12"/>
            <p:cNvGrpSpPr/>
            <p:nvPr/>
          </p:nvGrpSpPr>
          <p:grpSpPr bwMode="auto">
            <a:xfrm rot="-1693754" flipH="1" flipV="1">
              <a:off x="5100199" y="4695479"/>
              <a:ext cx="1685651" cy="407681"/>
              <a:chOff x="2532" y="1051"/>
              <a:chExt cx="837" cy="233"/>
            </a:xfrm>
          </p:grpSpPr>
          <p:grpSp>
            <p:nvGrpSpPr>
              <p:cNvPr id="55" name="Group 13"/>
              <p:cNvGrpSpPr/>
              <p:nvPr/>
            </p:nvGrpSpPr>
            <p:grpSpPr bwMode="auto">
              <a:xfrm>
                <a:off x="2532" y="1051"/>
                <a:ext cx="743" cy="185"/>
                <a:chOff x="1565" y="2568"/>
                <a:chExt cx="1118" cy="279"/>
              </a:xfrm>
            </p:grpSpPr>
            <p:sp>
              <p:nvSpPr>
                <p:cNvPr id="59" name="AutoShape 14"/>
                <p:cNvSpPr>
                  <a:spLocks noChangeArrowheads="1"/>
                </p:cNvSpPr>
                <p:nvPr/>
              </p:nvSpPr>
              <p:spPr bwMode="ltGray">
                <a:xfrm rot="5263130">
                  <a:off x="1859" y="2274"/>
                  <a:ext cx="227" cy="816"/>
                </a:xfrm>
                <a:prstGeom prst="moon">
                  <a:avLst>
                    <a:gd name="adj" fmla="val 49773"/>
                  </a:avLst>
                </a:prstGeom>
                <a:solidFill>
                  <a:srgbClr val="F8F8F8">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a:defRPr/>
                  </a:pPr>
                  <a:endParaRPr lang="zh-CN" altLang="en-US" sz="1350" kern="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60" name="AutoShape 15"/>
                <p:cNvSpPr>
                  <a:spLocks noChangeArrowheads="1"/>
                </p:cNvSpPr>
                <p:nvPr/>
              </p:nvSpPr>
              <p:spPr bwMode="ltGray">
                <a:xfrm rot="6078281">
                  <a:off x="1995" y="2274"/>
                  <a:ext cx="227" cy="816"/>
                </a:xfrm>
                <a:prstGeom prst="moon">
                  <a:avLst>
                    <a:gd name="adj" fmla="val 49773"/>
                  </a:avLst>
                </a:prstGeom>
                <a:solidFill>
                  <a:srgbClr val="F8F8F8">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a:defRPr/>
                  </a:pPr>
                  <a:endParaRPr lang="zh-CN" altLang="en-US" sz="1350" kern="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61" name="AutoShape 17"/>
                <p:cNvSpPr>
                  <a:spLocks noChangeArrowheads="1"/>
                </p:cNvSpPr>
                <p:nvPr/>
              </p:nvSpPr>
              <p:spPr bwMode="ltGray">
                <a:xfrm rot="6906312">
                  <a:off x="2161" y="2326"/>
                  <a:ext cx="227" cy="816"/>
                </a:xfrm>
                <a:prstGeom prst="moon">
                  <a:avLst>
                    <a:gd name="adj" fmla="val 49773"/>
                  </a:avLst>
                </a:prstGeom>
                <a:solidFill>
                  <a:srgbClr val="F8F8F8">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a:defRPr/>
                  </a:pPr>
                  <a:endParaRPr lang="zh-CN" altLang="en-US" sz="1350" kern="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grpSp>
            <p:nvGrpSpPr>
              <p:cNvPr id="56" name="Group 18"/>
              <p:cNvGrpSpPr/>
              <p:nvPr/>
            </p:nvGrpSpPr>
            <p:grpSpPr bwMode="auto">
              <a:xfrm rot="1353540">
                <a:off x="2776" y="1118"/>
                <a:ext cx="593" cy="166"/>
                <a:chOff x="1701" y="2568"/>
                <a:chExt cx="892" cy="249"/>
              </a:xfrm>
            </p:grpSpPr>
            <p:sp>
              <p:nvSpPr>
                <p:cNvPr id="57" name="AutoShape 20"/>
                <p:cNvSpPr>
                  <a:spLocks noChangeArrowheads="1"/>
                </p:cNvSpPr>
                <p:nvPr/>
              </p:nvSpPr>
              <p:spPr bwMode="ltGray">
                <a:xfrm rot="6078281">
                  <a:off x="1995" y="2274"/>
                  <a:ext cx="227" cy="816"/>
                </a:xfrm>
                <a:prstGeom prst="moon">
                  <a:avLst>
                    <a:gd name="adj" fmla="val 49773"/>
                  </a:avLst>
                </a:prstGeom>
                <a:solidFill>
                  <a:srgbClr val="F8F8F8">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a:defRPr/>
                  </a:pPr>
                  <a:endParaRPr lang="zh-CN" altLang="en-US" sz="1350" kern="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58" name="AutoShape 21"/>
                <p:cNvSpPr>
                  <a:spLocks noChangeArrowheads="1"/>
                </p:cNvSpPr>
                <p:nvPr/>
              </p:nvSpPr>
              <p:spPr bwMode="ltGray">
                <a:xfrm rot="6373927">
                  <a:off x="2071" y="2296"/>
                  <a:ext cx="227" cy="816"/>
                </a:xfrm>
                <a:prstGeom prst="moon">
                  <a:avLst>
                    <a:gd name="adj" fmla="val 49773"/>
                  </a:avLst>
                </a:prstGeom>
                <a:solidFill>
                  <a:srgbClr val="F8F8F8">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a:defRPr/>
                  </a:pPr>
                  <a:endParaRPr lang="zh-CN" altLang="en-US" sz="1350" kern="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grpSp>
      </p:grpSp>
      <p:grpSp>
        <p:nvGrpSpPr>
          <p:cNvPr id="64" name="组合 13"/>
          <p:cNvGrpSpPr/>
          <p:nvPr/>
        </p:nvGrpSpPr>
        <p:grpSpPr bwMode="auto">
          <a:xfrm>
            <a:off x="2548534" y="2275880"/>
            <a:ext cx="1476375" cy="1274762"/>
            <a:chOff x="2057400" y="2790345"/>
            <a:chExt cx="1872837" cy="1615436"/>
          </a:xfrm>
        </p:grpSpPr>
        <p:grpSp>
          <p:nvGrpSpPr>
            <p:cNvPr id="65" name="组合 14"/>
            <p:cNvGrpSpPr/>
            <p:nvPr/>
          </p:nvGrpSpPr>
          <p:grpSpPr bwMode="auto">
            <a:xfrm>
              <a:off x="2057400" y="2790345"/>
              <a:ext cx="1872837" cy="1615436"/>
              <a:chOff x="2057400" y="2455763"/>
              <a:chExt cx="1872837" cy="1615436"/>
            </a:xfrm>
          </p:grpSpPr>
          <p:sp>
            <p:nvSpPr>
              <p:cNvPr id="75" name="Oval 6"/>
              <p:cNvSpPr>
                <a:spLocks noChangeArrowheads="1"/>
              </p:cNvSpPr>
              <p:nvPr/>
            </p:nvSpPr>
            <p:spPr bwMode="auto">
              <a:xfrm flipV="1">
                <a:off x="2057400" y="3644176"/>
                <a:ext cx="1872837" cy="427023"/>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a:defRPr/>
                </a:pPr>
                <a:endParaRPr lang="zh-CN" altLang="en-US" sz="1350" kern="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76" name="Oval 15"/>
              <p:cNvSpPr>
                <a:spLocks noChangeArrowheads="1"/>
              </p:cNvSpPr>
              <p:nvPr/>
            </p:nvSpPr>
            <p:spPr bwMode="auto">
              <a:xfrm>
                <a:off x="2286974" y="2455763"/>
                <a:ext cx="1427786" cy="1426331"/>
              </a:xfrm>
              <a:prstGeom prst="ellipse">
                <a:avLst/>
              </a:prstGeom>
              <a:solidFill>
                <a:schemeClr val="accent1"/>
              </a:solidFill>
              <a:ln w="9525">
                <a:solidFill>
                  <a:srgbClr val="DDDDDD"/>
                </a:solidFill>
                <a:round/>
              </a:ln>
            </p:spPr>
            <p:txBody>
              <a:bodyPr wrap="none" anchor="ctr"/>
              <a:lstStyle/>
              <a:p>
                <a:pPr>
                  <a:defRPr/>
                </a:pPr>
                <a:endParaRPr lang="zh-CN" altLang="en-US" sz="1350" kern="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grpSp>
          <p:nvGrpSpPr>
            <p:cNvPr id="66" name="Group 12"/>
            <p:cNvGrpSpPr/>
            <p:nvPr/>
          </p:nvGrpSpPr>
          <p:grpSpPr bwMode="auto">
            <a:xfrm rot="-1693754" flipH="1" flipV="1">
              <a:off x="2344350" y="3842707"/>
              <a:ext cx="1449051" cy="373020"/>
              <a:chOff x="2532" y="1051"/>
              <a:chExt cx="891" cy="264"/>
            </a:xfrm>
          </p:grpSpPr>
          <p:grpSp>
            <p:nvGrpSpPr>
              <p:cNvPr id="67" name="Group 13"/>
              <p:cNvGrpSpPr/>
              <p:nvPr/>
            </p:nvGrpSpPr>
            <p:grpSpPr bwMode="auto">
              <a:xfrm>
                <a:off x="2532" y="1051"/>
                <a:ext cx="743" cy="185"/>
                <a:chOff x="1565" y="2568"/>
                <a:chExt cx="1118" cy="279"/>
              </a:xfrm>
            </p:grpSpPr>
            <p:sp>
              <p:nvSpPr>
                <p:cNvPr id="72" name="AutoShape 14"/>
                <p:cNvSpPr>
                  <a:spLocks noChangeArrowheads="1"/>
                </p:cNvSpPr>
                <p:nvPr/>
              </p:nvSpPr>
              <p:spPr bwMode="ltGray">
                <a:xfrm rot="5263130">
                  <a:off x="1859" y="2274"/>
                  <a:ext cx="227" cy="816"/>
                </a:xfrm>
                <a:prstGeom prst="moon">
                  <a:avLst>
                    <a:gd name="adj" fmla="val 49773"/>
                  </a:avLst>
                </a:prstGeom>
                <a:solidFill>
                  <a:srgbClr val="F8F8F8">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a:defRPr/>
                  </a:pPr>
                  <a:endParaRPr lang="zh-CN" altLang="en-US" sz="1350" kern="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73" name="AutoShape 16"/>
                <p:cNvSpPr>
                  <a:spLocks noChangeArrowheads="1"/>
                </p:cNvSpPr>
                <p:nvPr/>
              </p:nvSpPr>
              <p:spPr bwMode="ltGray">
                <a:xfrm rot="6373927">
                  <a:off x="2071" y="2296"/>
                  <a:ext cx="227" cy="816"/>
                </a:xfrm>
                <a:prstGeom prst="moon">
                  <a:avLst>
                    <a:gd name="adj" fmla="val 49773"/>
                  </a:avLst>
                </a:prstGeom>
                <a:solidFill>
                  <a:srgbClr val="F8F8F8">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a:defRPr/>
                  </a:pPr>
                  <a:endParaRPr lang="zh-CN" altLang="en-US" sz="1350" kern="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74" name="AutoShape 17"/>
                <p:cNvSpPr>
                  <a:spLocks noChangeArrowheads="1"/>
                </p:cNvSpPr>
                <p:nvPr/>
              </p:nvSpPr>
              <p:spPr bwMode="ltGray">
                <a:xfrm rot="6906312">
                  <a:off x="2161" y="2326"/>
                  <a:ext cx="227" cy="816"/>
                </a:xfrm>
                <a:prstGeom prst="moon">
                  <a:avLst>
                    <a:gd name="adj" fmla="val 49773"/>
                  </a:avLst>
                </a:prstGeom>
                <a:solidFill>
                  <a:srgbClr val="F8F8F8">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a:defRPr/>
                  </a:pPr>
                  <a:endParaRPr lang="zh-CN" altLang="en-US" sz="1350" kern="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grpSp>
            <p:nvGrpSpPr>
              <p:cNvPr id="68" name="Group 18"/>
              <p:cNvGrpSpPr/>
              <p:nvPr/>
            </p:nvGrpSpPr>
            <p:grpSpPr bwMode="auto">
              <a:xfrm rot="1353540">
                <a:off x="2770" y="1129"/>
                <a:ext cx="653" cy="186"/>
                <a:chOff x="1701" y="2568"/>
                <a:chExt cx="982" cy="279"/>
              </a:xfrm>
            </p:grpSpPr>
            <p:sp>
              <p:nvSpPr>
                <p:cNvPr id="69" name="AutoShape 20"/>
                <p:cNvSpPr>
                  <a:spLocks noChangeArrowheads="1"/>
                </p:cNvSpPr>
                <p:nvPr/>
              </p:nvSpPr>
              <p:spPr bwMode="ltGray">
                <a:xfrm rot="6078281">
                  <a:off x="1995" y="2274"/>
                  <a:ext cx="227" cy="816"/>
                </a:xfrm>
                <a:prstGeom prst="moon">
                  <a:avLst>
                    <a:gd name="adj" fmla="val 49773"/>
                  </a:avLst>
                </a:prstGeom>
                <a:solidFill>
                  <a:srgbClr val="F8F8F8">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a:defRPr/>
                  </a:pPr>
                  <a:endParaRPr lang="zh-CN" altLang="en-US" sz="1350" kern="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70" name="AutoShape 21"/>
                <p:cNvSpPr>
                  <a:spLocks noChangeArrowheads="1"/>
                </p:cNvSpPr>
                <p:nvPr/>
              </p:nvSpPr>
              <p:spPr bwMode="ltGray">
                <a:xfrm rot="6373927">
                  <a:off x="2071" y="2296"/>
                  <a:ext cx="227" cy="816"/>
                </a:xfrm>
                <a:prstGeom prst="moon">
                  <a:avLst>
                    <a:gd name="adj" fmla="val 49773"/>
                  </a:avLst>
                </a:prstGeom>
                <a:solidFill>
                  <a:srgbClr val="F8F8F8">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a:defRPr/>
                  </a:pPr>
                  <a:endParaRPr lang="zh-CN" altLang="en-US" sz="1350" kern="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71" name="AutoShape 22"/>
                <p:cNvSpPr>
                  <a:spLocks noChangeArrowheads="1"/>
                </p:cNvSpPr>
                <p:nvPr/>
              </p:nvSpPr>
              <p:spPr bwMode="ltGray">
                <a:xfrm rot="6906312">
                  <a:off x="2161" y="2326"/>
                  <a:ext cx="227" cy="816"/>
                </a:xfrm>
                <a:prstGeom prst="moon">
                  <a:avLst>
                    <a:gd name="adj" fmla="val 49773"/>
                  </a:avLst>
                </a:prstGeom>
                <a:solidFill>
                  <a:srgbClr val="F8F8F8">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a:defRPr/>
                  </a:pPr>
                  <a:endParaRPr lang="zh-CN" altLang="en-US" sz="1350" kern="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grpSp>
      </p:grpSp>
    </p:spTree>
  </p:cSld>
  <p:clrMapOvr>
    <a:masterClrMapping/>
  </p:clrMapOvr>
  <mc:AlternateContent xmlns:mc="http://schemas.openxmlformats.org/markup-compatibility/2006" xmlns:p14="http://schemas.microsoft.com/office/powerpoint/2010/main">
    <mc:Choice Requires="p14">
      <p:transition spd="slow" p14:dur="1500" advClick="0" advTm="4000">
        <p:random/>
      </p:transition>
    </mc:Choice>
    <mc:Fallback xmlns="">
      <p:transition spd="slow"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1000" fill="hold"/>
                                        <p:tgtEl>
                                          <p:spTgt spid="40"/>
                                        </p:tgtEl>
                                        <p:attrNameLst>
                                          <p:attrName>ppt_y</p:attrName>
                                        </p:attrNameLst>
                                      </p:cBhvr>
                                      <p:tavLst>
                                        <p:tav tm="0">
                                          <p:val>
                                            <p:strVal val="#ppt_y-.1"/>
                                          </p:val>
                                        </p:tav>
                                        <p:tav tm="100000">
                                          <p:val>
                                            <p:strVal val="#ppt_y"/>
                                          </p:val>
                                        </p:tav>
                                      </p:tavLst>
                                    </p:anim>
                                  </p:childTnLst>
                                </p:cTn>
                              </p:par>
                              <p:par>
                                <p:cTn id="10" presetID="22" presetClass="entr" presetSubtype="8" fill="hold" nodeType="withEffect">
                                  <p:stCondLst>
                                    <p:cond delay="500"/>
                                  </p:stCondLst>
                                  <p:childTnLst>
                                    <p:set>
                                      <p:cBhvr>
                                        <p:cTn id="11" dur="1" fill="hold">
                                          <p:stCondLst>
                                            <p:cond delay="0"/>
                                          </p:stCondLst>
                                        </p:cTn>
                                        <p:tgtEl>
                                          <p:spTgt spid="37"/>
                                        </p:tgtEl>
                                        <p:attrNameLst>
                                          <p:attrName>style.visibility</p:attrName>
                                        </p:attrNameLst>
                                      </p:cBhvr>
                                      <p:to>
                                        <p:strVal val="visible"/>
                                      </p:to>
                                    </p:set>
                                    <p:animEffect transition="in" filter="wipe(left)">
                                      <p:cBhvr>
                                        <p:cTn id="12" dur="500"/>
                                        <p:tgtEl>
                                          <p:spTgt spid="37"/>
                                        </p:tgtEl>
                                      </p:cBhvr>
                                    </p:animEffect>
                                  </p:childTnLst>
                                </p:cTn>
                              </p:par>
                              <p:par>
                                <p:cTn id="13" presetID="47" presetClass="entr" presetSubtype="0" fill="hold" nodeType="withEffect">
                                  <p:stCondLst>
                                    <p:cond delay="400"/>
                                  </p:stCondLst>
                                  <p:childTnLst>
                                    <p:set>
                                      <p:cBhvr>
                                        <p:cTn id="14" dur="1" fill="hold">
                                          <p:stCondLst>
                                            <p:cond delay="0"/>
                                          </p:stCondLst>
                                        </p:cTn>
                                        <p:tgtEl>
                                          <p:spTgt spid="49"/>
                                        </p:tgtEl>
                                        <p:attrNameLst>
                                          <p:attrName>style.visibility</p:attrName>
                                        </p:attrNameLst>
                                      </p:cBhvr>
                                      <p:to>
                                        <p:strVal val="visible"/>
                                      </p:to>
                                    </p:set>
                                    <p:animEffect transition="in" filter="fade">
                                      <p:cBhvr>
                                        <p:cTn id="15" dur="1000"/>
                                        <p:tgtEl>
                                          <p:spTgt spid="49"/>
                                        </p:tgtEl>
                                      </p:cBhvr>
                                    </p:animEffect>
                                    <p:anim calcmode="lin" valueType="num">
                                      <p:cBhvr>
                                        <p:cTn id="16" dur="1000" fill="hold"/>
                                        <p:tgtEl>
                                          <p:spTgt spid="49"/>
                                        </p:tgtEl>
                                        <p:attrNameLst>
                                          <p:attrName>ppt_x</p:attrName>
                                        </p:attrNameLst>
                                      </p:cBhvr>
                                      <p:tavLst>
                                        <p:tav tm="0">
                                          <p:val>
                                            <p:strVal val="#ppt_x"/>
                                          </p:val>
                                        </p:tav>
                                        <p:tav tm="100000">
                                          <p:val>
                                            <p:strVal val="#ppt_x"/>
                                          </p:val>
                                        </p:tav>
                                      </p:tavLst>
                                    </p:anim>
                                    <p:anim calcmode="lin" valueType="num">
                                      <p:cBhvr>
                                        <p:cTn id="17" dur="1000" fill="hold"/>
                                        <p:tgtEl>
                                          <p:spTgt spid="49"/>
                                        </p:tgtEl>
                                        <p:attrNameLst>
                                          <p:attrName>ppt_y</p:attrName>
                                        </p:attrNameLst>
                                      </p:cBhvr>
                                      <p:tavLst>
                                        <p:tav tm="0">
                                          <p:val>
                                            <p:strVal val="#ppt_y-.1"/>
                                          </p:val>
                                        </p:tav>
                                        <p:tav tm="100000">
                                          <p:val>
                                            <p:strVal val="#ppt_y"/>
                                          </p:val>
                                        </p:tav>
                                      </p:tavLst>
                                    </p:anim>
                                  </p:childTnLst>
                                </p:cTn>
                              </p:par>
                              <p:par>
                                <p:cTn id="18" presetID="22" presetClass="entr" presetSubtype="8" fill="hold" nodeType="withEffect">
                                  <p:stCondLst>
                                    <p:cond delay="900"/>
                                  </p:stCondLst>
                                  <p:childTnLst>
                                    <p:set>
                                      <p:cBhvr>
                                        <p:cTn id="19" dur="1" fill="hold">
                                          <p:stCondLst>
                                            <p:cond delay="0"/>
                                          </p:stCondLst>
                                        </p:cTn>
                                        <p:tgtEl>
                                          <p:spTgt spid="46"/>
                                        </p:tgtEl>
                                        <p:attrNameLst>
                                          <p:attrName>style.visibility</p:attrName>
                                        </p:attrNameLst>
                                      </p:cBhvr>
                                      <p:to>
                                        <p:strVal val="visible"/>
                                      </p:to>
                                    </p:set>
                                    <p:animEffect transition="in" filter="wipe(left)">
                                      <p:cBhvr>
                                        <p:cTn id="20" dur="500"/>
                                        <p:tgtEl>
                                          <p:spTgt spid="46"/>
                                        </p:tgtEl>
                                      </p:cBhvr>
                                    </p:animEffect>
                                  </p:childTnLst>
                                </p:cTn>
                              </p:par>
                              <p:par>
                                <p:cTn id="21" presetID="47" presetClass="entr" presetSubtype="0" fill="hold" nodeType="withEffect">
                                  <p:stCondLst>
                                    <p:cond delay="800"/>
                                  </p:stCondLst>
                                  <p:childTnLst>
                                    <p:set>
                                      <p:cBhvr>
                                        <p:cTn id="22" dur="1" fill="hold">
                                          <p:stCondLst>
                                            <p:cond delay="0"/>
                                          </p:stCondLst>
                                        </p:cTn>
                                        <p:tgtEl>
                                          <p:spTgt spid="64"/>
                                        </p:tgtEl>
                                        <p:attrNameLst>
                                          <p:attrName>style.visibility</p:attrName>
                                        </p:attrNameLst>
                                      </p:cBhvr>
                                      <p:to>
                                        <p:strVal val="visible"/>
                                      </p:to>
                                    </p:set>
                                    <p:animEffect transition="in" filter="fade">
                                      <p:cBhvr>
                                        <p:cTn id="23" dur="1000"/>
                                        <p:tgtEl>
                                          <p:spTgt spid="64"/>
                                        </p:tgtEl>
                                      </p:cBhvr>
                                    </p:animEffect>
                                    <p:anim calcmode="lin" valueType="num">
                                      <p:cBhvr>
                                        <p:cTn id="24" dur="1000" fill="hold"/>
                                        <p:tgtEl>
                                          <p:spTgt spid="64"/>
                                        </p:tgtEl>
                                        <p:attrNameLst>
                                          <p:attrName>ppt_x</p:attrName>
                                        </p:attrNameLst>
                                      </p:cBhvr>
                                      <p:tavLst>
                                        <p:tav tm="0">
                                          <p:val>
                                            <p:strVal val="#ppt_x"/>
                                          </p:val>
                                        </p:tav>
                                        <p:tav tm="100000">
                                          <p:val>
                                            <p:strVal val="#ppt_x"/>
                                          </p:val>
                                        </p:tav>
                                      </p:tavLst>
                                    </p:anim>
                                    <p:anim calcmode="lin" valueType="num">
                                      <p:cBhvr>
                                        <p:cTn id="25" dur="1000" fill="hold"/>
                                        <p:tgtEl>
                                          <p:spTgt spid="64"/>
                                        </p:tgtEl>
                                        <p:attrNameLst>
                                          <p:attrName>ppt_y</p:attrName>
                                        </p:attrNameLst>
                                      </p:cBhvr>
                                      <p:tavLst>
                                        <p:tav tm="0">
                                          <p:val>
                                            <p:strVal val="#ppt_y-.1"/>
                                          </p:val>
                                        </p:tav>
                                        <p:tav tm="100000">
                                          <p:val>
                                            <p:strVal val="#ppt_y"/>
                                          </p:val>
                                        </p:tav>
                                      </p:tavLst>
                                    </p:anim>
                                  </p:childTnLst>
                                </p:cTn>
                              </p:par>
                              <p:par>
                                <p:cTn id="26" presetID="22" presetClass="entr" presetSubtype="8" fill="hold" nodeType="withEffect">
                                  <p:stCondLst>
                                    <p:cond delay="1400"/>
                                  </p:stCondLst>
                                  <p:childTnLst>
                                    <p:set>
                                      <p:cBhvr>
                                        <p:cTn id="27" dur="1" fill="hold">
                                          <p:stCondLst>
                                            <p:cond delay="0"/>
                                          </p:stCondLst>
                                        </p:cTn>
                                        <p:tgtEl>
                                          <p:spTgt spid="43"/>
                                        </p:tgtEl>
                                        <p:attrNameLst>
                                          <p:attrName>style.visibility</p:attrName>
                                        </p:attrNameLst>
                                      </p:cBhvr>
                                      <p:to>
                                        <p:strVal val="visible"/>
                                      </p:to>
                                    </p:set>
                                    <p:animEffect transition="in" filter="wipe(left)">
                                      <p:cBhvr>
                                        <p:cTn id="28" dur="500"/>
                                        <p:tgtEl>
                                          <p:spTgt spid="43"/>
                                        </p:tgtEl>
                                      </p:cBhvr>
                                    </p:animEffect>
                                  </p:childTnLst>
                                </p:cTn>
                              </p:par>
                              <p:par>
                                <p:cTn id="29" presetID="47" presetClass="entr" presetSubtype="0" fill="hold" nodeType="withEffect">
                                  <p:stCondLst>
                                    <p:cond delay="1300"/>
                                  </p:stCondLst>
                                  <p:childTnLst>
                                    <p:set>
                                      <p:cBhvr>
                                        <p:cTn id="30" dur="1" fill="hold">
                                          <p:stCondLst>
                                            <p:cond delay="0"/>
                                          </p:stCondLst>
                                        </p:cTn>
                                        <p:tgtEl>
                                          <p:spTgt spid="52"/>
                                        </p:tgtEl>
                                        <p:attrNameLst>
                                          <p:attrName>style.visibility</p:attrName>
                                        </p:attrNameLst>
                                      </p:cBhvr>
                                      <p:to>
                                        <p:strVal val="visible"/>
                                      </p:to>
                                    </p:set>
                                    <p:animEffect transition="in" filter="fade">
                                      <p:cBhvr>
                                        <p:cTn id="31" dur="1000"/>
                                        <p:tgtEl>
                                          <p:spTgt spid="52"/>
                                        </p:tgtEl>
                                      </p:cBhvr>
                                    </p:animEffect>
                                    <p:anim calcmode="lin" valueType="num">
                                      <p:cBhvr>
                                        <p:cTn id="32" dur="1000" fill="hold"/>
                                        <p:tgtEl>
                                          <p:spTgt spid="52"/>
                                        </p:tgtEl>
                                        <p:attrNameLst>
                                          <p:attrName>ppt_x</p:attrName>
                                        </p:attrNameLst>
                                      </p:cBhvr>
                                      <p:tavLst>
                                        <p:tav tm="0">
                                          <p:val>
                                            <p:strVal val="#ppt_x"/>
                                          </p:val>
                                        </p:tav>
                                        <p:tav tm="100000">
                                          <p:val>
                                            <p:strVal val="#ppt_x"/>
                                          </p:val>
                                        </p:tav>
                                      </p:tavLst>
                                    </p:anim>
                                    <p:anim calcmode="lin" valueType="num">
                                      <p:cBhvr>
                                        <p:cTn id="33" dur="1000" fill="hold"/>
                                        <p:tgtEl>
                                          <p:spTgt spid="52"/>
                                        </p:tgtEl>
                                        <p:attrNameLst>
                                          <p:attrName>ppt_y</p:attrName>
                                        </p:attrNameLst>
                                      </p:cBhvr>
                                      <p:tavLst>
                                        <p:tav tm="0">
                                          <p:val>
                                            <p:strVal val="#ppt_y-.1"/>
                                          </p:val>
                                        </p:tav>
                                        <p:tav tm="100000">
                                          <p:val>
                                            <p:strVal val="#ppt_y"/>
                                          </p:val>
                                        </p:tav>
                                      </p:tavLst>
                                    </p:anim>
                                  </p:childTnLst>
                                </p:cTn>
                              </p:par>
                            </p:childTnLst>
                          </p:cTn>
                        </p:par>
                        <p:par>
                          <p:cTn id="34" fill="hold">
                            <p:stCondLst>
                              <p:cond delay="1000"/>
                            </p:stCondLst>
                            <p:childTnLst>
                              <p:par>
                                <p:cTn id="35" presetID="2" presetClass="entr" presetSubtype="8" fill="hold" nodeType="afterEffect">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cBhvr additive="base">
                                        <p:cTn id="37" dur="500" fill="hold"/>
                                        <p:tgtEl>
                                          <p:spTgt spid="34"/>
                                        </p:tgtEl>
                                        <p:attrNameLst>
                                          <p:attrName>ppt_x</p:attrName>
                                        </p:attrNameLst>
                                      </p:cBhvr>
                                      <p:tavLst>
                                        <p:tav tm="0">
                                          <p:val>
                                            <p:strVal val="0-#ppt_w/2"/>
                                          </p:val>
                                        </p:tav>
                                        <p:tav tm="100000">
                                          <p:val>
                                            <p:strVal val="#ppt_x"/>
                                          </p:val>
                                        </p:tav>
                                      </p:tavLst>
                                    </p:anim>
                                    <p:anim calcmode="lin" valueType="num">
                                      <p:cBhvr additive="base">
                                        <p:cTn id="38" dur="500" fill="hold"/>
                                        <p:tgtEl>
                                          <p:spTgt spid="34"/>
                                        </p:tgtEl>
                                        <p:attrNameLst>
                                          <p:attrName>ppt_y</p:attrName>
                                        </p:attrNameLst>
                                      </p:cBhvr>
                                      <p:tavLst>
                                        <p:tav tm="0">
                                          <p:val>
                                            <p:strVal val="#ppt_y"/>
                                          </p:val>
                                        </p:tav>
                                        <p:tav tm="100000">
                                          <p:val>
                                            <p:strVal val="#ppt_y"/>
                                          </p:val>
                                        </p:tav>
                                      </p:tavLst>
                                    </p:anim>
                                  </p:childTnLst>
                                </p:cTn>
                              </p:par>
                              <p:par>
                                <p:cTn id="39" presetID="2" presetClass="entr" presetSubtype="8" fill="hold" nodeType="withEffect">
                                  <p:stCondLst>
                                    <p:cond delay="250"/>
                                  </p:stCondLst>
                                  <p:childTnLst>
                                    <p:set>
                                      <p:cBhvr>
                                        <p:cTn id="40" dur="1" fill="hold">
                                          <p:stCondLst>
                                            <p:cond delay="0"/>
                                          </p:stCondLst>
                                        </p:cTn>
                                        <p:tgtEl>
                                          <p:spTgt spid="24"/>
                                        </p:tgtEl>
                                        <p:attrNameLst>
                                          <p:attrName>style.visibility</p:attrName>
                                        </p:attrNameLst>
                                      </p:cBhvr>
                                      <p:to>
                                        <p:strVal val="visible"/>
                                      </p:to>
                                    </p:set>
                                    <p:anim calcmode="lin" valueType="num">
                                      <p:cBhvr additive="base">
                                        <p:cTn id="41" dur="500" fill="hold"/>
                                        <p:tgtEl>
                                          <p:spTgt spid="24"/>
                                        </p:tgtEl>
                                        <p:attrNameLst>
                                          <p:attrName>ppt_x</p:attrName>
                                        </p:attrNameLst>
                                      </p:cBhvr>
                                      <p:tavLst>
                                        <p:tav tm="0">
                                          <p:val>
                                            <p:strVal val="0-#ppt_w/2"/>
                                          </p:val>
                                        </p:tav>
                                        <p:tav tm="100000">
                                          <p:val>
                                            <p:strVal val="#ppt_x"/>
                                          </p:val>
                                        </p:tav>
                                      </p:tavLst>
                                    </p:anim>
                                    <p:anim calcmode="lin" valueType="num">
                                      <p:cBhvr additive="base">
                                        <p:cTn id="42" dur="500" fill="hold"/>
                                        <p:tgtEl>
                                          <p:spTgt spid="24"/>
                                        </p:tgtEl>
                                        <p:attrNameLst>
                                          <p:attrName>ppt_y</p:attrName>
                                        </p:attrNameLst>
                                      </p:cBhvr>
                                      <p:tavLst>
                                        <p:tav tm="0">
                                          <p:val>
                                            <p:strVal val="#ppt_y"/>
                                          </p:val>
                                        </p:tav>
                                        <p:tav tm="100000">
                                          <p:val>
                                            <p:strVal val="#ppt_y"/>
                                          </p:val>
                                        </p:tav>
                                      </p:tavLst>
                                    </p:anim>
                                  </p:childTnLst>
                                </p:cTn>
                              </p:par>
                              <p:par>
                                <p:cTn id="43" presetID="2" presetClass="entr" presetSubtype="2" fill="hold" nodeType="withEffect">
                                  <p:stCondLst>
                                    <p:cond delay="500"/>
                                  </p:stCondLst>
                                  <p:childTnLst>
                                    <p:set>
                                      <p:cBhvr>
                                        <p:cTn id="44" dur="1" fill="hold">
                                          <p:stCondLst>
                                            <p:cond delay="0"/>
                                          </p:stCondLst>
                                        </p:cTn>
                                        <p:tgtEl>
                                          <p:spTgt spid="28"/>
                                        </p:tgtEl>
                                        <p:attrNameLst>
                                          <p:attrName>style.visibility</p:attrName>
                                        </p:attrNameLst>
                                      </p:cBhvr>
                                      <p:to>
                                        <p:strVal val="visible"/>
                                      </p:to>
                                    </p:set>
                                    <p:anim calcmode="lin" valueType="num">
                                      <p:cBhvr additive="base">
                                        <p:cTn id="45" dur="500" fill="hold"/>
                                        <p:tgtEl>
                                          <p:spTgt spid="28"/>
                                        </p:tgtEl>
                                        <p:attrNameLst>
                                          <p:attrName>ppt_x</p:attrName>
                                        </p:attrNameLst>
                                      </p:cBhvr>
                                      <p:tavLst>
                                        <p:tav tm="0">
                                          <p:val>
                                            <p:strVal val="1+#ppt_w/2"/>
                                          </p:val>
                                        </p:tav>
                                        <p:tav tm="100000">
                                          <p:val>
                                            <p:strVal val="#ppt_x"/>
                                          </p:val>
                                        </p:tav>
                                      </p:tavLst>
                                    </p:anim>
                                    <p:anim calcmode="lin" valueType="num">
                                      <p:cBhvr additive="base">
                                        <p:cTn id="46" dur="500" fill="hold"/>
                                        <p:tgtEl>
                                          <p:spTgt spid="28"/>
                                        </p:tgtEl>
                                        <p:attrNameLst>
                                          <p:attrName>ppt_y</p:attrName>
                                        </p:attrNameLst>
                                      </p:cBhvr>
                                      <p:tavLst>
                                        <p:tav tm="0">
                                          <p:val>
                                            <p:strVal val="#ppt_y"/>
                                          </p:val>
                                        </p:tav>
                                        <p:tav tm="100000">
                                          <p:val>
                                            <p:strVal val="#ppt_y"/>
                                          </p:val>
                                        </p:tav>
                                      </p:tavLst>
                                    </p:anim>
                                  </p:childTnLst>
                                </p:cTn>
                              </p:par>
                              <p:par>
                                <p:cTn id="47" presetID="2" presetClass="entr" presetSubtype="2" fill="hold" nodeType="withEffect">
                                  <p:stCondLst>
                                    <p:cond delay="750"/>
                                  </p:stCondLst>
                                  <p:childTnLst>
                                    <p:set>
                                      <p:cBhvr>
                                        <p:cTn id="48" dur="1" fill="hold">
                                          <p:stCondLst>
                                            <p:cond delay="0"/>
                                          </p:stCondLst>
                                        </p:cTn>
                                        <p:tgtEl>
                                          <p:spTgt spid="31"/>
                                        </p:tgtEl>
                                        <p:attrNameLst>
                                          <p:attrName>style.visibility</p:attrName>
                                        </p:attrNameLst>
                                      </p:cBhvr>
                                      <p:to>
                                        <p:strVal val="visible"/>
                                      </p:to>
                                    </p:set>
                                    <p:anim calcmode="lin" valueType="num">
                                      <p:cBhvr additive="base">
                                        <p:cTn id="49" dur="500" fill="hold"/>
                                        <p:tgtEl>
                                          <p:spTgt spid="31"/>
                                        </p:tgtEl>
                                        <p:attrNameLst>
                                          <p:attrName>ppt_x</p:attrName>
                                        </p:attrNameLst>
                                      </p:cBhvr>
                                      <p:tavLst>
                                        <p:tav tm="0">
                                          <p:val>
                                            <p:strVal val="1+#ppt_w/2"/>
                                          </p:val>
                                        </p:tav>
                                        <p:tav tm="100000">
                                          <p:val>
                                            <p:strVal val="#ppt_x"/>
                                          </p:val>
                                        </p:tav>
                                      </p:tavLst>
                                    </p:anim>
                                    <p:anim calcmode="lin" valueType="num">
                                      <p:cBhvr additive="base">
                                        <p:cTn id="50"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611847" y="1179110"/>
            <a:ext cx="3119438" cy="2992438"/>
            <a:chOff x="3011488" y="1708150"/>
            <a:chExt cx="3119438" cy="2992438"/>
          </a:xfrm>
        </p:grpSpPr>
        <p:sp>
          <p:nvSpPr>
            <p:cNvPr id="32" name="AutoShape 3"/>
            <p:cNvSpPr>
              <a:spLocks noChangeAspect="1" noChangeArrowheads="1" noTextEdit="1"/>
            </p:cNvSpPr>
            <p:nvPr/>
          </p:nvSpPr>
          <p:spPr bwMode="auto">
            <a:xfrm>
              <a:off x="3019425" y="1708150"/>
              <a:ext cx="3105150" cy="299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33" name="Freeform 5"/>
            <p:cNvSpPr/>
            <p:nvPr/>
          </p:nvSpPr>
          <p:spPr bwMode="auto">
            <a:xfrm>
              <a:off x="4249738" y="4478338"/>
              <a:ext cx="677863" cy="222250"/>
            </a:xfrm>
            <a:custGeom>
              <a:avLst/>
              <a:gdLst>
                <a:gd name="T0" fmla="*/ 466 w 466"/>
                <a:gd name="T1" fmla="*/ 0 h 153"/>
                <a:gd name="T2" fmla="*/ 233 w 466"/>
                <a:gd name="T3" fmla="*/ 153 h 153"/>
                <a:gd name="T4" fmla="*/ 0 w 466"/>
                <a:gd name="T5" fmla="*/ 0 h 153"/>
                <a:gd name="T6" fmla="*/ 466 w 466"/>
                <a:gd name="T7" fmla="*/ 0 h 153"/>
              </a:gdLst>
              <a:ahLst/>
              <a:cxnLst>
                <a:cxn ang="0">
                  <a:pos x="T0" y="T1"/>
                </a:cxn>
                <a:cxn ang="0">
                  <a:pos x="T2" y="T3"/>
                </a:cxn>
                <a:cxn ang="0">
                  <a:pos x="T4" y="T5"/>
                </a:cxn>
                <a:cxn ang="0">
                  <a:pos x="T6" y="T7"/>
                </a:cxn>
              </a:cxnLst>
              <a:rect l="0" t="0" r="r" b="b"/>
              <a:pathLst>
                <a:path w="466" h="153">
                  <a:moveTo>
                    <a:pt x="466" y="0"/>
                  </a:moveTo>
                  <a:cubicBezTo>
                    <a:pt x="466" y="84"/>
                    <a:pt x="362" y="153"/>
                    <a:pt x="233" y="153"/>
                  </a:cubicBezTo>
                  <a:cubicBezTo>
                    <a:pt x="104" y="153"/>
                    <a:pt x="0" y="84"/>
                    <a:pt x="0" y="0"/>
                  </a:cubicBezTo>
                  <a:cubicBezTo>
                    <a:pt x="230" y="0"/>
                    <a:pt x="227" y="0"/>
                    <a:pt x="466"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34" name="Freeform 6"/>
            <p:cNvSpPr/>
            <p:nvPr/>
          </p:nvSpPr>
          <p:spPr bwMode="auto">
            <a:xfrm>
              <a:off x="5419725" y="3686175"/>
              <a:ext cx="501650" cy="369888"/>
            </a:xfrm>
            <a:custGeom>
              <a:avLst/>
              <a:gdLst>
                <a:gd name="T0" fmla="*/ 283 w 344"/>
                <a:gd name="T1" fmla="*/ 254 h 254"/>
                <a:gd name="T2" fmla="*/ 255 w 344"/>
                <a:gd name="T3" fmla="*/ 246 h 254"/>
                <a:gd name="T4" fmla="*/ 33 w 344"/>
                <a:gd name="T5" fmla="*/ 106 h 254"/>
                <a:gd name="T6" fmla="*/ 16 w 344"/>
                <a:gd name="T7" fmla="*/ 32 h 254"/>
                <a:gd name="T8" fmla="*/ 89 w 344"/>
                <a:gd name="T9" fmla="*/ 16 h 254"/>
                <a:gd name="T10" fmla="*/ 312 w 344"/>
                <a:gd name="T11" fmla="*/ 156 h 254"/>
                <a:gd name="T12" fmla="*/ 328 w 344"/>
                <a:gd name="T13" fmla="*/ 229 h 254"/>
                <a:gd name="T14" fmla="*/ 283 w 344"/>
                <a:gd name="T15" fmla="*/ 254 h 2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4" h="254">
                  <a:moveTo>
                    <a:pt x="283" y="254"/>
                  </a:moveTo>
                  <a:cubicBezTo>
                    <a:pt x="274" y="254"/>
                    <a:pt x="264" y="251"/>
                    <a:pt x="255" y="246"/>
                  </a:cubicBezTo>
                  <a:cubicBezTo>
                    <a:pt x="33" y="106"/>
                    <a:pt x="33" y="106"/>
                    <a:pt x="33" y="106"/>
                  </a:cubicBezTo>
                  <a:cubicBezTo>
                    <a:pt x="8" y="90"/>
                    <a:pt x="0" y="57"/>
                    <a:pt x="16" y="32"/>
                  </a:cubicBezTo>
                  <a:cubicBezTo>
                    <a:pt x="31" y="8"/>
                    <a:pt x="64" y="0"/>
                    <a:pt x="89" y="16"/>
                  </a:cubicBezTo>
                  <a:cubicBezTo>
                    <a:pt x="312" y="156"/>
                    <a:pt x="312" y="156"/>
                    <a:pt x="312" y="156"/>
                  </a:cubicBezTo>
                  <a:cubicBezTo>
                    <a:pt x="337" y="171"/>
                    <a:pt x="344" y="204"/>
                    <a:pt x="328" y="229"/>
                  </a:cubicBezTo>
                  <a:cubicBezTo>
                    <a:pt x="318" y="245"/>
                    <a:pt x="301" y="254"/>
                    <a:pt x="283" y="254"/>
                  </a:cubicBezTo>
                  <a:close/>
                </a:path>
              </a:pathLst>
            </a:custGeom>
            <a:solidFill>
              <a:schemeClr val="accent1"/>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5" name="Freeform 7"/>
            <p:cNvSpPr/>
            <p:nvPr/>
          </p:nvSpPr>
          <p:spPr bwMode="auto">
            <a:xfrm>
              <a:off x="5586413" y="2901950"/>
              <a:ext cx="544513" cy="238125"/>
            </a:xfrm>
            <a:custGeom>
              <a:avLst/>
              <a:gdLst>
                <a:gd name="T0" fmla="*/ 58 w 374"/>
                <a:gd name="T1" fmla="*/ 164 h 164"/>
                <a:gd name="T2" fmla="*/ 6 w 374"/>
                <a:gd name="T3" fmla="*/ 121 h 164"/>
                <a:gd name="T4" fmla="*/ 48 w 374"/>
                <a:gd name="T5" fmla="*/ 58 h 164"/>
                <a:gd name="T6" fmla="*/ 305 w 374"/>
                <a:gd name="T7" fmla="*/ 6 h 164"/>
                <a:gd name="T8" fmla="*/ 368 w 374"/>
                <a:gd name="T9" fmla="*/ 48 h 164"/>
                <a:gd name="T10" fmla="*/ 326 w 374"/>
                <a:gd name="T11" fmla="*/ 110 h 164"/>
                <a:gd name="T12" fmla="*/ 69 w 374"/>
                <a:gd name="T13" fmla="*/ 163 h 164"/>
                <a:gd name="T14" fmla="*/ 58 w 374"/>
                <a:gd name="T15" fmla="*/ 164 h 1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4" h="164">
                  <a:moveTo>
                    <a:pt x="58" y="164"/>
                  </a:moveTo>
                  <a:cubicBezTo>
                    <a:pt x="33" y="164"/>
                    <a:pt x="11" y="146"/>
                    <a:pt x="6" y="121"/>
                  </a:cubicBezTo>
                  <a:cubicBezTo>
                    <a:pt x="0" y="92"/>
                    <a:pt x="19" y="64"/>
                    <a:pt x="48" y="58"/>
                  </a:cubicBezTo>
                  <a:cubicBezTo>
                    <a:pt x="305" y="6"/>
                    <a:pt x="305" y="6"/>
                    <a:pt x="305" y="6"/>
                  </a:cubicBezTo>
                  <a:cubicBezTo>
                    <a:pt x="334" y="0"/>
                    <a:pt x="362" y="19"/>
                    <a:pt x="368" y="48"/>
                  </a:cubicBezTo>
                  <a:cubicBezTo>
                    <a:pt x="374" y="76"/>
                    <a:pt x="355" y="105"/>
                    <a:pt x="326" y="110"/>
                  </a:cubicBezTo>
                  <a:cubicBezTo>
                    <a:pt x="69" y="163"/>
                    <a:pt x="69" y="163"/>
                    <a:pt x="69" y="163"/>
                  </a:cubicBezTo>
                  <a:cubicBezTo>
                    <a:pt x="65" y="163"/>
                    <a:pt x="62" y="164"/>
                    <a:pt x="58" y="164"/>
                  </a:cubicBezTo>
                  <a:close/>
                </a:path>
              </a:pathLst>
            </a:custGeom>
            <a:solidFill>
              <a:schemeClr val="accent2"/>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6" name="Freeform 8"/>
            <p:cNvSpPr/>
            <p:nvPr/>
          </p:nvSpPr>
          <p:spPr bwMode="auto">
            <a:xfrm>
              <a:off x="5202238" y="1987550"/>
              <a:ext cx="387350" cy="484188"/>
            </a:xfrm>
            <a:custGeom>
              <a:avLst/>
              <a:gdLst>
                <a:gd name="T0" fmla="*/ 60 w 266"/>
                <a:gd name="T1" fmla="*/ 333 h 333"/>
                <a:gd name="T2" fmla="*/ 31 w 266"/>
                <a:gd name="T3" fmla="*/ 324 h 333"/>
                <a:gd name="T4" fmla="*/ 16 w 266"/>
                <a:gd name="T5" fmla="*/ 250 h 333"/>
                <a:gd name="T6" fmla="*/ 161 w 266"/>
                <a:gd name="T7" fmla="*/ 31 h 333"/>
                <a:gd name="T8" fmla="*/ 235 w 266"/>
                <a:gd name="T9" fmla="*/ 16 h 333"/>
                <a:gd name="T10" fmla="*/ 250 w 266"/>
                <a:gd name="T11" fmla="*/ 90 h 333"/>
                <a:gd name="T12" fmla="*/ 105 w 266"/>
                <a:gd name="T13" fmla="*/ 309 h 333"/>
                <a:gd name="T14" fmla="*/ 60 w 266"/>
                <a:gd name="T15" fmla="*/ 333 h 3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6" h="333">
                  <a:moveTo>
                    <a:pt x="60" y="333"/>
                  </a:moveTo>
                  <a:cubicBezTo>
                    <a:pt x="50" y="333"/>
                    <a:pt x="40" y="330"/>
                    <a:pt x="31" y="324"/>
                  </a:cubicBezTo>
                  <a:cubicBezTo>
                    <a:pt x="6" y="307"/>
                    <a:pt x="0" y="274"/>
                    <a:pt x="16" y="250"/>
                  </a:cubicBezTo>
                  <a:cubicBezTo>
                    <a:pt x="161" y="31"/>
                    <a:pt x="161" y="31"/>
                    <a:pt x="161" y="31"/>
                  </a:cubicBezTo>
                  <a:cubicBezTo>
                    <a:pt x="178" y="6"/>
                    <a:pt x="211" y="0"/>
                    <a:pt x="235" y="16"/>
                  </a:cubicBezTo>
                  <a:cubicBezTo>
                    <a:pt x="260" y="32"/>
                    <a:pt x="266" y="65"/>
                    <a:pt x="250" y="90"/>
                  </a:cubicBezTo>
                  <a:cubicBezTo>
                    <a:pt x="105" y="309"/>
                    <a:pt x="105" y="309"/>
                    <a:pt x="105" y="309"/>
                  </a:cubicBezTo>
                  <a:cubicBezTo>
                    <a:pt x="94" y="324"/>
                    <a:pt x="77" y="333"/>
                    <a:pt x="60" y="333"/>
                  </a:cubicBezTo>
                  <a:close/>
                </a:path>
              </a:pathLst>
            </a:custGeom>
            <a:solidFill>
              <a:schemeClr val="accent1"/>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1" name="Freeform 9"/>
            <p:cNvSpPr/>
            <p:nvPr/>
          </p:nvSpPr>
          <p:spPr bwMode="auto">
            <a:xfrm>
              <a:off x="4508500" y="1708150"/>
              <a:ext cx="158750" cy="538163"/>
            </a:xfrm>
            <a:custGeom>
              <a:avLst/>
              <a:gdLst>
                <a:gd name="T0" fmla="*/ 56 w 109"/>
                <a:gd name="T1" fmla="*/ 370 h 370"/>
                <a:gd name="T2" fmla="*/ 2 w 109"/>
                <a:gd name="T3" fmla="*/ 317 h 370"/>
                <a:gd name="T4" fmla="*/ 0 w 109"/>
                <a:gd name="T5" fmla="*/ 54 h 370"/>
                <a:gd name="T6" fmla="*/ 53 w 109"/>
                <a:gd name="T7" fmla="*/ 1 h 370"/>
                <a:gd name="T8" fmla="*/ 106 w 109"/>
                <a:gd name="T9" fmla="*/ 53 h 370"/>
                <a:gd name="T10" fmla="*/ 109 w 109"/>
                <a:gd name="T11" fmla="*/ 316 h 370"/>
                <a:gd name="T12" fmla="*/ 56 w 109"/>
                <a:gd name="T13" fmla="*/ 370 h 370"/>
                <a:gd name="T14" fmla="*/ 56 w 109"/>
                <a:gd name="T15" fmla="*/ 370 h 3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370">
                  <a:moveTo>
                    <a:pt x="56" y="370"/>
                  </a:moveTo>
                  <a:cubicBezTo>
                    <a:pt x="26" y="370"/>
                    <a:pt x="3" y="346"/>
                    <a:pt x="2" y="317"/>
                  </a:cubicBezTo>
                  <a:cubicBezTo>
                    <a:pt x="0" y="54"/>
                    <a:pt x="0" y="54"/>
                    <a:pt x="0" y="54"/>
                  </a:cubicBezTo>
                  <a:cubicBezTo>
                    <a:pt x="0" y="25"/>
                    <a:pt x="23" y="1"/>
                    <a:pt x="53" y="1"/>
                  </a:cubicBezTo>
                  <a:cubicBezTo>
                    <a:pt x="82" y="0"/>
                    <a:pt x="106" y="24"/>
                    <a:pt x="106" y="53"/>
                  </a:cubicBezTo>
                  <a:cubicBezTo>
                    <a:pt x="109" y="316"/>
                    <a:pt x="109" y="316"/>
                    <a:pt x="109" y="316"/>
                  </a:cubicBezTo>
                  <a:cubicBezTo>
                    <a:pt x="109" y="345"/>
                    <a:pt x="85" y="369"/>
                    <a:pt x="56" y="370"/>
                  </a:cubicBezTo>
                  <a:cubicBezTo>
                    <a:pt x="56" y="370"/>
                    <a:pt x="56" y="370"/>
                    <a:pt x="56" y="370"/>
                  </a:cubicBezTo>
                  <a:close/>
                </a:path>
              </a:pathLst>
            </a:custGeom>
            <a:solidFill>
              <a:schemeClr val="accent2"/>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2" name="Freeform 10"/>
            <p:cNvSpPr/>
            <p:nvPr/>
          </p:nvSpPr>
          <p:spPr bwMode="auto">
            <a:xfrm>
              <a:off x="3221038" y="3683000"/>
              <a:ext cx="500063" cy="369888"/>
            </a:xfrm>
            <a:custGeom>
              <a:avLst/>
              <a:gdLst>
                <a:gd name="T0" fmla="*/ 61 w 344"/>
                <a:gd name="T1" fmla="*/ 254 h 254"/>
                <a:gd name="T2" fmla="*/ 16 w 344"/>
                <a:gd name="T3" fmla="*/ 229 h 254"/>
                <a:gd name="T4" fmla="*/ 32 w 344"/>
                <a:gd name="T5" fmla="*/ 156 h 254"/>
                <a:gd name="T6" fmla="*/ 255 w 344"/>
                <a:gd name="T7" fmla="*/ 16 h 254"/>
                <a:gd name="T8" fmla="*/ 328 w 344"/>
                <a:gd name="T9" fmla="*/ 33 h 254"/>
                <a:gd name="T10" fmla="*/ 311 w 344"/>
                <a:gd name="T11" fmla="*/ 106 h 254"/>
                <a:gd name="T12" fmla="*/ 89 w 344"/>
                <a:gd name="T13" fmla="*/ 246 h 254"/>
                <a:gd name="T14" fmla="*/ 61 w 344"/>
                <a:gd name="T15" fmla="*/ 254 h 2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4" h="254">
                  <a:moveTo>
                    <a:pt x="61" y="254"/>
                  </a:moveTo>
                  <a:cubicBezTo>
                    <a:pt x="43" y="254"/>
                    <a:pt x="26" y="245"/>
                    <a:pt x="16" y="229"/>
                  </a:cubicBezTo>
                  <a:cubicBezTo>
                    <a:pt x="0" y="205"/>
                    <a:pt x="7" y="172"/>
                    <a:pt x="32" y="156"/>
                  </a:cubicBezTo>
                  <a:cubicBezTo>
                    <a:pt x="255" y="16"/>
                    <a:pt x="255" y="16"/>
                    <a:pt x="255" y="16"/>
                  </a:cubicBezTo>
                  <a:cubicBezTo>
                    <a:pt x="280" y="0"/>
                    <a:pt x="312" y="8"/>
                    <a:pt x="328" y="33"/>
                  </a:cubicBezTo>
                  <a:cubicBezTo>
                    <a:pt x="344" y="58"/>
                    <a:pt x="336" y="90"/>
                    <a:pt x="311" y="106"/>
                  </a:cubicBezTo>
                  <a:cubicBezTo>
                    <a:pt x="89" y="246"/>
                    <a:pt x="89" y="246"/>
                    <a:pt x="89" y="246"/>
                  </a:cubicBezTo>
                  <a:cubicBezTo>
                    <a:pt x="80" y="252"/>
                    <a:pt x="70" y="254"/>
                    <a:pt x="61" y="254"/>
                  </a:cubicBezTo>
                  <a:close/>
                </a:path>
              </a:pathLst>
            </a:custGeom>
            <a:solidFill>
              <a:schemeClr val="accent1"/>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3" name="Freeform 11"/>
            <p:cNvSpPr/>
            <p:nvPr/>
          </p:nvSpPr>
          <p:spPr bwMode="auto">
            <a:xfrm>
              <a:off x="3011488" y="2900363"/>
              <a:ext cx="544513" cy="236538"/>
            </a:xfrm>
            <a:custGeom>
              <a:avLst/>
              <a:gdLst>
                <a:gd name="T0" fmla="*/ 316 w 374"/>
                <a:gd name="T1" fmla="*/ 163 h 163"/>
                <a:gd name="T2" fmla="*/ 305 w 374"/>
                <a:gd name="T3" fmla="*/ 162 h 163"/>
                <a:gd name="T4" fmla="*/ 48 w 374"/>
                <a:gd name="T5" fmla="*/ 110 h 163"/>
                <a:gd name="T6" fmla="*/ 6 w 374"/>
                <a:gd name="T7" fmla="*/ 47 h 163"/>
                <a:gd name="T8" fmla="*/ 69 w 374"/>
                <a:gd name="T9" fmla="*/ 5 h 163"/>
                <a:gd name="T10" fmla="*/ 326 w 374"/>
                <a:gd name="T11" fmla="*/ 58 h 163"/>
                <a:gd name="T12" fmla="*/ 368 w 374"/>
                <a:gd name="T13" fmla="*/ 120 h 163"/>
                <a:gd name="T14" fmla="*/ 316 w 374"/>
                <a:gd name="T15" fmla="*/ 163 h 1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4" h="163">
                  <a:moveTo>
                    <a:pt x="316" y="163"/>
                  </a:moveTo>
                  <a:cubicBezTo>
                    <a:pt x="312" y="163"/>
                    <a:pt x="309" y="163"/>
                    <a:pt x="305" y="162"/>
                  </a:cubicBezTo>
                  <a:cubicBezTo>
                    <a:pt x="48" y="110"/>
                    <a:pt x="48" y="110"/>
                    <a:pt x="48" y="110"/>
                  </a:cubicBezTo>
                  <a:cubicBezTo>
                    <a:pt x="19" y="104"/>
                    <a:pt x="0" y="76"/>
                    <a:pt x="6" y="47"/>
                  </a:cubicBezTo>
                  <a:cubicBezTo>
                    <a:pt x="12" y="18"/>
                    <a:pt x="40" y="0"/>
                    <a:pt x="69" y="5"/>
                  </a:cubicBezTo>
                  <a:cubicBezTo>
                    <a:pt x="326" y="58"/>
                    <a:pt x="326" y="58"/>
                    <a:pt x="326" y="58"/>
                  </a:cubicBezTo>
                  <a:cubicBezTo>
                    <a:pt x="355" y="64"/>
                    <a:pt x="374" y="92"/>
                    <a:pt x="368" y="120"/>
                  </a:cubicBezTo>
                  <a:cubicBezTo>
                    <a:pt x="363" y="146"/>
                    <a:pt x="341" y="163"/>
                    <a:pt x="316" y="163"/>
                  </a:cubicBezTo>
                  <a:close/>
                </a:path>
              </a:pathLst>
            </a:custGeom>
            <a:solidFill>
              <a:schemeClr val="accent2"/>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4" name="Freeform 12"/>
            <p:cNvSpPr/>
            <p:nvPr/>
          </p:nvSpPr>
          <p:spPr bwMode="auto">
            <a:xfrm>
              <a:off x="3552825" y="1984375"/>
              <a:ext cx="387350" cy="485775"/>
            </a:xfrm>
            <a:custGeom>
              <a:avLst/>
              <a:gdLst>
                <a:gd name="T0" fmla="*/ 206 w 266"/>
                <a:gd name="T1" fmla="*/ 333 h 333"/>
                <a:gd name="T2" fmla="*/ 161 w 266"/>
                <a:gd name="T3" fmla="*/ 309 h 333"/>
                <a:gd name="T4" fmla="*/ 16 w 266"/>
                <a:gd name="T5" fmla="*/ 90 h 333"/>
                <a:gd name="T6" fmla="*/ 31 w 266"/>
                <a:gd name="T7" fmla="*/ 16 h 333"/>
                <a:gd name="T8" fmla="*/ 105 w 266"/>
                <a:gd name="T9" fmla="*/ 31 h 333"/>
                <a:gd name="T10" fmla="*/ 250 w 266"/>
                <a:gd name="T11" fmla="*/ 250 h 333"/>
                <a:gd name="T12" fmla="*/ 235 w 266"/>
                <a:gd name="T13" fmla="*/ 324 h 333"/>
                <a:gd name="T14" fmla="*/ 206 w 266"/>
                <a:gd name="T15" fmla="*/ 333 h 3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6" h="333">
                  <a:moveTo>
                    <a:pt x="206" y="333"/>
                  </a:moveTo>
                  <a:cubicBezTo>
                    <a:pt x="188" y="333"/>
                    <a:pt x="172" y="325"/>
                    <a:pt x="161" y="309"/>
                  </a:cubicBezTo>
                  <a:cubicBezTo>
                    <a:pt x="16" y="90"/>
                    <a:pt x="16" y="90"/>
                    <a:pt x="16" y="90"/>
                  </a:cubicBezTo>
                  <a:cubicBezTo>
                    <a:pt x="0" y="66"/>
                    <a:pt x="6" y="33"/>
                    <a:pt x="31" y="16"/>
                  </a:cubicBezTo>
                  <a:cubicBezTo>
                    <a:pt x="55" y="0"/>
                    <a:pt x="88" y="7"/>
                    <a:pt x="105" y="31"/>
                  </a:cubicBezTo>
                  <a:cubicBezTo>
                    <a:pt x="250" y="250"/>
                    <a:pt x="250" y="250"/>
                    <a:pt x="250" y="250"/>
                  </a:cubicBezTo>
                  <a:cubicBezTo>
                    <a:pt x="266" y="275"/>
                    <a:pt x="260" y="308"/>
                    <a:pt x="235" y="324"/>
                  </a:cubicBezTo>
                  <a:cubicBezTo>
                    <a:pt x="226" y="330"/>
                    <a:pt x="216" y="333"/>
                    <a:pt x="206" y="333"/>
                  </a:cubicBezTo>
                  <a:close/>
                </a:path>
              </a:pathLst>
            </a:custGeom>
            <a:solidFill>
              <a:schemeClr val="accent1"/>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5" name="Freeform 13"/>
            <p:cNvSpPr>
              <a:spLocks noEditPoints="1"/>
            </p:cNvSpPr>
            <p:nvPr/>
          </p:nvSpPr>
          <p:spPr bwMode="auto">
            <a:xfrm>
              <a:off x="3700463" y="2392363"/>
              <a:ext cx="1755775" cy="2144713"/>
            </a:xfrm>
            <a:custGeom>
              <a:avLst/>
              <a:gdLst>
                <a:gd name="T0" fmla="*/ 603 w 1206"/>
                <a:gd name="T1" fmla="*/ 0 h 1474"/>
                <a:gd name="T2" fmla="*/ 0 w 1206"/>
                <a:gd name="T3" fmla="*/ 603 h 1474"/>
                <a:gd name="T4" fmla="*/ 95 w 1206"/>
                <a:gd name="T5" fmla="*/ 928 h 1474"/>
                <a:gd name="T6" fmla="*/ 308 w 1206"/>
                <a:gd name="T7" fmla="*/ 1129 h 1474"/>
                <a:gd name="T8" fmla="*/ 308 w 1206"/>
                <a:gd name="T9" fmla="*/ 1329 h 1474"/>
                <a:gd name="T10" fmla="*/ 453 w 1206"/>
                <a:gd name="T11" fmla="*/ 1474 h 1474"/>
                <a:gd name="T12" fmla="*/ 769 w 1206"/>
                <a:gd name="T13" fmla="*/ 1474 h 1474"/>
                <a:gd name="T14" fmla="*/ 914 w 1206"/>
                <a:gd name="T15" fmla="*/ 1329 h 1474"/>
                <a:gd name="T16" fmla="*/ 914 w 1206"/>
                <a:gd name="T17" fmla="*/ 1120 h 1474"/>
                <a:gd name="T18" fmla="*/ 1206 w 1206"/>
                <a:gd name="T19" fmla="*/ 603 h 1474"/>
                <a:gd name="T20" fmla="*/ 603 w 1206"/>
                <a:gd name="T21" fmla="*/ 0 h 1474"/>
                <a:gd name="T22" fmla="*/ 827 w 1206"/>
                <a:gd name="T23" fmla="*/ 1032 h 1474"/>
                <a:gd name="T24" fmla="*/ 795 w 1206"/>
                <a:gd name="T25" fmla="*/ 1085 h 1474"/>
                <a:gd name="T26" fmla="*/ 795 w 1206"/>
                <a:gd name="T27" fmla="*/ 1133 h 1474"/>
                <a:gd name="T28" fmla="*/ 427 w 1206"/>
                <a:gd name="T29" fmla="*/ 1133 h 1474"/>
                <a:gd name="T30" fmla="*/ 427 w 1206"/>
                <a:gd name="T31" fmla="*/ 1093 h 1474"/>
                <a:gd name="T32" fmla="*/ 393 w 1206"/>
                <a:gd name="T33" fmla="*/ 1039 h 1474"/>
                <a:gd name="T34" fmla="*/ 119 w 1206"/>
                <a:gd name="T35" fmla="*/ 603 h 1474"/>
                <a:gd name="T36" fmla="*/ 603 w 1206"/>
                <a:gd name="T37" fmla="*/ 119 h 1474"/>
                <a:gd name="T38" fmla="*/ 1087 w 1206"/>
                <a:gd name="T39" fmla="*/ 603 h 1474"/>
                <a:gd name="T40" fmla="*/ 827 w 1206"/>
                <a:gd name="T41" fmla="*/ 1032 h 1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06" h="1474">
                  <a:moveTo>
                    <a:pt x="603" y="0"/>
                  </a:moveTo>
                  <a:cubicBezTo>
                    <a:pt x="271" y="0"/>
                    <a:pt x="0" y="271"/>
                    <a:pt x="0" y="603"/>
                  </a:cubicBezTo>
                  <a:cubicBezTo>
                    <a:pt x="0" y="719"/>
                    <a:pt x="33" y="831"/>
                    <a:pt x="95" y="928"/>
                  </a:cubicBezTo>
                  <a:cubicBezTo>
                    <a:pt x="149" y="1012"/>
                    <a:pt x="222" y="1081"/>
                    <a:pt x="308" y="1129"/>
                  </a:cubicBezTo>
                  <a:cubicBezTo>
                    <a:pt x="308" y="1329"/>
                    <a:pt x="308" y="1329"/>
                    <a:pt x="308" y="1329"/>
                  </a:cubicBezTo>
                  <a:cubicBezTo>
                    <a:pt x="308" y="1409"/>
                    <a:pt x="373" y="1474"/>
                    <a:pt x="453" y="1474"/>
                  </a:cubicBezTo>
                  <a:cubicBezTo>
                    <a:pt x="769" y="1474"/>
                    <a:pt x="769" y="1474"/>
                    <a:pt x="769" y="1474"/>
                  </a:cubicBezTo>
                  <a:cubicBezTo>
                    <a:pt x="849" y="1474"/>
                    <a:pt x="914" y="1409"/>
                    <a:pt x="914" y="1329"/>
                  </a:cubicBezTo>
                  <a:cubicBezTo>
                    <a:pt x="914" y="1120"/>
                    <a:pt x="914" y="1120"/>
                    <a:pt x="914" y="1120"/>
                  </a:cubicBezTo>
                  <a:cubicBezTo>
                    <a:pt x="1095" y="1011"/>
                    <a:pt x="1206" y="816"/>
                    <a:pt x="1206" y="603"/>
                  </a:cubicBezTo>
                  <a:cubicBezTo>
                    <a:pt x="1206" y="271"/>
                    <a:pt x="936" y="0"/>
                    <a:pt x="603" y="0"/>
                  </a:cubicBezTo>
                  <a:close/>
                  <a:moveTo>
                    <a:pt x="827" y="1032"/>
                  </a:moveTo>
                  <a:cubicBezTo>
                    <a:pt x="807" y="1042"/>
                    <a:pt x="795" y="1063"/>
                    <a:pt x="795" y="1085"/>
                  </a:cubicBezTo>
                  <a:cubicBezTo>
                    <a:pt x="795" y="1133"/>
                    <a:pt x="795" y="1133"/>
                    <a:pt x="795" y="1133"/>
                  </a:cubicBezTo>
                  <a:cubicBezTo>
                    <a:pt x="427" y="1133"/>
                    <a:pt x="427" y="1133"/>
                    <a:pt x="427" y="1133"/>
                  </a:cubicBezTo>
                  <a:cubicBezTo>
                    <a:pt x="427" y="1093"/>
                    <a:pt x="427" y="1093"/>
                    <a:pt x="427" y="1093"/>
                  </a:cubicBezTo>
                  <a:cubicBezTo>
                    <a:pt x="427" y="1070"/>
                    <a:pt x="414" y="1049"/>
                    <a:pt x="393" y="1039"/>
                  </a:cubicBezTo>
                  <a:cubicBezTo>
                    <a:pt x="227" y="959"/>
                    <a:pt x="119" y="788"/>
                    <a:pt x="119" y="603"/>
                  </a:cubicBezTo>
                  <a:cubicBezTo>
                    <a:pt x="119" y="336"/>
                    <a:pt x="336" y="119"/>
                    <a:pt x="603" y="119"/>
                  </a:cubicBezTo>
                  <a:cubicBezTo>
                    <a:pt x="870" y="119"/>
                    <a:pt x="1087" y="336"/>
                    <a:pt x="1087" y="603"/>
                  </a:cubicBezTo>
                  <a:cubicBezTo>
                    <a:pt x="1087" y="784"/>
                    <a:pt x="987" y="948"/>
                    <a:pt x="827" y="1032"/>
                  </a:cubicBezTo>
                  <a:close/>
                </a:path>
              </a:pathLst>
            </a:custGeom>
            <a:solidFill>
              <a:schemeClr val="accent2"/>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6" name="Oval 14"/>
            <p:cNvSpPr>
              <a:spLocks noChangeArrowheads="1"/>
            </p:cNvSpPr>
            <p:nvPr/>
          </p:nvSpPr>
          <p:spPr bwMode="auto">
            <a:xfrm>
              <a:off x="4041775" y="2713038"/>
              <a:ext cx="1122363" cy="1120775"/>
            </a:xfrm>
            <a:prstGeom prst="ellipse">
              <a:avLst/>
            </a:prstGeom>
            <a:solidFill>
              <a:schemeClr val="accent1"/>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7" name="Oval 15"/>
            <p:cNvSpPr>
              <a:spLocks noChangeArrowheads="1"/>
            </p:cNvSpPr>
            <p:nvPr/>
          </p:nvSpPr>
          <p:spPr bwMode="auto">
            <a:xfrm>
              <a:off x="4152900" y="2824163"/>
              <a:ext cx="900113" cy="89852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68" name="Oval 16"/>
            <p:cNvSpPr>
              <a:spLocks noChangeArrowheads="1"/>
            </p:cNvSpPr>
            <p:nvPr/>
          </p:nvSpPr>
          <p:spPr bwMode="auto">
            <a:xfrm>
              <a:off x="4249738" y="2921000"/>
              <a:ext cx="708025" cy="706438"/>
            </a:xfrm>
            <a:prstGeom prst="ellipse">
              <a:avLst/>
            </a:prstGeom>
            <a:solidFill>
              <a:schemeClr val="accent2"/>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9" name="Oval 17"/>
            <p:cNvSpPr>
              <a:spLocks noChangeArrowheads="1"/>
            </p:cNvSpPr>
            <p:nvPr/>
          </p:nvSpPr>
          <p:spPr bwMode="auto">
            <a:xfrm>
              <a:off x="4354513" y="3024188"/>
              <a:ext cx="498475" cy="4984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70" name="Oval 18"/>
            <p:cNvSpPr>
              <a:spLocks noChangeArrowheads="1"/>
            </p:cNvSpPr>
            <p:nvPr/>
          </p:nvSpPr>
          <p:spPr bwMode="auto">
            <a:xfrm>
              <a:off x="4448175" y="3116263"/>
              <a:ext cx="311150" cy="314325"/>
            </a:xfrm>
            <a:prstGeom prst="ellipse">
              <a:avLst/>
            </a:prstGeom>
            <a:solidFill>
              <a:schemeClr val="accent1"/>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1" name="Oval 19"/>
            <p:cNvSpPr>
              <a:spLocks noChangeArrowheads="1"/>
            </p:cNvSpPr>
            <p:nvPr/>
          </p:nvSpPr>
          <p:spPr bwMode="auto">
            <a:xfrm>
              <a:off x="4545013" y="3216275"/>
              <a:ext cx="117475"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72" name="Freeform 20"/>
            <p:cNvSpPr/>
            <p:nvPr/>
          </p:nvSpPr>
          <p:spPr bwMode="auto">
            <a:xfrm>
              <a:off x="4603750" y="2617788"/>
              <a:ext cx="661988" cy="663575"/>
            </a:xfrm>
            <a:custGeom>
              <a:avLst/>
              <a:gdLst>
                <a:gd name="T0" fmla="*/ 286 w 417"/>
                <a:gd name="T1" fmla="*/ 149 h 418"/>
                <a:gd name="T2" fmla="*/ 330 w 417"/>
                <a:gd name="T3" fmla="*/ 149 h 418"/>
                <a:gd name="T4" fmla="*/ 417 w 417"/>
                <a:gd name="T5" fmla="*/ 61 h 418"/>
                <a:gd name="T6" fmla="*/ 357 w 417"/>
                <a:gd name="T7" fmla="*/ 61 h 418"/>
                <a:gd name="T8" fmla="*/ 355 w 417"/>
                <a:gd name="T9" fmla="*/ 0 h 418"/>
                <a:gd name="T10" fmla="*/ 267 w 417"/>
                <a:gd name="T11" fmla="*/ 87 h 418"/>
                <a:gd name="T12" fmla="*/ 269 w 417"/>
                <a:gd name="T13" fmla="*/ 134 h 418"/>
                <a:gd name="T14" fmla="*/ 0 w 417"/>
                <a:gd name="T15" fmla="*/ 397 h 418"/>
                <a:gd name="T16" fmla="*/ 0 w 417"/>
                <a:gd name="T17" fmla="*/ 418 h 418"/>
                <a:gd name="T18" fmla="*/ 23 w 417"/>
                <a:gd name="T19" fmla="*/ 418 h 418"/>
                <a:gd name="T20" fmla="*/ 286 w 417"/>
                <a:gd name="T21" fmla="*/ 149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7" h="418">
                  <a:moveTo>
                    <a:pt x="286" y="149"/>
                  </a:moveTo>
                  <a:lnTo>
                    <a:pt x="330" y="149"/>
                  </a:lnTo>
                  <a:lnTo>
                    <a:pt x="417" y="61"/>
                  </a:lnTo>
                  <a:lnTo>
                    <a:pt x="357" y="61"/>
                  </a:lnTo>
                  <a:lnTo>
                    <a:pt x="355" y="0"/>
                  </a:lnTo>
                  <a:lnTo>
                    <a:pt x="267" y="87"/>
                  </a:lnTo>
                  <a:lnTo>
                    <a:pt x="269" y="134"/>
                  </a:lnTo>
                  <a:lnTo>
                    <a:pt x="0" y="397"/>
                  </a:lnTo>
                  <a:lnTo>
                    <a:pt x="0" y="418"/>
                  </a:lnTo>
                  <a:lnTo>
                    <a:pt x="23" y="418"/>
                  </a:lnTo>
                  <a:lnTo>
                    <a:pt x="286" y="149"/>
                  </a:lnTo>
                  <a:close/>
                </a:path>
              </a:pathLst>
            </a:custGeom>
            <a:gradFill>
              <a:gsLst>
                <a:gs pos="0">
                  <a:schemeClr val="bg1"/>
                </a:gs>
                <a:gs pos="35000">
                  <a:schemeClr val="bg1">
                    <a:lumMod val="95000"/>
                  </a:schemeClr>
                </a:gs>
                <a:gs pos="100000">
                  <a:schemeClr val="bg1">
                    <a:lumMod val="85000"/>
                  </a:schemeClr>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73" name="Freeform 21"/>
            <p:cNvSpPr/>
            <p:nvPr/>
          </p:nvSpPr>
          <p:spPr bwMode="auto">
            <a:xfrm>
              <a:off x="4603750" y="2617788"/>
              <a:ext cx="661988" cy="663575"/>
            </a:xfrm>
            <a:custGeom>
              <a:avLst/>
              <a:gdLst>
                <a:gd name="T0" fmla="*/ 286 w 417"/>
                <a:gd name="T1" fmla="*/ 149 h 418"/>
                <a:gd name="T2" fmla="*/ 330 w 417"/>
                <a:gd name="T3" fmla="*/ 149 h 418"/>
                <a:gd name="T4" fmla="*/ 417 w 417"/>
                <a:gd name="T5" fmla="*/ 61 h 418"/>
                <a:gd name="T6" fmla="*/ 357 w 417"/>
                <a:gd name="T7" fmla="*/ 61 h 418"/>
                <a:gd name="T8" fmla="*/ 355 w 417"/>
                <a:gd name="T9" fmla="*/ 0 h 418"/>
                <a:gd name="T10" fmla="*/ 267 w 417"/>
                <a:gd name="T11" fmla="*/ 87 h 418"/>
                <a:gd name="T12" fmla="*/ 269 w 417"/>
                <a:gd name="T13" fmla="*/ 134 h 418"/>
                <a:gd name="T14" fmla="*/ 0 w 417"/>
                <a:gd name="T15" fmla="*/ 397 h 418"/>
                <a:gd name="T16" fmla="*/ 0 w 417"/>
                <a:gd name="T17" fmla="*/ 418 h 418"/>
                <a:gd name="T18" fmla="*/ 23 w 417"/>
                <a:gd name="T19" fmla="*/ 418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7" h="418">
                  <a:moveTo>
                    <a:pt x="286" y="149"/>
                  </a:moveTo>
                  <a:lnTo>
                    <a:pt x="330" y="149"/>
                  </a:lnTo>
                  <a:lnTo>
                    <a:pt x="417" y="61"/>
                  </a:lnTo>
                  <a:lnTo>
                    <a:pt x="357" y="61"/>
                  </a:lnTo>
                  <a:lnTo>
                    <a:pt x="355" y="0"/>
                  </a:lnTo>
                  <a:lnTo>
                    <a:pt x="267" y="87"/>
                  </a:lnTo>
                  <a:lnTo>
                    <a:pt x="269" y="134"/>
                  </a:lnTo>
                  <a:lnTo>
                    <a:pt x="0" y="397"/>
                  </a:lnTo>
                  <a:lnTo>
                    <a:pt x="0" y="418"/>
                  </a:lnTo>
                  <a:lnTo>
                    <a:pt x="23" y="41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3813367" y="1752968"/>
            <a:ext cx="2046953" cy="680839"/>
            <a:chOff x="5084489" y="2411431"/>
            <a:chExt cx="2729271" cy="907784"/>
          </a:xfrm>
        </p:grpSpPr>
        <p:grpSp>
          <p:nvGrpSpPr>
            <p:cNvPr id="74" name="组合 73"/>
            <p:cNvGrpSpPr/>
            <p:nvPr/>
          </p:nvGrpSpPr>
          <p:grpSpPr>
            <a:xfrm>
              <a:off x="5084489" y="2438586"/>
              <a:ext cx="686373" cy="686373"/>
              <a:chOff x="6357074" y="1008628"/>
              <a:chExt cx="1676757" cy="1676757"/>
            </a:xfrm>
          </p:grpSpPr>
          <p:sp>
            <p:nvSpPr>
              <p:cNvPr id="75" name="椭圆 74"/>
              <p:cNvSpPr/>
              <p:nvPr/>
            </p:nvSpPr>
            <p:spPr>
              <a:xfrm>
                <a:off x="6357074" y="1008628"/>
                <a:ext cx="1676757" cy="1676757"/>
              </a:xfrm>
              <a:prstGeom prst="ellipse">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76" name="椭圆 75"/>
              <p:cNvSpPr/>
              <p:nvPr/>
            </p:nvSpPr>
            <p:spPr>
              <a:xfrm>
                <a:off x="6552150" y="1193250"/>
                <a:ext cx="1307513" cy="1307513"/>
              </a:xfrm>
              <a:prstGeom prst="ellipse">
                <a:avLst/>
              </a:prstGeom>
              <a:solidFill>
                <a:schemeClr val="accent1"/>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grpSp>
          <p:nvGrpSpPr>
            <p:cNvPr id="2" name="组合 1"/>
            <p:cNvGrpSpPr/>
            <p:nvPr/>
          </p:nvGrpSpPr>
          <p:grpSpPr>
            <a:xfrm>
              <a:off x="5753216" y="2411431"/>
              <a:ext cx="2060544" cy="907784"/>
              <a:chOff x="5464721" y="2430808"/>
              <a:chExt cx="2060544" cy="907784"/>
            </a:xfrm>
          </p:grpSpPr>
          <p:sp>
            <p:nvSpPr>
              <p:cNvPr id="77" name="矩形 76"/>
              <p:cNvSpPr/>
              <p:nvPr/>
            </p:nvSpPr>
            <p:spPr>
              <a:xfrm>
                <a:off x="5464721" y="2698418"/>
                <a:ext cx="2060544" cy="640174"/>
              </a:xfrm>
              <a:prstGeom prst="rect">
                <a:avLst/>
              </a:prstGeom>
            </p:spPr>
            <p:txBody>
              <a:bodyPr wrap="square">
                <a:spAutoFit/>
              </a:bodyPr>
              <a:lstStyle/>
              <a:p>
                <a:pPr>
                  <a:lnSpc>
                    <a:spcPct val="120000"/>
                  </a:lnSpc>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cs typeface="Lato Regular" charset="0"/>
                    <a:sym typeface="Lato Regular" charset="0"/>
                  </a:rPr>
                  <a:t>点击添加主要文字内容</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Lato Regular" charset="0"/>
                  <a:sym typeface="Lato Regular" charset="0"/>
                </a:endParaRPr>
              </a:p>
              <a:p>
                <a:pPr>
                  <a:lnSpc>
                    <a:spcPct val="120000"/>
                  </a:lnSpc>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cs typeface="Lato Regular" charset="0"/>
                    <a:sym typeface="Lato Regular" charset="0"/>
                  </a:rPr>
                  <a:t>点击添加主要文字内容</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Lato Regular" charset="0"/>
                  <a:sym typeface="Lato Regular" charset="0"/>
                </a:endParaRPr>
              </a:p>
            </p:txBody>
          </p:sp>
          <p:sp>
            <p:nvSpPr>
              <p:cNvPr id="78" name="矩形 77"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5496560" y="2430808"/>
                <a:ext cx="1655071" cy="400109"/>
              </a:xfrm>
              <a:prstGeom prst="rect">
                <a:avLst/>
              </a:prstGeom>
            </p:spPr>
            <p:txBody>
              <a:bodyPr wrap="square">
                <a:spAutoFit/>
              </a:bodyPr>
              <a:lstStyle/>
              <a:p>
                <a:pPr fontAlgn="base">
                  <a:spcBef>
                    <a:spcPct val="0"/>
                  </a:spcBef>
                  <a:spcAft>
                    <a:spcPct val="0"/>
                  </a:spcAft>
                  <a:defRPr/>
                </a:pPr>
                <a:r>
                  <a:rPr lang="zh-CN" altLang="en-US" sz="1350" b="1" dirty="0">
                    <a:solidFill>
                      <a:schemeClr val="tx1">
                        <a:lumMod val="75000"/>
                        <a:lumOff val="25000"/>
                      </a:schemeClr>
                    </a:solidFill>
                    <a:latin typeface="微软雅黑" panose="020B0503020204020204" pitchFamily="34" charset="-122"/>
                    <a:ea typeface="微软雅黑" panose="020B0503020204020204" pitchFamily="34" charset="-122"/>
                  </a:rPr>
                  <a:t>点击添加内容</a:t>
                </a:r>
                <a:endParaRPr lang="en-US" altLang="zh-CN" sz="13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54" name="组合 53"/>
            <p:cNvGrpSpPr/>
            <p:nvPr/>
          </p:nvGrpSpPr>
          <p:grpSpPr>
            <a:xfrm>
              <a:off x="5279217" y="2630669"/>
              <a:ext cx="302209" cy="302209"/>
              <a:chOff x="2473104" y="2145028"/>
              <a:chExt cx="359165" cy="359165"/>
            </a:xfrm>
            <a:solidFill>
              <a:schemeClr val="bg1"/>
            </a:solidFill>
          </p:grpSpPr>
          <p:sp>
            <p:nvSpPr>
              <p:cNvPr id="55" name="126"/>
              <p:cNvSpPr/>
              <p:nvPr/>
            </p:nvSpPr>
            <p:spPr bwMode="auto">
              <a:xfrm>
                <a:off x="247310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p:spPr>
            <p:txBody>
              <a:bodyPr lIns="19050" tIns="19050" rIns="19050" bIns="19050" anchor="ctr"/>
              <a:lstStyle/>
              <a:p>
                <a:pPr algn="ctr" defTabSz="228600" fontAlgn="base" hangingPunct="0">
                  <a:spcBef>
                    <a:spcPct val="0"/>
                  </a:spcBef>
                  <a:spcAft>
                    <a:spcPct val="0"/>
                  </a:spcAft>
                  <a:defRPr/>
                </a:pPr>
                <a:endParaRPr lang="en-US" sz="1500" kern="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56" name="127"/>
              <p:cNvSpPr/>
              <p:nvPr/>
            </p:nvSpPr>
            <p:spPr bwMode="auto">
              <a:xfrm>
                <a:off x="2618611" y="2200897"/>
                <a:ext cx="84727" cy="84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p:spPr>
            <p:txBody>
              <a:bodyPr lIns="19050" tIns="19050" rIns="19050" bIns="19050" anchor="ctr"/>
              <a:lstStyle/>
              <a:p>
                <a:pPr algn="ctr" defTabSz="228600" fontAlgn="base" hangingPunct="0">
                  <a:spcBef>
                    <a:spcPct val="0"/>
                  </a:spcBef>
                  <a:spcAft>
                    <a:spcPct val="0"/>
                  </a:spcAft>
                  <a:defRPr/>
                </a:pPr>
                <a:endParaRPr lang="en-US" sz="1500" kern="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grpSp>
      </p:grpSp>
      <p:grpSp>
        <p:nvGrpSpPr>
          <p:cNvPr id="6" name="组合 5"/>
          <p:cNvGrpSpPr/>
          <p:nvPr/>
        </p:nvGrpSpPr>
        <p:grpSpPr>
          <a:xfrm>
            <a:off x="3783670" y="3111786"/>
            <a:ext cx="2053778" cy="694156"/>
            <a:chOff x="5044894" y="4223187"/>
            <a:chExt cx="2738370" cy="925540"/>
          </a:xfrm>
        </p:grpSpPr>
        <p:grpSp>
          <p:nvGrpSpPr>
            <p:cNvPr id="98" name="组合 97"/>
            <p:cNvGrpSpPr/>
            <p:nvPr/>
          </p:nvGrpSpPr>
          <p:grpSpPr>
            <a:xfrm>
              <a:off x="5044894" y="4223187"/>
              <a:ext cx="686373" cy="686373"/>
              <a:chOff x="6357074" y="1008628"/>
              <a:chExt cx="1676757" cy="1676757"/>
            </a:xfrm>
          </p:grpSpPr>
          <p:sp>
            <p:nvSpPr>
              <p:cNvPr id="99" name="椭圆 98"/>
              <p:cNvSpPr/>
              <p:nvPr/>
            </p:nvSpPr>
            <p:spPr>
              <a:xfrm>
                <a:off x="6357074" y="1008628"/>
                <a:ext cx="1676757" cy="1676757"/>
              </a:xfrm>
              <a:prstGeom prst="ellipse">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100" name="椭圆 99"/>
              <p:cNvSpPr/>
              <p:nvPr/>
            </p:nvSpPr>
            <p:spPr>
              <a:xfrm>
                <a:off x="6552150" y="1193250"/>
                <a:ext cx="1307513" cy="1307513"/>
              </a:xfrm>
              <a:prstGeom prst="ellipse">
                <a:avLst/>
              </a:prstGeom>
              <a:solidFill>
                <a:schemeClr val="accent2"/>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sp>
          <p:nvSpPr>
            <p:cNvPr id="49" name="59"/>
            <p:cNvSpPr/>
            <p:nvPr/>
          </p:nvSpPr>
          <p:spPr bwMode="auto">
            <a:xfrm>
              <a:off x="5209427" y="4415433"/>
              <a:ext cx="303217" cy="301881"/>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defRPr/>
              </a:pPr>
              <a:endParaRPr lang="en-US" sz="1500" kern="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grpSp>
          <p:nvGrpSpPr>
            <p:cNvPr id="58" name="组合 57"/>
            <p:cNvGrpSpPr/>
            <p:nvPr/>
          </p:nvGrpSpPr>
          <p:grpSpPr>
            <a:xfrm>
              <a:off x="5722720" y="4240943"/>
              <a:ext cx="2060544" cy="907784"/>
              <a:chOff x="5464721" y="2430808"/>
              <a:chExt cx="2060544" cy="907784"/>
            </a:xfrm>
          </p:grpSpPr>
          <p:sp>
            <p:nvSpPr>
              <p:cNvPr id="59" name="矩形 58"/>
              <p:cNvSpPr/>
              <p:nvPr/>
            </p:nvSpPr>
            <p:spPr>
              <a:xfrm>
                <a:off x="5464721" y="2698418"/>
                <a:ext cx="2060544" cy="640174"/>
              </a:xfrm>
              <a:prstGeom prst="rect">
                <a:avLst/>
              </a:prstGeom>
            </p:spPr>
            <p:txBody>
              <a:bodyPr wrap="square">
                <a:spAutoFit/>
              </a:bodyPr>
              <a:lstStyle/>
              <a:p>
                <a:pPr>
                  <a:lnSpc>
                    <a:spcPct val="120000"/>
                  </a:lnSpc>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cs typeface="Lato Regular" charset="0"/>
                    <a:sym typeface="Lato Regular" charset="0"/>
                  </a:rPr>
                  <a:t>点击添加主要文字内容</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Lato Regular" charset="0"/>
                  <a:sym typeface="Lato Regular" charset="0"/>
                </a:endParaRPr>
              </a:p>
              <a:p>
                <a:pPr>
                  <a:lnSpc>
                    <a:spcPct val="120000"/>
                  </a:lnSpc>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cs typeface="Lato Regular" charset="0"/>
                    <a:sym typeface="Lato Regular" charset="0"/>
                  </a:rPr>
                  <a:t>点击添加主要文字内容</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Lato Regular" charset="0"/>
                  <a:sym typeface="Lato Regular" charset="0"/>
                </a:endParaRPr>
              </a:p>
            </p:txBody>
          </p:sp>
          <p:sp>
            <p:nvSpPr>
              <p:cNvPr id="60" name="矩形 59"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5496560" y="2430808"/>
                <a:ext cx="1655071" cy="400109"/>
              </a:xfrm>
              <a:prstGeom prst="rect">
                <a:avLst/>
              </a:prstGeom>
            </p:spPr>
            <p:txBody>
              <a:bodyPr wrap="square">
                <a:spAutoFit/>
              </a:bodyPr>
              <a:lstStyle/>
              <a:p>
                <a:pPr fontAlgn="base">
                  <a:spcBef>
                    <a:spcPct val="0"/>
                  </a:spcBef>
                  <a:spcAft>
                    <a:spcPct val="0"/>
                  </a:spcAft>
                  <a:defRPr/>
                </a:pPr>
                <a:r>
                  <a:rPr lang="zh-CN" altLang="en-US" sz="1350" b="1" dirty="0">
                    <a:solidFill>
                      <a:schemeClr val="tx1">
                        <a:lumMod val="75000"/>
                        <a:lumOff val="25000"/>
                      </a:schemeClr>
                    </a:solidFill>
                    <a:latin typeface="微软雅黑" panose="020B0503020204020204" pitchFamily="34" charset="-122"/>
                    <a:ea typeface="微软雅黑" panose="020B0503020204020204" pitchFamily="34" charset="-122"/>
                  </a:rPr>
                  <a:t>点击添加内容</a:t>
                </a:r>
                <a:endParaRPr lang="en-US" altLang="zh-CN" sz="13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grpSp>
        <p:nvGrpSpPr>
          <p:cNvPr id="4" name="组合 3"/>
          <p:cNvGrpSpPr/>
          <p:nvPr/>
        </p:nvGrpSpPr>
        <p:grpSpPr>
          <a:xfrm>
            <a:off x="6115081" y="1769173"/>
            <a:ext cx="2129073" cy="680839"/>
            <a:chOff x="8153441" y="2433038"/>
            <a:chExt cx="2838764" cy="907784"/>
          </a:xfrm>
        </p:grpSpPr>
        <p:grpSp>
          <p:nvGrpSpPr>
            <p:cNvPr id="92" name="组合 91"/>
            <p:cNvGrpSpPr/>
            <p:nvPr/>
          </p:nvGrpSpPr>
          <p:grpSpPr>
            <a:xfrm>
              <a:off x="8153441" y="2458813"/>
              <a:ext cx="686373" cy="686373"/>
              <a:chOff x="6357074" y="1008628"/>
              <a:chExt cx="1676757" cy="1676757"/>
            </a:xfrm>
          </p:grpSpPr>
          <p:sp>
            <p:nvSpPr>
              <p:cNvPr id="93" name="椭圆 92"/>
              <p:cNvSpPr/>
              <p:nvPr/>
            </p:nvSpPr>
            <p:spPr>
              <a:xfrm>
                <a:off x="6357074" y="1008628"/>
                <a:ext cx="1676757" cy="1676757"/>
              </a:xfrm>
              <a:prstGeom prst="ellipse">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94" name="椭圆 93"/>
              <p:cNvSpPr/>
              <p:nvPr/>
            </p:nvSpPr>
            <p:spPr>
              <a:xfrm>
                <a:off x="6552150" y="1193250"/>
                <a:ext cx="1307513" cy="1307513"/>
              </a:xfrm>
              <a:prstGeom prst="ellipse">
                <a:avLst/>
              </a:prstGeom>
              <a:solidFill>
                <a:schemeClr val="accent2"/>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sp>
          <p:nvSpPr>
            <p:cNvPr id="53" name="112"/>
            <p:cNvSpPr/>
            <p:nvPr/>
          </p:nvSpPr>
          <p:spPr bwMode="auto">
            <a:xfrm>
              <a:off x="8349341" y="2646613"/>
              <a:ext cx="303217" cy="301881"/>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defRPr/>
              </a:pPr>
              <a:endParaRPr lang="en-US" sz="1500" kern="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grpSp>
          <p:nvGrpSpPr>
            <p:cNvPr id="80" name="组合 79"/>
            <p:cNvGrpSpPr/>
            <p:nvPr/>
          </p:nvGrpSpPr>
          <p:grpSpPr>
            <a:xfrm>
              <a:off x="8931661" y="2433038"/>
              <a:ext cx="2060544" cy="907784"/>
              <a:chOff x="5464721" y="2430808"/>
              <a:chExt cx="2060544" cy="907784"/>
            </a:xfrm>
          </p:grpSpPr>
          <p:sp>
            <p:nvSpPr>
              <p:cNvPr id="81" name="矩形 80"/>
              <p:cNvSpPr/>
              <p:nvPr/>
            </p:nvSpPr>
            <p:spPr>
              <a:xfrm>
                <a:off x="5464721" y="2698418"/>
                <a:ext cx="2060544" cy="640174"/>
              </a:xfrm>
              <a:prstGeom prst="rect">
                <a:avLst/>
              </a:prstGeom>
            </p:spPr>
            <p:txBody>
              <a:bodyPr wrap="square">
                <a:spAutoFit/>
              </a:bodyPr>
              <a:lstStyle/>
              <a:p>
                <a:pPr>
                  <a:lnSpc>
                    <a:spcPct val="120000"/>
                  </a:lnSpc>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cs typeface="Lato Regular" charset="0"/>
                    <a:sym typeface="Lato Regular" charset="0"/>
                  </a:rPr>
                  <a:t>点击添加主要文字内容</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Lato Regular" charset="0"/>
                  <a:sym typeface="Lato Regular" charset="0"/>
                </a:endParaRPr>
              </a:p>
              <a:p>
                <a:pPr>
                  <a:lnSpc>
                    <a:spcPct val="120000"/>
                  </a:lnSpc>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cs typeface="Lato Regular" charset="0"/>
                    <a:sym typeface="Lato Regular" charset="0"/>
                  </a:rPr>
                  <a:t>点击添加主要文字内容</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Lato Regular" charset="0"/>
                  <a:sym typeface="Lato Regular" charset="0"/>
                </a:endParaRPr>
              </a:p>
            </p:txBody>
          </p:sp>
          <p:sp>
            <p:nvSpPr>
              <p:cNvPr id="82" name="矩形 81"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5496560" y="2430808"/>
                <a:ext cx="1655071" cy="400109"/>
              </a:xfrm>
              <a:prstGeom prst="rect">
                <a:avLst/>
              </a:prstGeom>
            </p:spPr>
            <p:txBody>
              <a:bodyPr wrap="square">
                <a:spAutoFit/>
              </a:bodyPr>
              <a:lstStyle/>
              <a:p>
                <a:pPr fontAlgn="base">
                  <a:spcBef>
                    <a:spcPct val="0"/>
                  </a:spcBef>
                  <a:spcAft>
                    <a:spcPct val="0"/>
                  </a:spcAft>
                  <a:defRPr/>
                </a:pPr>
                <a:r>
                  <a:rPr lang="zh-CN" altLang="en-US" sz="1350" b="1" dirty="0">
                    <a:solidFill>
                      <a:schemeClr val="tx1">
                        <a:lumMod val="75000"/>
                        <a:lumOff val="25000"/>
                      </a:schemeClr>
                    </a:solidFill>
                    <a:latin typeface="微软雅黑" panose="020B0503020204020204" pitchFamily="34" charset="-122"/>
                    <a:ea typeface="微软雅黑" panose="020B0503020204020204" pitchFamily="34" charset="-122"/>
                  </a:rPr>
                  <a:t>点击添加内容</a:t>
                </a:r>
                <a:endParaRPr lang="en-US" altLang="zh-CN" sz="13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grpSp>
        <p:nvGrpSpPr>
          <p:cNvPr id="3" name="组合 2"/>
          <p:cNvGrpSpPr/>
          <p:nvPr/>
        </p:nvGrpSpPr>
        <p:grpSpPr>
          <a:xfrm>
            <a:off x="6108662" y="3141308"/>
            <a:ext cx="2112620" cy="680839"/>
            <a:chOff x="8144882" y="4262550"/>
            <a:chExt cx="2816827" cy="907784"/>
          </a:xfrm>
        </p:grpSpPr>
        <p:grpSp>
          <p:nvGrpSpPr>
            <p:cNvPr id="104" name="组合 103"/>
            <p:cNvGrpSpPr/>
            <p:nvPr/>
          </p:nvGrpSpPr>
          <p:grpSpPr>
            <a:xfrm>
              <a:off x="8144882" y="4288939"/>
              <a:ext cx="686373" cy="686373"/>
              <a:chOff x="6357074" y="1008628"/>
              <a:chExt cx="1676757" cy="1676757"/>
            </a:xfrm>
          </p:grpSpPr>
          <p:sp>
            <p:nvSpPr>
              <p:cNvPr id="105" name="椭圆 104"/>
              <p:cNvSpPr/>
              <p:nvPr/>
            </p:nvSpPr>
            <p:spPr>
              <a:xfrm>
                <a:off x="6357074" y="1008628"/>
                <a:ext cx="1676757" cy="1676757"/>
              </a:xfrm>
              <a:prstGeom prst="ellipse">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106" name="椭圆 105"/>
              <p:cNvSpPr/>
              <p:nvPr/>
            </p:nvSpPr>
            <p:spPr>
              <a:xfrm>
                <a:off x="6552150" y="1193250"/>
                <a:ext cx="1307513" cy="1307513"/>
              </a:xfrm>
              <a:prstGeom prst="ellipse">
                <a:avLst/>
              </a:prstGeom>
              <a:solidFill>
                <a:schemeClr val="accent1"/>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grpSp>
          <p:nvGrpSpPr>
            <p:cNvPr id="50" name="Group 112"/>
            <p:cNvGrpSpPr/>
            <p:nvPr/>
          </p:nvGrpSpPr>
          <p:grpSpPr>
            <a:xfrm>
              <a:off x="8350083" y="4508052"/>
              <a:ext cx="302725" cy="283612"/>
              <a:chOff x="5368132" y="3540125"/>
              <a:chExt cx="465138" cy="435769"/>
            </a:xfrm>
            <a:solidFill>
              <a:schemeClr val="bg1"/>
            </a:solidFill>
          </p:grpSpPr>
          <p:sp>
            <p:nvSpPr>
              <p:cNvPr id="51" name="ewrgeht"/>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p:spPr>
            <p:txBody>
              <a:bodyPr lIns="19050" tIns="19050" rIns="19050" bIns="19050" anchor="ctr"/>
              <a:lstStyle/>
              <a:p>
                <a:pPr algn="ctr" defTabSz="228600" fontAlgn="base" hangingPunct="0">
                  <a:spcBef>
                    <a:spcPct val="0"/>
                  </a:spcBef>
                  <a:spcAft>
                    <a:spcPct val="0"/>
                  </a:spcAft>
                  <a:defRPr/>
                </a:pPr>
                <a:endParaRPr lang="en-US" sz="1500" kern="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52" name="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p:spPr>
            <p:txBody>
              <a:bodyPr lIns="19050" tIns="19050" rIns="19050" bIns="19050" anchor="ctr"/>
              <a:lstStyle/>
              <a:p>
                <a:pPr algn="ctr" defTabSz="228600" fontAlgn="base" hangingPunct="0">
                  <a:spcBef>
                    <a:spcPct val="0"/>
                  </a:spcBef>
                  <a:spcAft>
                    <a:spcPct val="0"/>
                  </a:spcAft>
                  <a:defRPr/>
                </a:pPr>
                <a:endParaRPr lang="en-US" sz="1500" kern="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grpSp>
        <p:grpSp>
          <p:nvGrpSpPr>
            <p:cNvPr id="83" name="组合 82"/>
            <p:cNvGrpSpPr/>
            <p:nvPr/>
          </p:nvGrpSpPr>
          <p:grpSpPr>
            <a:xfrm>
              <a:off x="8901165" y="4262550"/>
              <a:ext cx="2060544" cy="907784"/>
              <a:chOff x="5464721" y="2430808"/>
              <a:chExt cx="2060544" cy="907784"/>
            </a:xfrm>
          </p:grpSpPr>
          <p:sp>
            <p:nvSpPr>
              <p:cNvPr id="84" name="矩形 83"/>
              <p:cNvSpPr/>
              <p:nvPr/>
            </p:nvSpPr>
            <p:spPr>
              <a:xfrm>
                <a:off x="5464721" y="2698418"/>
                <a:ext cx="2060544" cy="640174"/>
              </a:xfrm>
              <a:prstGeom prst="rect">
                <a:avLst/>
              </a:prstGeom>
            </p:spPr>
            <p:txBody>
              <a:bodyPr wrap="square">
                <a:spAutoFit/>
              </a:bodyPr>
              <a:lstStyle/>
              <a:p>
                <a:pPr>
                  <a:lnSpc>
                    <a:spcPct val="120000"/>
                  </a:lnSpc>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cs typeface="Lato Regular" charset="0"/>
                    <a:sym typeface="Lato Regular" charset="0"/>
                  </a:rPr>
                  <a:t>点击添加主要文字内容</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Lato Regular" charset="0"/>
                  <a:sym typeface="Lato Regular" charset="0"/>
                </a:endParaRPr>
              </a:p>
              <a:p>
                <a:pPr>
                  <a:lnSpc>
                    <a:spcPct val="120000"/>
                  </a:lnSpc>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cs typeface="Lato Regular" charset="0"/>
                    <a:sym typeface="Lato Regular" charset="0"/>
                  </a:rPr>
                  <a:t>点击添加主要文字内容</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Lato Regular" charset="0"/>
                  <a:sym typeface="Lato Regular" charset="0"/>
                </a:endParaRPr>
              </a:p>
            </p:txBody>
          </p:sp>
          <p:sp>
            <p:nvSpPr>
              <p:cNvPr id="85" name="矩形 84"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5496560" y="2430808"/>
                <a:ext cx="1655071" cy="400109"/>
              </a:xfrm>
              <a:prstGeom prst="rect">
                <a:avLst/>
              </a:prstGeom>
            </p:spPr>
            <p:txBody>
              <a:bodyPr wrap="square">
                <a:spAutoFit/>
              </a:bodyPr>
              <a:lstStyle/>
              <a:p>
                <a:pPr fontAlgn="base">
                  <a:spcBef>
                    <a:spcPct val="0"/>
                  </a:spcBef>
                  <a:spcAft>
                    <a:spcPct val="0"/>
                  </a:spcAft>
                  <a:defRPr/>
                </a:pPr>
                <a:r>
                  <a:rPr lang="zh-CN" altLang="en-US" sz="1350" b="1" dirty="0">
                    <a:solidFill>
                      <a:schemeClr val="tx1">
                        <a:lumMod val="75000"/>
                        <a:lumOff val="25000"/>
                      </a:schemeClr>
                    </a:solidFill>
                    <a:latin typeface="微软雅黑" panose="020B0503020204020204" pitchFamily="34" charset="-122"/>
                    <a:ea typeface="微软雅黑" panose="020B0503020204020204" pitchFamily="34" charset="-122"/>
                  </a:rPr>
                  <a:t>点击添加内容</a:t>
                </a:r>
                <a:endParaRPr lang="en-US" altLang="zh-CN" sz="13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1+#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25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1+#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50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1+#ppt_w/2"/>
                                          </p:val>
                                        </p:tav>
                                        <p:tav tm="100000">
                                          <p:val>
                                            <p:strVal val="#ppt_x"/>
                                          </p:val>
                                        </p:tav>
                                      </p:tavLst>
                                    </p:anim>
                                    <p:anim calcmode="lin" valueType="num">
                                      <p:cBhvr additive="base">
                                        <p:cTn id="22" dur="500" fill="hold"/>
                                        <p:tgtEl>
                                          <p:spTgt spid="6"/>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75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1+#ppt_w/2"/>
                                          </p:val>
                                        </p:tav>
                                        <p:tav tm="100000">
                                          <p:val>
                                            <p:strVal val="#ppt_x"/>
                                          </p:val>
                                        </p:tav>
                                      </p:tavLst>
                                    </p:anim>
                                    <p:anim calcmode="lin" valueType="num">
                                      <p:cBhvr additive="base">
                                        <p:cTn id="26"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4"/>
          <p:cNvSpPr>
            <a:spLocks noGrp="1" noChangeArrowheads="1"/>
          </p:cNvSpPr>
          <p:nvPr>
            <p:ph type="subTitle" idx="4294967295"/>
          </p:nvPr>
        </p:nvSpPr>
        <p:spPr>
          <a:xfrm>
            <a:off x="4191000" y="3028950"/>
            <a:ext cx="4651838" cy="520700"/>
          </a:xfrm>
        </p:spPr>
        <p:txBody>
          <a:bodyPr>
            <a:noAutofit/>
          </a:bodyPr>
          <a:lstStyle/>
          <a:p>
            <a:pPr marL="0" indent="0">
              <a:buNone/>
            </a:pPr>
            <a:r>
              <a:rPr lang="zh-CN" altLang="en-US" sz="4000" b="1" spc="300" dirty="0">
                <a:solidFill>
                  <a:schemeClr val="tx1">
                    <a:lumMod val="75000"/>
                    <a:lumOff val="25000"/>
                  </a:schemeClr>
                </a:solidFill>
                <a:latin typeface="微软雅黑" panose="020B0503020204020204" pitchFamily="34" charset="-122"/>
                <a:ea typeface="微软雅黑" panose="020B0503020204020204" pitchFamily="34" charset="-122"/>
              </a:rPr>
              <a:t>演示完毕感谢观看</a:t>
            </a:r>
          </a:p>
        </p:txBody>
      </p:sp>
      <p:sp>
        <p:nvSpPr>
          <p:cNvPr id="10" name="矩形 9"/>
          <p:cNvSpPr/>
          <p:nvPr/>
        </p:nvSpPr>
        <p:spPr>
          <a:xfrm>
            <a:off x="4270838" y="3562350"/>
            <a:ext cx="4572000" cy="400110"/>
          </a:xfrm>
          <a:prstGeom prst="rect">
            <a:avLst/>
          </a:prstGeom>
        </p:spPr>
        <p:txBody>
          <a:bodyPr wrap="square">
            <a:spAutoFit/>
          </a:bodyPr>
          <a:lstStyle/>
          <a:p>
            <a:r>
              <a:rPr lang="en-US" altLang="zh-CN" sz="1000" dirty="0">
                <a:solidFill>
                  <a:schemeClr val="tx1">
                    <a:lumMod val="75000"/>
                    <a:lumOff val="25000"/>
                  </a:schemeClr>
                </a:solidFill>
              </a:rPr>
              <a:t>Business wind work report on high quality template wind work report on high quality template Business wind work report on high</a:t>
            </a:r>
            <a:endParaRPr lang="zh-CN" altLang="en-US" sz="1000" dirty="0">
              <a:solidFill>
                <a:schemeClr val="tx1">
                  <a:lumMod val="75000"/>
                  <a:lumOff val="25000"/>
                </a:schemeClr>
              </a:solidFill>
            </a:endParaRPr>
          </a:p>
        </p:txBody>
      </p:sp>
      <p:sp>
        <p:nvSpPr>
          <p:cNvPr id="4" name="矩形 3"/>
          <p:cNvSpPr/>
          <p:nvPr/>
        </p:nvSpPr>
        <p:spPr>
          <a:xfrm>
            <a:off x="4321790" y="2532984"/>
            <a:ext cx="1499347" cy="36414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任意多边形 26"/>
          <p:cNvSpPr/>
          <p:nvPr/>
        </p:nvSpPr>
        <p:spPr>
          <a:xfrm flipH="1">
            <a:off x="5484865" y="2419350"/>
            <a:ext cx="2018416" cy="560921"/>
          </a:xfrm>
          <a:custGeom>
            <a:avLst/>
            <a:gdLst>
              <a:gd name="connsiteX0" fmla="*/ 0 w 2018416"/>
              <a:gd name="connsiteY0" fmla="*/ 0 h 560921"/>
              <a:gd name="connsiteX1" fmla="*/ 2018416 w 2018416"/>
              <a:gd name="connsiteY1" fmla="*/ 0 h 560921"/>
              <a:gd name="connsiteX2" fmla="*/ 2018416 w 2018416"/>
              <a:gd name="connsiteY2" fmla="*/ 90212 h 560921"/>
              <a:gd name="connsiteX3" fmla="*/ 1980621 w 2018416"/>
              <a:gd name="connsiteY3" fmla="*/ 90212 h 560921"/>
              <a:gd name="connsiteX4" fmla="*/ 1980621 w 2018416"/>
              <a:gd name="connsiteY4" fmla="*/ 37795 h 560921"/>
              <a:gd name="connsiteX5" fmla="*/ 37795 w 2018416"/>
              <a:gd name="connsiteY5" fmla="*/ 37795 h 560921"/>
              <a:gd name="connsiteX6" fmla="*/ 37795 w 2018416"/>
              <a:gd name="connsiteY6" fmla="*/ 523126 h 560921"/>
              <a:gd name="connsiteX7" fmla="*/ 1980621 w 2018416"/>
              <a:gd name="connsiteY7" fmla="*/ 523126 h 560921"/>
              <a:gd name="connsiteX8" fmla="*/ 1980621 w 2018416"/>
              <a:gd name="connsiteY8" fmla="*/ 471212 h 560921"/>
              <a:gd name="connsiteX9" fmla="*/ 2018416 w 2018416"/>
              <a:gd name="connsiteY9" fmla="*/ 471212 h 560921"/>
              <a:gd name="connsiteX10" fmla="*/ 2018416 w 2018416"/>
              <a:gd name="connsiteY10" fmla="*/ 560921 h 560921"/>
              <a:gd name="connsiteX11" fmla="*/ 0 w 2018416"/>
              <a:gd name="connsiteY11" fmla="*/ 560921 h 560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18416" h="560921">
                <a:moveTo>
                  <a:pt x="0" y="0"/>
                </a:moveTo>
                <a:lnTo>
                  <a:pt x="2018416" y="0"/>
                </a:lnTo>
                <a:lnTo>
                  <a:pt x="2018416" y="90212"/>
                </a:lnTo>
                <a:lnTo>
                  <a:pt x="1980621" y="90212"/>
                </a:lnTo>
                <a:lnTo>
                  <a:pt x="1980621" y="37795"/>
                </a:lnTo>
                <a:lnTo>
                  <a:pt x="37795" y="37795"/>
                </a:lnTo>
                <a:lnTo>
                  <a:pt x="37795" y="523126"/>
                </a:lnTo>
                <a:lnTo>
                  <a:pt x="1980621" y="523126"/>
                </a:lnTo>
                <a:lnTo>
                  <a:pt x="1980621" y="471212"/>
                </a:lnTo>
                <a:lnTo>
                  <a:pt x="2018416" y="471212"/>
                </a:lnTo>
                <a:lnTo>
                  <a:pt x="2018416" y="560921"/>
                </a:lnTo>
                <a:lnTo>
                  <a:pt x="0" y="56092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文本框 8"/>
          <p:cNvSpPr txBox="1"/>
          <p:nvPr/>
        </p:nvSpPr>
        <p:spPr>
          <a:xfrm>
            <a:off x="4355697" y="2438201"/>
            <a:ext cx="3175806" cy="523220"/>
          </a:xfrm>
          <a:prstGeom prst="rect">
            <a:avLst/>
          </a:prstGeom>
          <a:noFill/>
        </p:spPr>
        <p:txBody>
          <a:bodyPr wrap="none" rtlCol="0">
            <a:spAutoFit/>
          </a:bodyPr>
          <a:lstStyle/>
          <a:p>
            <a:r>
              <a:rPr lang="en-US" altLang="zh-CN" sz="2400" dirty="0">
                <a:solidFill>
                  <a:schemeClr val="bg1"/>
                </a:solidFill>
                <a:latin typeface="微软雅黑" panose="020B0503020204020204" pitchFamily="34" charset="-122"/>
                <a:ea typeface="微软雅黑" panose="020B0503020204020204" pitchFamily="34" charset="-122"/>
              </a:rPr>
              <a:t>B</a:t>
            </a:r>
            <a:r>
              <a:rPr lang="en-US" altLang="zh-CN" sz="2200" dirty="0">
                <a:solidFill>
                  <a:schemeClr val="bg1"/>
                </a:solidFill>
                <a:latin typeface="微软雅黑" panose="020B0503020204020204" pitchFamily="34" charset="-122"/>
                <a:ea typeface="微软雅黑" panose="020B0503020204020204" pitchFamily="34" charset="-122"/>
              </a:rPr>
              <a:t>USINESS</a:t>
            </a:r>
            <a:r>
              <a:rPr lang="en-US" altLang="zh-CN" sz="2200" dirty="0">
                <a:solidFill>
                  <a:schemeClr val="accent1"/>
                </a:solidFill>
                <a:latin typeface="微软雅黑" panose="020B0503020204020204" pitchFamily="34" charset="-122"/>
                <a:ea typeface="微软雅黑" panose="020B0503020204020204" pitchFamily="34" charset="-122"/>
              </a:rPr>
              <a:t> </a:t>
            </a:r>
            <a:r>
              <a:rPr lang="en-US" altLang="zh-CN" sz="2800" b="1" dirty="0">
                <a:solidFill>
                  <a:schemeClr val="accent1"/>
                </a:solidFill>
                <a:latin typeface="微软雅黑" panose="020B0503020204020204" pitchFamily="34" charset="-122"/>
                <a:ea typeface="微软雅黑" panose="020B0503020204020204" pitchFamily="34" charset="-122"/>
              </a:rPr>
              <a:t>REPORT</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
        <p:nvSpPr>
          <p:cNvPr id="3" name="动作按钮: 自定义 2"/>
          <p:cNvSpPr/>
          <p:nvPr/>
        </p:nvSpPr>
        <p:spPr>
          <a:xfrm>
            <a:off x="689610" y="327660"/>
            <a:ext cx="8153400" cy="4524375"/>
          </a:xfrm>
          <a:prstGeom prst="actionButtonBlank">
            <a:avLst/>
          </a:prstGeom>
          <a:noFill/>
          <a:ln>
            <a:solidFill>
              <a:schemeClr val="accent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3"/>
          <a:srcRect r="5172" b="27336"/>
          <a:stretch>
            <a:fillRect/>
          </a:stretch>
        </p:blipFill>
        <p:spPr>
          <a:xfrm>
            <a:off x="0" y="0"/>
            <a:ext cx="4142740" cy="517906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p:tgtEl>
                                          <p:spTgt spid="4"/>
                                        </p:tgtEl>
                                        <p:attrNameLst>
                                          <p:attrName>ppt_x</p:attrName>
                                        </p:attrNameLst>
                                      </p:cBhvr>
                                      <p:tavLst>
                                        <p:tav tm="0">
                                          <p:val>
                                            <p:strVal val="#ppt_x-#ppt_w*1.125000"/>
                                          </p:val>
                                        </p:tav>
                                        <p:tav tm="100000">
                                          <p:val>
                                            <p:strVal val="#ppt_x"/>
                                          </p:val>
                                        </p:tav>
                                      </p:tavLst>
                                    </p:anim>
                                    <p:animEffect transition="in" filter="wipe(right)">
                                      <p:cBhvr>
                                        <p:cTn id="8" dur="1000"/>
                                        <p:tgtEl>
                                          <p:spTgt spid="4"/>
                                        </p:tgtEl>
                                      </p:cBhvr>
                                    </p:animEffect>
                                  </p:childTnLst>
                                </p:cTn>
                              </p:par>
                              <p:par>
                                <p:cTn id="9" presetID="2" presetClass="entr" presetSubtype="2" decel="100000"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1000" fill="hold"/>
                                        <p:tgtEl>
                                          <p:spTgt spid="27"/>
                                        </p:tgtEl>
                                        <p:attrNameLst>
                                          <p:attrName>ppt_x</p:attrName>
                                        </p:attrNameLst>
                                      </p:cBhvr>
                                      <p:tavLst>
                                        <p:tav tm="0">
                                          <p:val>
                                            <p:strVal val="1+#ppt_w/2"/>
                                          </p:val>
                                        </p:tav>
                                        <p:tav tm="100000">
                                          <p:val>
                                            <p:strVal val="#ppt_x"/>
                                          </p:val>
                                        </p:tav>
                                      </p:tavLst>
                                    </p:anim>
                                    <p:anim calcmode="lin" valueType="num">
                                      <p:cBhvr additive="base">
                                        <p:cTn id="12" dur="1000" fill="hold"/>
                                        <p:tgtEl>
                                          <p:spTgt spid="2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childTnLst>
                          </p:cTn>
                        </p:par>
                        <p:par>
                          <p:cTn id="19" fill="hold">
                            <p:stCondLst>
                              <p:cond delay="1200"/>
                            </p:stCondLst>
                            <p:childTnLst>
                              <p:par>
                                <p:cTn id="20" presetID="52" presetClass="entr" presetSubtype="0" fill="hold" grpId="0" nodeType="afterEffect">
                                  <p:stCondLst>
                                    <p:cond delay="0"/>
                                  </p:stCondLst>
                                  <p:iterate type="lt">
                                    <p:tmPct val="10000"/>
                                  </p:iterate>
                                  <p:childTnLst>
                                    <p:set>
                                      <p:cBhvr>
                                        <p:cTn id="21" dur="1" fill="hold">
                                          <p:stCondLst>
                                            <p:cond delay="0"/>
                                          </p:stCondLst>
                                        </p:cTn>
                                        <p:tgtEl>
                                          <p:spTgt spid="4099">
                                            <p:txEl>
                                              <p:pRg st="0" end="0"/>
                                            </p:txEl>
                                          </p:spTgt>
                                        </p:tgtEl>
                                        <p:attrNameLst>
                                          <p:attrName>style.visibility</p:attrName>
                                        </p:attrNameLst>
                                      </p:cBhvr>
                                      <p:to>
                                        <p:strVal val="visible"/>
                                      </p:to>
                                    </p:set>
                                    <p:animScale>
                                      <p:cBhvr>
                                        <p:cTn id="22" dur="1000" decel="50000" fill="hold">
                                          <p:stCondLst>
                                            <p:cond delay="0"/>
                                          </p:stCondLst>
                                        </p:cTn>
                                        <p:tgtEl>
                                          <p:spTgt spid="4099">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4099">
                                            <p:txEl>
                                              <p:pRg st="0" end="0"/>
                                            </p:txEl>
                                          </p:spTgt>
                                        </p:tgtEl>
                                        <p:attrNameLst>
                                          <p:attrName>ppt_x</p:attrName>
                                          <p:attrName>ppt_y</p:attrName>
                                        </p:attrNameLst>
                                      </p:cBhvr>
                                    </p:animMotion>
                                    <p:animEffect transition="in" filter="fade">
                                      <p:cBhvr>
                                        <p:cTn id="24" dur="1000"/>
                                        <p:tgtEl>
                                          <p:spTgt spid="4099">
                                            <p:txEl>
                                              <p:pRg st="0" end="0"/>
                                            </p:txEl>
                                          </p:spTgt>
                                        </p:tgtEl>
                                      </p:cBhvr>
                                    </p:animEffect>
                                  </p:childTnLst>
                                </p:cTn>
                              </p:par>
                            </p:childTnLst>
                          </p:cTn>
                        </p:par>
                        <p:par>
                          <p:cTn id="25" fill="hold">
                            <p:stCondLst>
                              <p:cond delay="2900"/>
                            </p:stCondLst>
                            <p:childTnLst>
                              <p:par>
                                <p:cTn id="26" presetID="14" presetClass="entr" presetSubtype="10"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randombar(horizontal)">
                                      <p:cBhvr>
                                        <p:cTn id="2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p:bldP spid="10" grpId="0"/>
      <p:bldP spid="4" grpId="0" animBg="1"/>
      <p:bldP spid="27" grpId="0" animBg="1"/>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82ADB108-2F67-4B4E-A97E-19ABB6FAC58E"/>
  <p:tag name="ISPRING_SCORM_RATE_SLIDES" val="1"/>
  <p:tag name="ISPRINGONLINEFOLDERID" val="0"/>
  <p:tag name="ISPRINGONLINEFOLDERPATH" val="Content List"/>
  <p:tag name="ISPRINGCLOUDFOLDERID" val="0"/>
  <p:tag name="ISPRINGCLOUDFOLDERPATH" val="Repository"/>
  <p:tag name="ISPRING_PLAYERS_CUSTOMIZATION" val="UEsDBBQAAgAIAJCuo0gOaiROYgQAAAURAAAdAAAAdW5pdmVyc2FsL2NvbW1vbl9tZXNzYWdlcy5sbmetWG1v2zYQ/l6g/4EQUGADtrQd0KIYEge0xNhEZMmV6DjZMAiMxNhEKDHVi9vs037Nfth+yY6UncR9gaQkgG2YlO+54909d0cfHn/JFdqIspK6OHLeHrxxkChSnclideQs2MmvHxxU1bzIuNKFOHIK7aDj0csXh4oXq4avBHx/+QKhw1xUFSyrkVndr5HMjpz5OHHD2RwHF4kfTsJkTCfOyNX5DS9uka9X+qff3n/48vbd+58PX2/l+sDEM+z7+0DIIr170wMoYFHoJ4BG/CQg58wZmc9hcuGC+TQgzmj7ZZj0PCJnzsh8dsotoogELIl96pGExkkQMusLnzDiOaML3aA13whUa7SR4jOq1wLiWMtSoErJzD5INWwUjehS5oUzTIMkIjGLqMtoGDijWJfl7S8Wljf1WpegrkKZrPilEpnVCRljn9+UogLVvIaMQvCq1xJ+qXMui4NO1RFe0mCSsDD044QE3m7HGZEiQ17JjZqBKBGOSQQAJa9E+QjZxGaZFUdYqWEIUzqZ+vBmxoSpXK0VvOuhdswJxGAuii4pyBESQXbF8TKMPOM0UIU4uuFV9VmX2V5+PAxUFzAN3BBS0GUPwJnB2AFDjCXUjbIUad0FNiNxjCckGYfnkMjAu3CIRHgKdDsdInFBYqAIibtkAnxGJ9gkvKHYLv93/Eq5SWd1i3iagpxx30bqpoId41JggWVadTBMTUw+LiBsFPs/oHGLCt61q5XcCLCjzETZqQgqi0s8k0UfF/SP5ARTn3gJpJUXLhNmS57RmPNbVOga8WzDi1SgS5HyBnL9Fp5lMrPPTJyt/k+N/BvxeltVXm0LUuCR81dD7dmrYd8xq6nAproW+U3dpdo4bGv+Y6wwOf1DE/oc/XH6Y5cEOKLh80Smknmj2qr75PjcWTY0Rp1GPNFT/aP13JbEbW0dUyhYY6n7SxDopqZ/QANU/aVocAKK5m2JhhpOi6sBOoNwCxBo9FiMM3DVngln4MIB8ksyjimD2WgpLitZd44dlo1tgL4f2hTmPCVqcU/GS3GlYcJRgm/a6QO6kI10Z0AfDDd7rYJR5oPJAQCu2uQBSCVzsD/rgbmYkZ0H2gK/d5KlblRmyavktS3y4NsmF9+OTVelzu2u4tUuedsmc/wUK9rDRa3S+YD2f8e/3vF5QL/HRykmOHKniYsDl5hB33BV9RQCChhX+CxOfDw24sCFnNfpGprplW6KrCdQO6t75AQD2PbMseBluv7vn397YnxlSbuLtru/DwIBYpsqSO7A/gx0Laq/ukAYHu/L2UUfqe3dZifX86rDKGThs9wheNtacp3D1kG3XkjybdAwY9idzoAHsU173ZQwug1BmOHoFGqZncKd0YyX11AImdZqEIp1tUnAepj2++tlUytZiCGyT2sl5sCMzhPsefauDeRTMr1ue2YGN4p0e+lWcOnuC+ZOcQB19is8kcl6IKBtTbsqBERv1/c033zbqe5Wlf3D4vD1g/8v/gdQSwMEFAACAAgAkK6jSAh+CyMpAwAAhgwAACcAAAB1bml2ZXJzYWwvZmxhc2hfcHVibGlzaGluZ19zZXR0aW5ncy54bWzVV91u2jAUvucpLE+9LGk7unYooaoKaNVaQIVt7VVlYkOsOnYW21B6tafZg+1JdhwDBbXr0h+kTQgRn5/v/J+Y8Og2FWjCcs2VjPBudQcjJmNFuRxH+MugvX2IkTZEUiKUZBGWCqOjRiXM7FBwnfSZMSCqEcBIXc9MhBNjsnoQTKfTKtdZ7rhKWAP4uhqrNMhyppk0LA8yQWbwY2YZ03iOUAIAvqmSc7VGpYJQ6JHOFbWCIU7Bc8ldUES0BdEJDrzYkMQ341xZSU+UUDnKx8MIvzs8dp+FjIdq8pRJlxPdAKIjmzqhlDsviOjzO4YSxscJuHtQw2jKqUkivFdzKCAdPEQpsH3oxKGcKMiBNHP4lBlCiSH+6O0Zdmv0guBJdCZJyuMBcJCLP8LNwfWnq17r4uy08/l60O2eDU573olCJ1jHCYN1QyE4pGwes6WdkBhD4gT8Bp0REZqFwSppITZScs05d0ZDJSD3hRa0UTpktENStlKN/g2XbZDcxWgEgYhZhI9zTgRG3BDB46WytkNtuCmq3l6VRIAF7cnQeR/fm/fZiROSa7bq1oKjXc7jxjdlBUUzZZHgNwwZhSB+m8JTwtBqcdAoV2lBhfYxSAsOFiecTRk9KnI6B/yToSswkVrQhF7NBDPewnfL79CQjVQOuIxMoLOBzrXHrz4LOCNa34OShY9b/bPTZuv6tNNsXW65AAmdEBk/ExwKztLMbASfzJBUZqEH6YiJ1awoCuW04JWJrfryMmieWuHL/NbFWIHeYEk2Y+U5hfmrB6XNJmRSDKIbrgIaRpBDSTwmMGJYF1xaVhYwJhIpKWaIxLDWtBvrCVdWA8UPsIfWL/fQ6yMui9MYVhtYzCnLS0Hu7O69r+1/ODj8WK8Gv3783H5Sab7we4I4c37jnzy58pdr/+E2DAO3pR9f2ia3/+bO7l20vpbJa6d1OShV0la/FFy3jFT3cxmpC/+S6a28YEq5AEtp7IcM1pLgKTeMvmWLvaBNXvVu9z22mTbZYMyvGY3/JmR/Wl4T1+6FYfDoxdVxUi55ColwK3F5223s13bgpvkoq1IBtPX/Do3Kb1BLAwQUAAIACACQrqNItfwJZLoCAABVCgAAIQAAAHVuaXZlcnNhbC9mbGFzaF9za2luX3NldHRpbmdzLnhtbJVWbW/iMAz+fr8Ccd/p7pWd1CExxkmTdrfpNu172po2Ik2qJGXHv784TdYEKPSwJhH7eWzHsc1StaV88WEySXPBhHwGrSkvFWq8bkKLm2nWai34LBdcA9czLmRN2HTx8af9pIlFXmKJHcixnA3JoQ8zt58xFBfj2xxliJCLuiF8/yBKMctIvi2laHlxMbVq34BklG8N8urHfLUeDMCo0vca6iin9TXKOEojQSnAlL6vUS6yGMmA+UhX9jOS04c6f/sD2o4qqi1t+QlliNaQEuIiXy9RhvHceI9fZY5ynqDhrzbQL59RBqGM7EHGzu++ogwyRNM2/9MjjRQlFjTmnH/Edw4TpDDjh1ldoVwk4IUw0MVXcOWxd70LQO5rOPcpjqsU7AnrerAQ8NEzBgstW0gTf+psqhJvj6028wGLDWHKAEJVD3oyST+RVnk3sa7H/YE3yovQl9P0kFfB2hpWXcKBu1jf41erW7srQqfvuiBDCTunDFLslT3yt6nrETJQ9shnRgt45Gx/nMGhqSP5R74l7jnP199YgRNzLJzVn7wVIz3g6KogVafwmFoUsFCYzgutAd8tTayuSyk5yinlZEdLoqngvxCX7e1lVJocGFyvne6sVFPN4FTD2RzNmg7LZc9xPzpr3JDdz0J/ue480WaL30yJ1iSvavOzpKYTxzNjYgozTU4zcE8aOMh7vhEBx8YeItVEbkG+CMHGhuFCgxrrXnTDNQRPk6AGaXK6yqlzcqr8vK0zkGvzahSUr3Ks7IAVLStm/vQrhTcoDhgD1o6qK+OPE/rel4HCNQEQmVe+a7tDZ6lbpimDHfjhDxT2ykN3S5Xp0qGGW+oH2Oiw5ZxmVE+6XdH3SrxDAv0J/KtJK3J8YBnR9ppkyt4smny/hvtcosXs1xk2X7jJ7Nn1UuTY2I8raJT47+Q/UEsDBBQAAgAIAJCuo0gqlg9n/gIAAJcLAAAmAAAAdW5pdmVyc2FsL2h0bWxfcHVibGlzaGluZ19zZXR0aW5ncy54bWzNlm9PGjEYwN/zKZouvpRT56YjdxgjGIlOiLBNX5lyLVxjr721PfB8tU+zD7ZPsqdXQIiOnUaWhRDo0z6/51/7tOHRfSrQhGnDlYzwbn0HIyZjRbkcR/jL4HT7ECNjiaREKMkiLBVGR81amOVDwU3SZ9bCUoMAI00jsxFOrM0aQTCdTuvcZNrNKpFb4Jt6rNIg08wwaZkOMkEK+LFFxgyeESoA4JsqOVNr1moIhZ70WdFcMMQpeC65C4qIM5sKHPhVQxLfjbXKJT1RQmmkx8MIvzs8dp/5Gk9q8ZRJlxLTBKET2wahlDsniOjzB4YSxscJeHuwj9GUU5tEeG/fUWB18JRSsn3kxFFOFKRA2hk+ZZZQYokfenuW3VszF3gRLSRJeTyAGeTCj3BrcHt202tfXXQuz28H3e7FoNPzTpQ6wSonDFYNheCQynXMFnZCYi2JE/AbdEZEGBYGy6L5spGSK865MRoqAakvtTAagaeiiPCx5kRgxC0RPF7MWqLHzJ5yATE43d36SFr8CPTxxgnRhi0bms8Yl8W4+U3lgqJC5UjwO4asQhBRnsK/hKHldKORVmkpFcRYZASnDE04mzJ6VGZpBvyToRswkeagCZsvE8x6C99z/oCGbKQ0cBmZwFYFOTeeX38ROCPGPELJ3Met/kWn1b7tXLba11suQEInRMYvhEMJWZrZjfBJgaSycz1IR0xyw8qiUE7LuSqx1V9fBsPTXPgyv3UxltAbLMlmrLykMH/1oLLZhEzKg+gOV4mGI8ihJJ4JEzEcdy5zVhUYE4mUFAUiMTQq4471hKvcgMQfYI82r/fQ6yMuy9EYbg6wqCnTlZA7u3vv9z98PDj81KgHv3783F6rNGvhPUGcOd/DT9Y28UUjf9oNw8D1zufbsNX5v+rCvav21yqZumxfDyoVqd2vhOtWWdU9r7Lqyl8bvaUro5IL0GbG/thAoxE85ZbRt9w0ryj8+vvXb4s3KvwGo1i7ff/fIPxo8dxaeV+FwbMPwBrIVx/TzdpvUEsDBBQAAgAIAJCuo0hocVKRmgEAAB8GAAAfAAAAdW5pdmVyc2FsL2h0bWxfc2tpbl9zZXR0aW5ncy5qc42UTW/CMAyG7/wKlF0nxD5hu6HBpEkcJo3btEMoplSkSZWkHR3iv68OX03qjsUX8vLkdewq3na61WIR6z53t+6327/7e6cBalbncO3rokVPUWdGJAuYJSmIRAILkOJ49CTvzgRlzKQznZcfaGtqfkzhP0suTB3PCAtNaIY6XBDgN6FtqMM/J7FTq2tfU63R89xaJXuRkhak7UmlU+4YdvXqVr3EAFYF6AvokkfgmQ7caiPPjg8DjDoXqTTjspyqWPXmPFrHWuVy0ZZ/VWagq0++3gP9p8HLxLMTibFvFtIw8WSI0U5mGoyBQ97HCQYJCz4HUfPtu/UH6hk3CwroIjGJPdKjG4w6nfEYGl0ajjB8TFZejW4OMJqchY3dE3e3GB4heAm6YTW+x/BAleXZPz5gplWMHWmgzZ6fUKH4IpHxIXUfg+Twsmjb1r1zoe76Y+Y9IRU8oRX1/NK22RGChgCtN5aOeU2Qd0rZCUqURA5FaNS0Kug5YsM5gvvPLuPW8miVVuOhGo5VG7heg54pJarbf126Z5irs/sFUEsDBBQAAgAIAJCuo0g9PC/RwQAAAOUBAAAaAAAAdW5pdmVyc2FsL2kxOG5fcHJlc2V0cy54bWydkbEKwjAQhvc+RbjdxG6lJHUT3Bx0lpqmGmkvJZdaH9+UinSRgEMg//F9PyQnd6++Y0/jyTpUkPMtMIPaNRZvCs6n/aYARqHGpu4cGgXogO2qTNq8wKM3ZAKxWIGk4B7CUAoxTRO3NPjYQK4bQywmrl0v4ukditkUw6LC4pb2L/szgyrLGJPX0XbhgFW8x7QgjLxWMDsXjdxi60D8AhqTAEyqwVACaH0CeAwJwI8rQIrvm+ekRwrxo2KQYrWeKnsDUEsDBBQAAgAIAJCuo0izv7NQbQAAAHIAAAAcAAAAdW5pdmVyc2FsL2xvY2FsX3NldHRpbmdzLnhtbA3MPQ6DMAxA4Z1TWJ7K0L+NgcDGWFUqPYAVLITk2CixqnJ7sr3h0+vHfxL4cS6bacDn7YHAGm3ZdA34nadrh1CcdCEx5YBqCOPQ9GKR5MPuFRbYhQ7OM6cazi9KVb4zF1Ynr2e4RNuPFu9DcwJ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kK6jSIyYS/o+CAAAjyAAACkAAAB1bml2ZXJzYWwvc2tpbl9jdXN0b21pemF0aW9uX3NldHRpbmdzLnhtbLVa627iShL+v0/RYnWks9IqXMwtK4aVL01iDTEc7CQzu1qhBneCFdvNsRtmOOLHPs0+2D7JVrftYBMgdmYWT6JxddVX1XXrCxnEL16ob2LOAu8Pwj0W2pRzL3yOh39CaLBkPoumEY0pj+sHyqMXuuybGT4xQQNqzEnoksjVxWg8bKCR/KB+T+0bfXhra+0W6rVxC/eRgTs6jF0rxrWiw5jRauqD+hFEghvRJQ35adRBvTD6VsAMYxpxM3Tp96FS5M4PFWdwExHXA7542G2LZ59p3Rtt8aB2s9Pr4H1LVRSli/SO0TQa+17vuqc2EW60Ow1lr/VbSktBzU6ned3dN3utjgJvo+suoLTxdRe1e+12y9i3cAukkapqRkvf95TrZlMFbbh/re9HI63XaKBms6m0jX2nq4y0BgJuBTBUpS8cqBiKpnT3qqY2+woa6SNt1N5jA3f1Duq3cLfR2Lc1TWk0Ds49zC7vrgO19HQyd74DeDIEJ0dFbtVPJNdguYkiYHZosPYJpygkAf1UkzkZcpmx6NclW+/+UksTVCZzxp7ZVaQmRCALsOEJrEFdjmRs0q58YeTpyHM/1RYbzll4tWQhB6irkEUB8WvDPye5k86sjCTb0qiK3BNZ0oO6nvyUFUt1QT7Dc0loyYI1CXdj9syuFmT58hyxTeiWMnO1W9PI98IX4G5c93R8UZHvxdzkNCjYh/viKS+2hnjGVJjXxeIpJemTBfUzjQ35qSB3UPm+R45Et17scSmqNsVzSXRNnmkxAH1VPJdlQtBSjFpPPO8LcfqdA7siyr91kd0nOxoVlSTt8qIUW2/WVfNpHbFn4eyi3PuBfpXzGXSf8FlY2BBPKSExQaGwVJRSt8n5G0eM6etxLxkEoAWCm28uKUlCTrW5PrmbqtbX+XhyM5lr5k1tqCdViURZ/trq9r83O13oXKlcSST7Th2Pi1hIgnUa5bAsZzYZzwEQj+cW/uLUhuJ3ZdHJvTM2LVwbpv+pDDCd4YfaUPwuI3o/m2HLmdtj08Bz055bE0f6ZYwdbNSGX9kGrciWIs7Q1qPfEF9RBO3ZiyiKfc+VA6Jle+GGltBnTO5U05rPsO3MTN0xJ1ZtaLMo2v1VIpMNX0HyrEiMXC8mC5+6Ui2kiBxf51co+MdXHnCygHjhVRntM/XRtG7mzmQytufYMjJKbYhDFxkREZqqA81UG88AIyKwjn9MfC6zTyIg1fcrg9yaN7dj+HGEIbfe88qHH/4Ba6YYQjKlYQlBSBw8g6yz7cfJzBA+BIWIoDWJ428scgtJkw9dCWzT0ieQmrqTw3cETIYNgffCJaQOXfISeHfYttUbPNcmXyDHoTYnFYUmn6EkP1cU+optqCFslxCz1AfzRhUVIcowK5CsBpdE5Lu/Q2S5BDnhza3HNjFQhIehTGQ1xleVNdn4t3sIpKmOz1R7AgzOlm/P3paCKZELy1wJXdCGdGyI7Prt3vzHfKSaY2zMId2MyePckV1SKA3IDoWMI+JuSbikaEGXZAOVsIMx13PlmIi8NOH3jfcHIjztP7+krcsy8JdfPmBSoeGdsAz2y6AMtilr/p524bZ0Bh80ROT6WSvKOODDJtg6ttSZOfk5IYq9YOMnXfpnBOrVuKrBeteOH/dX+bD9H4yxkxasmdDRNI9VEsKwEoslBxZPv5KgaY1AXXpYhIYvTqiVAKxJimEx9AMwD+C5giEP4NFqEI9Ys00HNluPdCFOHyWEZa0mUTsdb3FG9Ckc0F9LdUGfGOyXfEq2yUYG1i4Z/jJRzm2VCkuLYzpjMNwCzOckqQDV9wJxhioHe3+HM1ckq0FhPo9s47uyun3vRa4I4OdNQN/uw54iFkiqT+Isr5NF6e8/aEgyxVmid1ptA/FaoKVjlavPH4qYjdWZfjvXVUvH4kQh6tkvLwfVIXwyduz5WNUEApRJQPhyBavwkzjnlcdKTgQGHqmAl07epiRarv777/+UhzmyJ6GilPq3qjhQ/KJr4le8f1qM0/hfJXAcVSuKypeSgumBKhMtf75yTEjQn3JkIcmyFLBAXHGVUg0lkIZRdRxVv72DKrFlUbBNBHvBiiB36uwzND65168N70j0Ao3TYcyvCiQ9L3KTV7bhcMTdcN8LaUXxH16JxOQdczpXDUOe/aFGfW/5kiy/Lhxg0ms+5LPnKnj6rWpBdz6CpK7Hq2PKxS3rWtASkvdDQ9ieXOteCYcLFZ9AD+eF+5mQR8yfiputt1e5wCAu4iCNhzwSR/rsLc8Rr9i3NHbDJ+LHwJYnHbNOwYap2CymkEXaMfdM1I6bx00px4wPzId1QU+mk4Mu0o+ldF2TN795Ba+0N5bDMSsdypl+IB7zW/Q7f8OfIx7z22JNmcC57q1Nx0N50ew6TiNRnl4mdsBDQ9mlUp7srcgjLBiLa9k4N5GUUOQMmEuHcm10vICm5SxoeYPrZywehK/blzshs9jJacfia4fCwCF965fzd8A97tPzyS3nASWYd7V8P1UBKc+pEki+Pjh2RkJFfLemn2pwECHLlej0cQ2lGJ9qwp3JNzTn5NZZPxPtLCcprbksGsh+Ltt5JZWh6OLVVLGk2C8LDepv/DSoX4rQIIU9H8BwEyxohCEHPOhyaYSKxDz7KrsKe5A70iO5M6N5AL4C7BDOSFkl5AiFxJLbqqxakpf8OOwtuefTLc1aVY6Qc87l+Q9iqI7Lya3yMX3i+fROKZWrIO11h1ws9sAc/ayUPJHllRyNVCw6ThaxnP2JbpUtPgcbTyxHWZsW6Z7v0IwfRb1+QhXwnvP+oJ5fZqFHvfmW9ZgGooB39m8O/gdQSwMEFAACAAgAkK6jSCqKN+aHEQAA8GEAABcAAAB1bml2ZXJzYWwvdW5pdmVyc2FsLnBuZ+3d+VeS2f8AcEszJ2eizcwsbZq0xQXUGjMXWmzSkXKd1FLR1GwzNTMUWVKnsUUldcpdmlzaJW3S3MAlJdSgCZXSlAqFEJUQkR0+9J2az4x+5g/4nvNwDni49znPva/73NUf3lzyOrDvm0WrF2lpaX3j7ubqo6WlA9PS0o7T09WkqHZb7tP8mRfvs2+3VhV1DVfzRSdq1/5dWlrVOH1F2ALN969i3QLjtbQWt396zyPH3I7Q0gq74O66yy8xZGIIfuVBpJIsUOajtJzPH9AGteV+tHya9SNk04+uznrL59ssmXgGKf/ouv5F2jL9+Xt0Lnl5KrRTkJWBFJlobZNiSH7uQT2fdujRUcI2JuOX/fUcWml9FaOnNIlP6yE+LlBIpume9vxm8TC7BDFcL5Gyi2Jk3K9XhZ6fp/v3j7c/rF6lLDvkti2bizvMgrpI3qYZS7uuuNw01P4a0qL194/7Nl7REYoneuamWEV1wM2Vtv/MhrTsTNbucxsjP6BB1U3KsPt3YCb7MiNmlXcjPeWEWd0Y72xQIk4fQZss+Gf2+ZRI7b4fTyuVfKwhDFY1p7rnU8Df+FnUV1ha5ZlFjWTMzv8QuRPivcTAVXd2Rr7REliTd2LZnPvNay1n/PwsogdtN0tz1fghxHvpT3Nv9RBCuZezjNMzt+yWNte9fkuNZpfR0lbuv9R355D97Batn6e/3MB7b8ScOunnNm3ZHEfNmG0P0bWE+bkaZM++XpOMNLBZ0AsgAASAABAAAkAACAABIAAEgAAQAAJAAAgAASAABIAAEAACQAAIAAEgAASAABAAAkAACAABIAAEgAAQAAJAAAgAASAABIAAEAACQAAIAAEgAASAABAAAkAACAABIAAEgAAQAAJAAAgAASAABIAAEAACQAAIAAEgAASAABAA4v8RIkXaNvKI5jIo+R/RAs+nqO1ju8MS0+bG0dM9bb8uP+BVwCqb2WEBW3rOh77PbDNeMCeioJ750YNHD85OhcT+e/v+W/I12ObIOXV9dh5MmWc+v2zn3RezylirKTr1Umib1uwq+QucYS7SkdznHuDm35OmKBvtcU5Tz9gpC0221+NFZ/q6/cFRzU1rx/IY3qP/LNDaHqJEzayA5gXLbfs4jSJhHUkZPe0Q06wSbWVxGSrMLUkiWVUMDclHSd6lF5mqJeSNhm7WjU3IJN7oTFa7qck/YynCtflE+SRFVaH+dtdNF84DRjTlnDO1Hu1CYgedgFSzRfAdeGk7K3TqTTyt5CdLo/TDYARy+0kT9QXDkFe9tG04ebupKlZIdeSjJuLgaFHfczBGcOUKnuYiH7/LecwWC7d3Y5c0CTqN4SVKPlYtH6RikGBRYiP10eSpN0yoWkobNAE3M4J/qHovDkAGmqCn/3geSeD8VlqFLDi6t3Zc/sJROE3N//L0c1JkHtO+ykWXtnmHcuNKk9gFHTQzXtz1Ulq9S9PkzN30ZXEQB8bqn8Din0jVjI3ViKEERsfG7pOl4mbxsPwx+d4rH1IIvphBi8EIiwzVjWxpUnG7WuveI4KXT5SqmY/mv1cz6g9KViG8QY3yyUZEZxWyAVmMHEA2xYFHb65/qgcWqfMmTxVlC2rWTiUHzdT08g4R9gS6XG8OB9PvP1uMPRxQw333V4Wpr3cqR4dYOCgmPLz14hoPxNkqm4iJ7mAE6hoz57vF5ifhL3xRTWZOlHbe8h7ZyBMVYj/kTiSl1jP/pDdEuSHhvlZOXgdrUpzO0PuWpTgR7J1drkrW+UXw8HJ4gr+IaVDfWZL51taE4JTR4b3gIvf9iDFT0tn/wbb0XF42GotDru28ya3JqwjhvJMGtI7suH6cfCg7ST7An+iud7D/3K+2m2mLmq08BfG99zAF16mKu1iSLwqTwPDgPJx5l0opZX6VhOK2DbR442NppJHwQbPA/CCmqSWrO6hS7BX2myrZpGbLhgzRvguEpXu3pMLwmMTbXjbwKxlmf1TZU4N/mFE6j4ktbnmAuy9u8QAzBxBbBk34n2oSkL12akfyAC/58Ll+auGXDm7nxRx8vwJaDe3s/n26NjaDKewt5QzwOTVnD4piWyNoobaLEdGQO6RWPBZ7RbqgbyM3vOMhe8qJGoaFnGpsXApjC0JXw2oXXK9Pj8aRVmw4Z2QEphNJ5IG8SO6o49PBhOblziOR07+nNzs7QDnkz2Ph1rEbRCeWOZaZIyW/9kDEBpvmMbnMW8StUVzLfqcgSH1laM1Esm+G/t2rPiBDjyoxqMBX37wxQ8+cp349tY0/7UQVEUscYjjPP98Q8bJlv8r81uDNpy8DmdyrcSUkrJJO8eBUT8e2jqxOdUdvplbx432qy4mGXYUxeg1nC0xKlWF+8IN2mX50fpgPyUXJwFUy2yOQVJGZHx0rPYYC5coeC5RenSz4jDPM2u7MB371TGQ1hKJITI4P+WsaPG6cOPGYMYDanBUja1CCA+FYpSjtJmWtvnnRa9zx4w3jYekr7oQ37TksNHPIU8Y/EF1KWpArIIz0qk/Lb6XjBDUIbGkC1cCmU1xWgHH368hpyFt06LsTmedtlZUE+q07HLvM9QY7Kj3tQJvoQritbduBqWQYicsrzBvtTaWYqj6mP8C29MnTg/kLG4pmZPiZhdGTZOXnKRetm6UkbDWZSuLa4M9RXtlg+b6o4XTVycJUSop+ruznxAbXV7pnGXmHMsAdd9I9sdbOpAr7+SC4OusJtYE4UoHJ2mlLJazvSAyw2tdJ8NQUe3EzS1CJsH//g/P93V2R6vnPX+ad6uu+rjJhFRH7u5vZkfWWA2tObEniBPJ7hzHyiSunGya4OrkiIqjZ3pN///NC9jbomzVTnnoM+JvnWNWYP0k2Fk6XPUmSfTSEo+KEvb6e0RiVEM+cEfBqOb6kGYWQBkddaJWohbgkXlJf+xg2F1fGi8ubtEBjRBKRZk7Yjh4Q2PbzvEkhBHoVo84khOMPwpeGK5HOTJlItiaUQecnr2SNOo/IC/TMF+rmml01mQQZ6bocVmYRhwUYGfcWPLOH3f1IFtP6dPDXus1/BdK11YxVi5mvtFnH2XABRJXsmibLT2Dg7Jko4T1mMoPVC1/cz9/mMlmivpLDJ6lVHblZq7KbrD1ijCnCQjx561u/p7dNWYxOeOLp5BKe1A9211S0A8eoe++uXMWpFnqpxeeDecLHBBqRSXOFLIWttBh5aVySLtc+SWmJ5D+zTiZvyn/4OKK73Sjs8/p3J6VuGMm7EWCrSj2NWgY9uITuOb4PUoBZBo9jaSY+otVZGP7oILkdq+TBwSbYhuHbHF/olsL7mfPo5MPI5FecpCwcgycy9iRZ5AfNKMj0Xl7wHxE6ZUmrVnMcm9PQIZNS+q+ZFcICaJCmPke2brbF8UHVe1IpAb/2qBGDwojMbX+F/a1LuSfxj6u9kFUtu43bVbcgVyaCqgS4ugfW1zXXB8NYbh25Mm/4+xrPDQFTJJqwWLWAc9FVrpMrayY7ZO3tqh19Vp3q/jpgh2mr67pL2eW3nTB8aHntECm07Wex/l9jLGHVq416Pfijlk5jy8Uyh91uVusrW8tduKZMRLhqe/idmuj9zpk64ddsiWqK3iIhmB4oR1qVCAY4dnAkg3cIfLikVaKyEDVYod2pKDPb9d7OE2erbZXKLAPYmPhT4Rv0zDUrN/R7kmIUDN4Jw/YT+tpfts9IVFc/nNgJCSPdQxPs5X9WJ4iQgk5tqQ2tsTqbEROww+U30+oyk7rdu9HqHG5eXgaccAyidAjGZbzwUTsS19wiRkQyGeGUQRcawjKykxdM4FRdoCgSHjBOypIPkFZEMfLe6JnDMazOzW1JrQOih2jrRKfny0oFHy9/e0GkkvOZTjOvwos2lia+r8WDoIqP7EamcrKDpbeRIV8cO7EW2URvMGwd+X2yfTBd/mWHVHTibfY+k9eO32fgAjn6uVLSQTt1TvFSEDsulOtxZkxchLHrFYxuF2LdzaVrErkhuZxtzril9p3iYCO4jx0839JZfdkqPNhWrbJiHccZwLo6X0oD8i0tYS6yD2XPxSS1cv/e7NQGHofuCUULtoueiLZyW5NRWLcE21g3SAGxzITeGUwj0AuQwc2gsC9bKeLpt9f8Q+pzQs+8tl8zpJlSO/Ne9qivFW9jPjnb4PdaFLnF49sjE26hE8LXM2YOopP0C89qwZT6cSmj5qhr+fFNher4HvIi88jv0EWC/fCoeRX9G0AukrcV1RGrvcfieMdfpoklqvO8iNAJR7Y3h9x2SpV1CCI4R+dOdPK6HP9cJeRGiZrdH+iyuUf31WD1j1TJqnP3rc9peoXTzYxId2cVqqJmhvWBt8hcJM/ALk48DCnAuh9QIhZky8YyZDUVAmevMWkGI1kFnr/2u/xfL6GHS3Vy3SFJrEx7a2Ivu0azkUgfiqc5F2meEaKIpJyIwZS+NlKw7Un1kpcWUAR+V3PaIKeke/p4DmJatPiMYnn4YGnVsM3h/HFxa/tv4g/cks8V/bo4LcVTs2U98lU26usd6DeyDeqaWG9TUwarR21WtEiLZdzaLxxcCeok7MeSLn/FYnDUT0/LdlgOecoUnTwbKE72snjpnrG4sXeNIcwdBNmVP5CSabxX1S1jWpQs0o2FAmXuYyVY6Uce4Z6qdQ6CFGiG5NEqkbMH27vcWuyJldE7aDK1MB06/WJPEV4xsvEIpaAjZ+mTpzmjob/THPPQaZR82UQheJG5i5djb9mtqIufu17M2wd1wwOO+ePLDQ6MHr9+Ct/VnVQCJvMIJKK/5Z1HTeGaXRHo2IQTV7MNbpREZVfuKl/0CuXgQ/oeXVwoRskHmSthOrnGjX6BSHLj9EceMhmOdHBSsLGxI1lDNp8b52ttcPO0T+OxmhF1g4s19BqTU88pHXS8rmf+iA8/w28WY6Kda3jdp9gWuTFo3mHNmWB9/riksoshWhzPBemBxPNWfNmSv+hu0Uyaw1sKLaXEKly35zvxHaxBFBPcYcQ5FmYr1fGEcKXOASh3KlfTS4j80DzV+Y8fQ0zX1ceIv2w9TDGSd7uYtAgmzoPfS7cqIPmCGSUSNBMtHkrrN1tp/oj0DfNTj9Y0rkWuVGwjMHPgrD2kk8tamLuHyO0fQFSJki2V8969czl25MtgkRnd5odVz4R3xWObzJgclewBWgpPnnhsIX3T0haxbP8YfuHwzH44HCMdJdx0V6qjmdOPVUlhmi6d9Mvy1hFJaznxXOyEYx3alP+C4Bkka+9ol6NjR6lDDn/W2Z7ckoByauCTq/2lZz2OEqbEO/o4Cdfwhk81z0dVKVm1kMSOwasVHCgcBbo8jTdQURHER1IRAWuVX/xODJF2w1Vnwkn8Zz9duGGqeLtwIeN1uOe3vIlGDK4Cuk7zvFAvWNZDZp9buVx3zEI7S1DPvuNEk5Wu9YjywcVvAfNtQrIaWBV2biYmC3PjreJPWtBxmOmy5+0gaNOOwl5WP31D+mRcczxfs1f85eMqrFufsOkywXM8cWNIFP/KlyUoNyVcbTZsM3/nlBMDRU2uwtMIDunhCrMTa2DUpYFnYj8Fy68k5lE+9WmPMsp/p6yS4T8Sg5WtXX8/KHKO3VDdnAginXhfc+zhTPxwvAKFibZ06ITf7GwtH96UJbLvOLl4PboYrZqpn++GhubKfH6WMaV5HxTjUdBGiW0WMj/gPehyvCKtrbvH6r/HPn9tzrR0vJCGpdOSGkmqS/LmVPcp42IhizjVZVG0zxR91lf95uN0lPKQ83gx3B7cCF03+8j/KnonpEBJb3uYmN4654Cr6eFHNrfPSbbTZNgvilkx5ywOAZmrZQzSmsv2X+vO/fEAj/8L1i9nqs+tG970b8H6RR2G8O1L/se9W1rydO9eezOg4Kdfu8RX8Rx32s25IsowsxwTpJlzBJo+ts/dZ/mcf3DceJBy4jsW2b+1HPNOs+Dw2UIaNCYZ8mNhYdfs3yeAavftvnsJhlWYFhB7mn9T60K1NC/3vQdcq3aHpv4HUEsDBBQAAgAIAJCuo0iV7pF+SwAAAGsAAAAbAAAAdW5pdmVyc2FsL3VuaXZlcnNhbC5wbmcueG1ss7GvyM1RKEstKs7Mz7NVMtQzULK34+WyKShKLctMLVeoAIoBBSFASaESyDVCcMszU0oygEIG5mYIwYzUzPSMElslCwNzuKA+0EwAUEsBAgAAFAACAAgAkK6jSA5qJE5iBAAABREAAB0AAAAAAAAAAQAAAAAAAAAAAHVuaXZlcnNhbC9jb21tb25fbWVzc2FnZXMubG5nUEsBAgAAFAACAAgAkK6jSAh+CyMpAwAAhgwAACcAAAAAAAAAAQAAAAAAnQQAAHVuaXZlcnNhbC9mbGFzaF9wdWJsaXNoaW5nX3NldHRpbmdzLnhtbFBLAQIAABQAAgAIAJCuo0i1/AlkugIAAFUKAAAhAAAAAAAAAAEAAAAAAAsIAAB1bml2ZXJzYWwvZmxhc2hfc2tpbl9zZXR0aW5ncy54bWxQSwECAAAUAAIACACQrqNIKpYPZ/4CAACXCwAAJgAAAAAAAAABAAAAAAAECwAAdW5pdmVyc2FsL2h0bWxfcHVibGlzaGluZ19zZXR0aW5ncy54bWxQSwECAAAUAAIACACQrqNIaHFSkZoBAAAfBgAAHwAAAAAAAAABAAAAAABGDgAAdW5pdmVyc2FsL2h0bWxfc2tpbl9zZXR0aW5ncy5qc1BLAQIAABQAAgAIAJCuo0g9PC/RwQAAAOUBAAAaAAAAAAAAAAEAAAAAAB0QAAB1bml2ZXJzYWwvaTE4bl9wcmVzZXRzLnhtbFBLAQIAABQAAgAIAJCuo0izv7NQbQAAAHIAAAAcAAAAAAAAAAEAAAAAABYRAAB1bml2ZXJzYWwvbG9jYWxfc2V0dGluZ3MueG1sUEsBAgAAFAACAAgARJRXRyO0Tvv7AgAAsAgAABQAAAAAAAAAAQAAAAAAvREAAHVuaXZlcnNhbC9wbGF5ZXIueG1sUEsBAgAAFAACAAgAkK6jSIyYS/o+CAAAjyAAACkAAAAAAAAAAQAAAAAA6hQAAHVuaXZlcnNhbC9za2luX2N1c3RvbWl6YXRpb25fc2V0dGluZ3MueG1sUEsBAgAAFAACAAgAkK6jSCqKN+aHEQAA8GEAABcAAAAAAAAAAAAAAAAAbx0AAHVuaXZlcnNhbC91bml2ZXJzYWwucG5nUEsBAgAAFAACAAgAkK6jSJXukX5LAAAAawAAABsAAAAAAAAAAQAAAAAAKy8AAHVuaXZlcnNhbC91bml2ZXJzYWwucG5nLnhtbFBLBQYAAAAACwALAEkDAACvLwAAAAA="/>
  <p:tag name="ISPRING_SCORM_ENDPOINT" val="&lt;endpoint&gt;&lt;enable&gt;0&lt;/enable&gt;&lt;lrs&gt;http://&lt;/lrs&gt;&lt;auth&gt;0&lt;/auth&gt;&lt;login&gt;&lt;/login&gt;&lt;password&gt;&lt;/password&gt;&lt;key&gt;&lt;/key&gt;&lt;name&gt;&lt;/name&gt;&lt;email&gt;&lt;/email&gt;&lt;/endpoint&gt;&#10;"/>
  <p:tag name="ISPRING_PRESENTATION_TITLE" val="简约现代 (18)"/>
</p:tagLst>
</file>

<file path=ppt/tags/tag2.xml><?xml version="1.0" encoding="utf-8"?>
<p:tagLst xmlns:a="http://schemas.openxmlformats.org/drawingml/2006/main" xmlns:r="http://schemas.openxmlformats.org/officeDocument/2006/relationships" xmlns:p="http://schemas.openxmlformats.org/presentationml/2006/main">
  <p:tag name="TIMING" val="|2.7"/>
</p:tagLst>
</file>

<file path=ppt/theme/theme1.xml><?xml version="1.0" encoding="utf-8"?>
<a:theme xmlns:a="http://schemas.openxmlformats.org/drawingml/2006/main" name="Office 主题">
  <a:themeElements>
    <a:clrScheme name="配色2">
      <a:dk1>
        <a:srgbClr val="000000"/>
      </a:dk1>
      <a:lt1>
        <a:srgbClr val="FFFFFF"/>
      </a:lt1>
      <a:dk2>
        <a:srgbClr val="000000"/>
      </a:dk2>
      <a:lt2>
        <a:srgbClr val="FFFFFF"/>
      </a:lt2>
      <a:accent1>
        <a:srgbClr val="3F3F3F"/>
      </a:accent1>
      <a:accent2>
        <a:srgbClr val="9291A1"/>
      </a:accent2>
      <a:accent3>
        <a:srgbClr val="3F3F3F"/>
      </a:accent3>
      <a:accent4>
        <a:srgbClr val="9291A1"/>
      </a:accent4>
      <a:accent5>
        <a:srgbClr val="3F3F3F"/>
      </a:accent5>
      <a:accent6>
        <a:srgbClr val="9291A1"/>
      </a:accent6>
      <a:hlink>
        <a:srgbClr val="3F3F3F"/>
      </a:hlink>
      <a:folHlink>
        <a:srgbClr val="9291A1"/>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1963</Words>
  <Application>Microsoft Office PowerPoint</Application>
  <PresentationFormat>全屏显示(16:9)</PresentationFormat>
  <Paragraphs>296</Paragraphs>
  <Slides>29</Slides>
  <Notes>29</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29</vt:i4>
      </vt:variant>
    </vt:vector>
  </HeadingPairs>
  <TitlesOfParts>
    <vt:vector size="51" baseType="lpstr">
      <vt:lpstr>Clear Sans</vt:lpstr>
      <vt:lpstr>Coolvetica Rg</vt:lpstr>
      <vt:lpstr>Fira Sans SemiBold Italic</vt:lpstr>
      <vt:lpstr>Gill Sans</vt:lpstr>
      <vt:lpstr>Helvetica Light</vt:lpstr>
      <vt:lpstr>Impact MT Std</vt:lpstr>
      <vt:lpstr>Kontrapunkt Bob Bold</vt:lpstr>
      <vt:lpstr>Lato Regular</vt:lpstr>
      <vt:lpstr>Malgun Gothic</vt:lpstr>
      <vt:lpstr>MS PGothic</vt:lpstr>
      <vt:lpstr>Roboto Condensed</vt:lpstr>
      <vt:lpstr>Sinkin Sans 400 Regular</vt:lpstr>
      <vt:lpstr>等线</vt:lpstr>
      <vt:lpstr>方正超粗黑简体</vt:lpstr>
      <vt:lpstr>方正兰亭黑_GBK</vt:lpstr>
      <vt:lpstr>宋体</vt:lpstr>
      <vt:lpstr>微软雅黑</vt:lpstr>
      <vt:lpstr>Arial</vt:lpstr>
      <vt:lpstr>Arial Black</vt:lpstr>
      <vt:lpstr>Calibri</vt:lpstr>
      <vt:lpstr>Segoe UI Black</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简约现代 (18)</dc:title>
  <dc:subject>chenying0907</dc:subject>
  <dc:creator/>
  <dc:description>chenying0907</dc:description>
  <cp:lastModifiedBy/>
  <cp:revision>2</cp:revision>
  <dcterms:created xsi:type="dcterms:W3CDTF">2018-08-03T10:52:00Z</dcterms:created>
  <dcterms:modified xsi:type="dcterms:W3CDTF">2020-06-28T05:46:22Z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