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tiff" ContentType="image/tif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2" r:id="rId7"/>
    <p:sldId id="260" r:id="rId8"/>
    <p:sldId id="263" r:id="rId9"/>
    <p:sldId id="268" r:id="rId10"/>
    <p:sldId id="265" r:id="rId11"/>
    <p:sldId id="269" r:id="rId12"/>
    <p:sldId id="266"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A01"/>
    <a:srgbClr val="EC8E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25" d="100"/>
          <a:sy n="125" d="100"/>
        </p:scale>
        <p:origin x="-990" y="-402"/>
      </p:cViewPr>
      <p:guideLst>
        <p:guide orient="horz" pos="1439"/>
        <p:guide orient="horz" pos="1500"/>
        <p:guide orient="horz" pos="2300"/>
        <p:guide orient="horz" pos="2422"/>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2" Type="http://schemas.openxmlformats.org/officeDocument/2006/relationships/themeOverride" Target="../theme/themeOverride5.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explosion val="0"/>
          <c:dPt>
            <c:idx val="0"/>
            <c:bubble3D val="0"/>
            <c:spPr>
              <a:solidFill>
                <a:srgbClr val="EC8E1C"/>
              </a:solidFill>
            </c:spPr>
          </c:dPt>
          <c:dPt>
            <c:idx val="1"/>
            <c:bubble3D val="0"/>
            <c:spPr>
              <a:pattFill prst="dkDnDiag">
                <a:fgClr>
                  <a:schemeClr val="bg1"/>
                </a:fgClr>
                <a:bgClr>
                  <a:schemeClr val="bg1">
                    <a:lumMod val="85000"/>
                  </a:schemeClr>
                </a:bgClr>
              </a:pattFill>
            </c:spPr>
          </c:dPt>
          <c:dLbls>
            <c:delete val="1"/>
          </c:dLbls>
          <c:cat>
            <c:numRef>
              <c:f>Sheet1!$A$2:$A$3</c:f>
              <c:numCache>
                <c:formatCode>General</c:formatCode>
                <c:ptCount val="2"/>
              </c:numCache>
            </c:numRef>
          </c:cat>
          <c:val>
            <c:numRef>
              <c:f>Sheet1!$B$2:$B$3</c:f>
              <c:numCache>
                <c:formatCode>General</c:formatCode>
                <c:ptCount val="2"/>
                <c:pt idx="0">
                  <c:v>65</c:v>
                </c:pt>
                <c:pt idx="1">
                  <c:v>35</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explosion val="0"/>
          <c:dPt>
            <c:idx val="0"/>
            <c:bubble3D val="0"/>
            <c:spPr>
              <a:solidFill>
                <a:srgbClr val="FECA01"/>
              </a:solidFill>
            </c:spPr>
          </c:dPt>
          <c:dPt>
            <c:idx val="1"/>
            <c:bubble3D val="0"/>
            <c:spPr>
              <a:pattFill prst="dkDnDiag">
                <a:fgClr>
                  <a:schemeClr val="bg1">
                    <a:lumMod val="85000"/>
                  </a:schemeClr>
                </a:fgClr>
                <a:bgClr>
                  <a:schemeClr val="bg2"/>
                </a:bgClr>
              </a:pattFill>
            </c:spPr>
          </c:dPt>
          <c:dLbls>
            <c:delete val="1"/>
          </c:dLbls>
          <c:cat>
            <c:numRef>
              <c:f>Sheet1!$A$2:$A$3</c:f>
              <c:numCache>
                <c:formatCode>General</c:formatCode>
                <c:ptCount val="2"/>
              </c:numCache>
            </c:num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explosion val="0"/>
          <c:dPt>
            <c:idx val="0"/>
            <c:bubble3D val="0"/>
            <c:spPr>
              <a:solidFill>
                <a:srgbClr val="EC8E1C"/>
              </a:solidFill>
            </c:spPr>
          </c:dPt>
          <c:dPt>
            <c:idx val="1"/>
            <c:bubble3D val="0"/>
            <c:spPr>
              <a:pattFill prst="dkDnDiag">
                <a:fgClr>
                  <a:schemeClr val="bg1">
                    <a:lumMod val="85000"/>
                  </a:schemeClr>
                </a:fgClr>
                <a:bgClr>
                  <a:schemeClr val="bg2"/>
                </a:bgClr>
              </a:pattFill>
            </c:spPr>
          </c:dPt>
          <c:dLbls>
            <c:delete val="1"/>
          </c:dLbls>
          <c:cat>
            <c:numRef>
              <c:f>Sheet1!$A$2:$A$3</c:f>
              <c:numCache>
                <c:formatCode>General</c:formatCode>
                <c:ptCount val="2"/>
              </c:numCache>
            </c:numRef>
          </c:cat>
          <c:val>
            <c:numRef>
              <c:f>Sheet1!$B$2:$B$3</c:f>
              <c:numCache>
                <c:formatCode>General</c:formatCode>
                <c:ptCount val="2"/>
                <c:pt idx="0">
                  <c:v>35</c:v>
                </c:pt>
                <c:pt idx="1">
                  <c:v>65</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explosion val="0"/>
          <c:dPt>
            <c:idx val="0"/>
            <c:bubble3D val="0"/>
            <c:spPr>
              <a:solidFill>
                <a:srgbClr val="FECA01"/>
              </a:solidFill>
            </c:spPr>
          </c:dPt>
          <c:dPt>
            <c:idx val="1"/>
            <c:bubble3D val="0"/>
            <c:spPr>
              <a:pattFill prst="dkDnDiag">
                <a:fgClr>
                  <a:schemeClr val="bg1">
                    <a:lumMod val="85000"/>
                  </a:schemeClr>
                </a:fgClr>
                <a:bgClr>
                  <a:schemeClr val="bg2"/>
                </a:bgClr>
              </a:pattFill>
            </c:spPr>
          </c:dPt>
          <c:dLbls>
            <c:delete val="1"/>
          </c:dLbls>
          <c:cat>
            <c:numRef>
              <c:f>Sheet1!$A$2:$A$3</c:f>
              <c:numCache>
                <c:formatCode>General</c:formatCode>
                <c:ptCount val="2"/>
              </c:numCache>
            </c:num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explosion val="0"/>
          <c:dPt>
            <c:idx val="0"/>
            <c:bubble3D val="0"/>
            <c:spPr>
              <a:solidFill>
                <a:srgbClr val="EC8E1C"/>
              </a:solidFill>
            </c:spPr>
          </c:dPt>
          <c:dPt>
            <c:idx val="1"/>
            <c:bubble3D val="0"/>
            <c:spPr>
              <a:pattFill prst="dkDnDiag">
                <a:fgClr>
                  <a:schemeClr val="bg1">
                    <a:lumMod val="85000"/>
                  </a:schemeClr>
                </a:fgClr>
                <a:bgClr>
                  <a:schemeClr val="bg2"/>
                </a:bgClr>
              </a:pattFill>
            </c:spPr>
          </c:dPt>
          <c:dLbls>
            <c:delete val="1"/>
          </c:dLbls>
          <c:cat>
            <c:numRef>
              <c:f>Sheet1!$A$2:$A$3</c:f>
              <c:numCache>
                <c:formatCode>General</c:formatCode>
                <c:ptCount val="2"/>
              </c:numCache>
            </c:numRef>
          </c:cat>
          <c:val>
            <c:numRef>
              <c:f>Sheet1!$B$2:$B$3</c:f>
              <c:numCache>
                <c:formatCode>General</c:formatCode>
                <c:ptCount val="2"/>
                <c:pt idx="0">
                  <c:v>35</c:v>
                </c:pt>
                <c:pt idx="1">
                  <c:v>65</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explosion val="0"/>
          <c:dPt>
            <c:idx val="0"/>
            <c:bubble3D val="0"/>
            <c:spPr>
              <a:solidFill>
                <a:srgbClr val="FECA01"/>
              </a:solidFill>
            </c:spPr>
          </c:dPt>
          <c:dPt>
            <c:idx val="1"/>
            <c:bubble3D val="0"/>
            <c:spPr>
              <a:pattFill prst="dkDnDiag">
                <a:fgClr>
                  <a:schemeClr val="bg1">
                    <a:lumMod val="85000"/>
                  </a:schemeClr>
                </a:fgClr>
                <a:bgClr>
                  <a:schemeClr val="bg2"/>
                </a:bgClr>
              </a:pattFill>
            </c:spPr>
          </c:dPt>
          <c:dLbls>
            <c:delete val="1"/>
          </c:dLbls>
          <c:cat>
            <c:numRef>
              <c:f>Sheet1!$A$2:$A$3</c:f>
              <c:numCache>
                <c:formatCode>General</c:formatCode>
                <c:ptCount val="2"/>
              </c:numCache>
            </c:num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AE2D99"/>
            </a:solidFill>
            <a:ln>
              <a:solidFill>
                <a:schemeClr val="bg1"/>
              </a:solidFill>
            </a:ln>
          </c:spPr>
          <c:explosion val="0"/>
          <c:dPt>
            <c:idx val="0"/>
            <c:bubble3D val="0"/>
            <c:spPr>
              <a:solidFill>
                <a:srgbClr val="EC8E1C"/>
              </a:solidFill>
              <a:ln>
                <a:solidFill>
                  <a:schemeClr val="bg1"/>
                </a:solidFill>
              </a:ln>
            </c:spPr>
          </c:dPt>
          <c:dPt>
            <c:idx val="1"/>
            <c:bubble3D val="0"/>
            <c:spPr>
              <a:solidFill>
                <a:srgbClr val="EC8E1C"/>
              </a:solidFill>
              <a:ln>
                <a:solidFill>
                  <a:schemeClr val="bg1"/>
                </a:solidFill>
              </a:ln>
            </c:spPr>
          </c:dPt>
          <c:dPt>
            <c:idx val="2"/>
            <c:bubble3D val="0"/>
            <c:spPr>
              <a:solidFill>
                <a:srgbClr val="EC8E1C"/>
              </a:solidFill>
              <a:ln>
                <a:solidFill>
                  <a:schemeClr val="bg1"/>
                </a:solidFill>
              </a:ln>
            </c:spPr>
          </c:dPt>
          <c:dPt>
            <c:idx val="3"/>
            <c:bubble3D val="0"/>
            <c:spPr>
              <a:solidFill>
                <a:srgbClr val="FECA01"/>
              </a:solidFill>
              <a:ln>
                <a:solidFill>
                  <a:schemeClr val="bg1"/>
                </a:solidFill>
              </a:ln>
            </c:spPr>
          </c:dPt>
          <c:dLbls>
            <c:delete val="1"/>
          </c:dLbls>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ser>
        <c:dLbls>
          <c:showLegendKey val="0"/>
          <c:showVal val="0"/>
          <c:showCatName val="0"/>
          <c:showSerName val="0"/>
          <c:showPercent val="0"/>
          <c:showBubbleSize val="0"/>
          <c:showLeaderLines val="1"/>
        </c:dLbls>
        <c:firstSliceAng val="0"/>
        <c:holeSize val="57"/>
      </c:doughnutChart>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F22B17-8A10-4F89-A3EA-B9B27A69412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7557A9-B9AD-4F2D-B046-C36795EE52B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A437D4-0AD2-4769-9556-8172EB38D5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1105601B-30FE-48E4-B320-240DC9807CD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0FB7C3F4-69A1-4904-9B75-4169077A74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1" y="4767264"/>
            <a:ext cx="2133600" cy="273843"/>
          </a:xfrm>
          <a:prstGeom prst="rect">
            <a:avLst/>
          </a:prstGeom>
        </p:spPr>
        <p:txBody>
          <a:bodyPr/>
          <a:lstStyle/>
          <a:p>
            <a:fld id="{A73903D5-31A6-4A9F-9EB9-0EC0D402EFC4}" type="datetimeFigureOut">
              <a:rPr lang="zh-CN" altLang="en-US" smtClean="0"/>
            </a:fld>
            <a:endParaRPr lang="zh-CN" altLang="en-US"/>
          </a:p>
        </p:txBody>
      </p:sp>
      <p:sp>
        <p:nvSpPr>
          <p:cNvPr id="5" name="页脚占位符 4"/>
          <p:cNvSpPr>
            <a:spLocks noGrp="1"/>
          </p:cNvSpPr>
          <p:nvPr>
            <p:ph type="ftr" sz="quarter" idx="11"/>
          </p:nvPr>
        </p:nvSpPr>
        <p:spPr>
          <a:xfrm>
            <a:off x="3124200" y="4767264"/>
            <a:ext cx="2895601" cy="273843"/>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5690F22E-FDFB-4F48-8756-5FBEC266505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ltLang="zh-CN" dirty="0" smtClean="0"/>
              <a:t>01</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1.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tiff"/></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tiff"/></Relationships>
</file>

<file path=ppt/slides/_rels/slide3.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4.tiff"/><Relationship Id="rId13" Type="http://schemas.openxmlformats.org/officeDocument/2006/relationships/slideLayout" Target="../slideLayouts/slideLayout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3.tif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2.xml"/><Relationship Id="rId5" Type="http://schemas.openxmlformats.org/officeDocument/2006/relationships/image" Target="../media/image5.tiff"/><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image" Target="../media/image5.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tiff"/></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2.xml"/><Relationship Id="rId3" Type="http://schemas.openxmlformats.org/officeDocument/2006/relationships/image" Target="../media/image5.tiff"/><Relationship Id="rId2" Type="http://schemas.openxmlformats.org/officeDocument/2006/relationships/chart" Target="../charts/chart6.xml"/><Relationship Id="rId1" Type="http://schemas.openxmlformats.org/officeDocument/2006/relationships/chart" Target="../charts/chart5.xml"/></Relationships>
</file>

<file path=ppt/slides/_rels/slide11.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1" Type="http://schemas.openxmlformats.org/officeDocument/2006/relationships/notesSlide" Target="../notesSlides/notesSlide7.xml"/><Relationship Id="rId10" Type="http://schemas.openxmlformats.org/officeDocument/2006/relationships/slideLayout" Target="../slideLayouts/slideLayout12.xml"/><Relationship Id="rId1" Type="http://schemas.openxmlformats.org/officeDocument/2006/relationships/image" Target="../media/image5.tiff"/></Relationships>
</file>

<file path=ppt/slides/_rels/slide12.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9" Type="http://schemas.openxmlformats.org/officeDocument/2006/relationships/notesSlide" Target="../notesSlides/notesSlide8.xml"/><Relationship Id="rId18" Type="http://schemas.openxmlformats.org/officeDocument/2006/relationships/slideLayout" Target="../slideLayouts/slideLayout12.xml"/><Relationship Id="rId17" Type="http://schemas.openxmlformats.org/officeDocument/2006/relationships/tags" Target="../tags/tag34.xml"/><Relationship Id="rId16" Type="http://schemas.openxmlformats.org/officeDocument/2006/relationships/tags" Target="../tags/tag33.xml"/><Relationship Id="rId15" Type="http://schemas.openxmlformats.org/officeDocument/2006/relationships/tags" Target="../tags/tag3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image" Target="../media/image5.tif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tiff"/></Relationships>
</file>

<file path=ppt/slides/_rels/slide15.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5" Type="http://schemas.openxmlformats.org/officeDocument/2006/relationships/notesSlide" Target="../notesSlides/notesSlide10.xml"/><Relationship Id="rId24" Type="http://schemas.openxmlformats.org/officeDocument/2006/relationships/slideLayout" Target="../slideLayouts/slideLayout12.xml"/><Relationship Id="rId23" Type="http://schemas.openxmlformats.org/officeDocument/2006/relationships/tags" Target="../tags/tag56.xml"/><Relationship Id="rId22" Type="http://schemas.openxmlformats.org/officeDocument/2006/relationships/tags" Target="../tags/tag55.xml"/><Relationship Id="rId21" Type="http://schemas.openxmlformats.org/officeDocument/2006/relationships/tags" Target="../tags/tag54.xml"/><Relationship Id="rId20" Type="http://schemas.openxmlformats.org/officeDocument/2006/relationships/tags" Target="../tags/tag53.xml"/><Relationship Id="rId2" Type="http://schemas.openxmlformats.org/officeDocument/2006/relationships/tags" Target="../tags/tag35.xml"/><Relationship Id="rId19" Type="http://schemas.openxmlformats.org/officeDocument/2006/relationships/tags" Target="../tags/tag52.xml"/><Relationship Id="rId18" Type="http://schemas.openxmlformats.org/officeDocument/2006/relationships/tags" Target="../tags/tag51.xml"/><Relationship Id="rId17" Type="http://schemas.openxmlformats.org/officeDocument/2006/relationships/tags" Target="../tags/tag50.xml"/><Relationship Id="rId16" Type="http://schemas.openxmlformats.org/officeDocument/2006/relationships/tags" Target="../tags/tag49.xml"/><Relationship Id="rId15" Type="http://schemas.openxmlformats.org/officeDocument/2006/relationships/tags" Target="../tags/tag48.xml"/><Relationship Id="rId14" Type="http://schemas.openxmlformats.org/officeDocument/2006/relationships/tags" Target="../tags/tag47.xml"/><Relationship Id="rId13" Type="http://schemas.openxmlformats.org/officeDocument/2006/relationships/tags" Target="../tags/tag46.xml"/><Relationship Id="rId12" Type="http://schemas.openxmlformats.org/officeDocument/2006/relationships/tags" Target="../tags/tag45.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image" Target="../media/image5.tif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2.xml"/><Relationship Id="rId2" Type="http://schemas.openxmlformats.org/officeDocument/2006/relationships/image" Target="../media/image5.tiff"/><Relationship Id="rId1" Type="http://schemas.openxmlformats.org/officeDocument/2006/relationships/chart" Target="../charts/char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tif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21.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5" Type="http://schemas.openxmlformats.org/officeDocument/2006/relationships/notesSlide" Target="../notesSlides/notesSlide15.xml"/><Relationship Id="rId14" Type="http://schemas.openxmlformats.org/officeDocument/2006/relationships/slideLayout" Target="../slideLayouts/slideLayout12.xml"/><Relationship Id="rId13" Type="http://schemas.openxmlformats.org/officeDocument/2006/relationships/tags" Target="../tags/tag68.xml"/><Relationship Id="rId12" Type="http://schemas.openxmlformats.org/officeDocument/2006/relationships/tags" Target="../tags/tag67.xml"/><Relationship Id="rId11" Type="http://schemas.openxmlformats.org/officeDocument/2006/relationships/tags" Target="../tags/tag66.xml"/><Relationship Id="rId10" Type="http://schemas.openxmlformats.org/officeDocument/2006/relationships/tags" Target="../tags/tag65.xml"/><Relationship Id="rId1" Type="http://schemas.openxmlformats.org/officeDocument/2006/relationships/image" Target="../media/image5.tif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tif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5.tiff"/></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2.xml"/><Relationship Id="rId2" Type="http://schemas.openxmlformats.org/officeDocument/2006/relationships/image" Target="../media/image7.tiff"/><Relationship Id="rId1" Type="http://schemas.openxmlformats.org/officeDocument/2006/relationships/image" Target="../media/image6.tif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7" name="组合 6"/>
          <p:cNvGrpSpPr/>
          <p:nvPr/>
        </p:nvGrpSpPr>
        <p:grpSpPr>
          <a:xfrm>
            <a:off x="6768813" y="699542"/>
            <a:ext cx="1835635" cy="1008112"/>
            <a:chOff x="6768813" y="699542"/>
            <a:chExt cx="1835635" cy="1008112"/>
          </a:xfrm>
        </p:grpSpPr>
        <p:sp>
          <p:nvSpPr>
            <p:cNvPr id="4" name="矩形 3"/>
            <p:cNvSpPr/>
            <p:nvPr/>
          </p:nvSpPr>
          <p:spPr>
            <a:xfrm>
              <a:off x="6768813" y="699542"/>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chemeClr val="bg1"/>
                  </a:solidFill>
                  <a:latin typeface="微软雅黑" panose="020B0503020204020204" pitchFamily="34" charset="-122"/>
                  <a:ea typeface="微软雅黑" panose="020B0503020204020204" pitchFamily="34" charset="-122"/>
                </a:rPr>
                <a:t>LOGO</a:t>
              </a:r>
              <a:endParaRPr lang="zh-CN" altLang="en-US" sz="3200" b="1" dirty="0" smtClean="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804248" y="1411676"/>
              <a:ext cx="1800200" cy="2959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smtClean="0">
                  <a:solidFill>
                    <a:schemeClr val="bg1"/>
                  </a:solidFill>
                  <a:latin typeface="微软雅黑" panose="020B0503020204020204" pitchFamily="34" charset="-122"/>
                  <a:ea typeface="微软雅黑" panose="020B0503020204020204" pitchFamily="34" charset="-122"/>
                </a:rPr>
                <a:t>在此输入</a:t>
              </a:r>
              <a:r>
                <a:rPr lang="en-US" altLang="zh-CN" sz="1000" dirty="0" smtClean="0">
                  <a:solidFill>
                    <a:schemeClr val="bg1"/>
                  </a:solidFill>
                  <a:latin typeface="微软雅黑" panose="020B0503020204020204" pitchFamily="34" charset="-122"/>
                  <a:ea typeface="微软雅黑" panose="020B0503020204020204" pitchFamily="34" charset="-122"/>
                </a:rPr>
                <a:t>LOGO</a:t>
              </a:r>
              <a:r>
                <a:rPr lang="zh-CN" altLang="en-US" sz="1000" dirty="0" smtClean="0">
                  <a:solidFill>
                    <a:schemeClr val="bg1"/>
                  </a:solidFill>
                  <a:latin typeface="微软雅黑" panose="020B0503020204020204" pitchFamily="34" charset="-122"/>
                  <a:ea typeface="微软雅黑" panose="020B0503020204020204" pitchFamily="34" charset="-122"/>
                </a:rPr>
                <a:t>名称和英文</a:t>
              </a:r>
              <a:endParaRPr lang="zh-CN" altLang="en-US" sz="1000" dirty="0" smtClean="0">
                <a:solidFill>
                  <a:schemeClr val="bg1"/>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6660232" y="1707654"/>
            <a:ext cx="2088232"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健康生活每一天</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691654" y="3869635"/>
            <a:ext cx="5544642" cy="6463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400" b="1" dirty="0" smtClean="0">
                <a:latin typeface="微软雅黑" panose="020B0503020204020204" pitchFamily="34" charset="-122"/>
                <a:ea typeface="微软雅黑" panose="020B0503020204020204" pitchFamily="34" charset="-122"/>
              </a:rPr>
              <a:t>健康教育绿色环保生活主题推广</a:t>
            </a:r>
            <a:r>
              <a:rPr lang="en-US" altLang="zh-CN" sz="2400" b="1" dirty="0" smtClean="0">
                <a:latin typeface="微软雅黑" panose="020B0503020204020204" pitchFamily="34" charset="-122"/>
                <a:ea typeface="微软雅黑" panose="020B0503020204020204" pitchFamily="34" charset="-122"/>
              </a:rPr>
              <a:t>PPT</a:t>
            </a:r>
            <a:endParaRPr lang="zh-CN" altLang="en-US" sz="2400" b="1" dirty="0" smtClean="0">
              <a:latin typeface="微软雅黑" panose="020B0503020204020204" pitchFamily="34" charset="-122"/>
              <a:ea typeface="微软雅黑" panose="020B0503020204020204" pitchFamily="34" charset="-122"/>
            </a:endParaRPr>
          </a:p>
        </p:txBody>
      </p:sp>
      <p:sp>
        <p:nvSpPr>
          <p:cNvPr id="9" name="矩形 8"/>
          <p:cNvSpPr/>
          <p:nvPr/>
        </p:nvSpPr>
        <p:spPr>
          <a:xfrm>
            <a:off x="2411760" y="4385741"/>
            <a:ext cx="4752528" cy="34624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smtClean="0">
                <a:latin typeface="微软雅黑" panose="020B0503020204020204" pitchFamily="34" charset="-122"/>
                <a:ea typeface="微软雅黑" panose="020B0503020204020204" pitchFamily="34" charset="-122"/>
              </a:rPr>
              <a:t>健康教育行业、生活保健、产品推广、绿色等生活服务教育类型</a:t>
            </a:r>
            <a:endParaRPr lang="zh-CN" altLang="en-US" sz="1100" dirty="0" smtClean="0">
              <a:latin typeface="微软雅黑" panose="020B0503020204020204" pitchFamily="34" charset="-122"/>
              <a:ea typeface="微软雅黑" panose="020B0503020204020204" pitchFamily="34" charset="-122"/>
            </a:endParaRPr>
          </a:p>
        </p:txBody>
      </p:sp>
      <p:sp>
        <p:nvSpPr>
          <p:cNvPr id="10" name="矩形 9"/>
          <p:cNvSpPr/>
          <p:nvPr/>
        </p:nvSpPr>
        <p:spPr>
          <a:xfrm>
            <a:off x="3559656" y="4755335"/>
            <a:ext cx="1980220" cy="36933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b="1" dirty="0" smtClean="0">
                <a:latin typeface="微软雅黑" panose="020B0503020204020204" pitchFamily="34" charset="-122"/>
                <a:ea typeface="微软雅黑" panose="020B0503020204020204" pitchFamily="34" charset="-122"/>
              </a:rPr>
              <a:t>请在这里输入公司名称</a:t>
            </a:r>
            <a:endParaRPr lang="zh-CN" altLang="en-US" sz="1200" b="1" dirty="0" smtClean="0">
              <a:latin typeface="微软雅黑" panose="020B0503020204020204" pitchFamily="34" charset="-122"/>
              <a:ea typeface="微软雅黑" panose="020B0503020204020204" pitchFamily="34" charset="-122"/>
            </a:endParaRPr>
          </a:p>
        </p:txBody>
      </p:sp>
      <p:sp>
        <p:nvSpPr>
          <p:cNvPr id="11" name="TextBox 10"/>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pic>
        <p:nvPicPr>
          <p:cNvPr id="3" name="Valentin - A Little Story.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972600" y="-167672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7" presetClass="entr" presetSubtype="1" fill="hold" nodeType="afterEffect">
                                  <p:stCondLst>
                                    <p:cond delay="0"/>
                                  </p:stCondLst>
                                  <p:iterate type="lt">
                                    <p:tmPct val="40000"/>
                                  </p:iterate>
                                  <p:childTnLst>
                                    <p:set>
                                      <p:cBhvr>
                                        <p:cTn id="9" dur="1" fill="hold">
                                          <p:stCondLst>
                                            <p:cond delay="0"/>
                                          </p:stCondLst>
                                        </p:cTn>
                                        <p:tgtEl>
                                          <p:spTgt spid="7"/>
                                        </p:tgtEl>
                                        <p:attrNameLst>
                                          <p:attrName>style.visibility</p:attrName>
                                        </p:attrNameLst>
                                      </p:cBhvr>
                                      <p:to>
                                        <p:strVal val="visible"/>
                                      </p:to>
                                    </p:set>
                                    <p:anim calcmode="lin" valueType="num">
                                      <p:cBhvr>
                                        <p:cTn id="10" dur="250" fill="hold"/>
                                        <p:tgtEl>
                                          <p:spTgt spid="7"/>
                                        </p:tgtEl>
                                        <p:attrNameLst>
                                          <p:attrName>ppt_x</p:attrName>
                                        </p:attrNameLst>
                                      </p:cBhvr>
                                      <p:tavLst>
                                        <p:tav tm="0">
                                          <p:val>
                                            <p:strVal val="#ppt_x"/>
                                          </p:val>
                                        </p:tav>
                                        <p:tav tm="100000">
                                          <p:val>
                                            <p:strVal val="#ppt_x"/>
                                          </p:val>
                                        </p:tav>
                                      </p:tavLst>
                                    </p:anim>
                                    <p:anim calcmode="lin" valueType="num">
                                      <p:cBhvr>
                                        <p:cTn id="11" dur="250" fill="hold"/>
                                        <p:tgtEl>
                                          <p:spTgt spid="7"/>
                                        </p:tgtEl>
                                        <p:attrNameLst>
                                          <p:attrName>ppt_y</p:attrName>
                                        </p:attrNameLst>
                                      </p:cBhvr>
                                      <p:tavLst>
                                        <p:tav tm="0">
                                          <p:val>
                                            <p:strVal val="#ppt_y-#ppt_h/2"/>
                                          </p:val>
                                        </p:tav>
                                        <p:tav tm="100000">
                                          <p:val>
                                            <p:strVal val="#ppt_y"/>
                                          </p:val>
                                        </p:tav>
                                      </p:tavLst>
                                    </p:anim>
                                    <p:anim calcmode="lin" valueType="num">
                                      <p:cBhvr>
                                        <p:cTn id="12" dur="250" fill="hold"/>
                                        <p:tgtEl>
                                          <p:spTgt spid="7"/>
                                        </p:tgtEl>
                                        <p:attrNameLst>
                                          <p:attrName>ppt_w</p:attrName>
                                        </p:attrNameLst>
                                      </p:cBhvr>
                                      <p:tavLst>
                                        <p:tav tm="0">
                                          <p:val>
                                            <p:strVal val="#ppt_w"/>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childTnLst>
                                </p:cTn>
                              </p:par>
                            </p:childTnLst>
                          </p:cTn>
                        </p:par>
                        <p:par>
                          <p:cTn id="14" fill="hold">
                            <p:stCondLst>
                              <p:cond delay="250"/>
                            </p:stCondLst>
                            <p:childTnLst>
                              <p:par>
                                <p:cTn id="15" presetID="17" presetClass="entr" presetSubtype="1" fill="hold" grpId="0" nodeType="afterEffect">
                                  <p:stCondLst>
                                    <p:cond delay="0"/>
                                  </p:stCondLst>
                                  <p:iterate type="lt">
                                    <p:tmPct val="40000"/>
                                  </p:iterate>
                                  <p:childTnLst>
                                    <p:set>
                                      <p:cBhvr>
                                        <p:cTn id="16" dur="1" fill="hold">
                                          <p:stCondLst>
                                            <p:cond delay="0"/>
                                          </p:stCondLst>
                                        </p:cTn>
                                        <p:tgtEl>
                                          <p:spTgt spid="6"/>
                                        </p:tgtEl>
                                        <p:attrNameLst>
                                          <p:attrName>style.visibility</p:attrName>
                                        </p:attrNameLst>
                                      </p:cBhvr>
                                      <p:to>
                                        <p:strVal val="visible"/>
                                      </p:to>
                                    </p:se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ppt_h/2"/>
                                          </p:val>
                                        </p:tav>
                                        <p:tav tm="100000">
                                          <p:val>
                                            <p:strVal val="#ppt_y"/>
                                          </p:val>
                                        </p:tav>
                                      </p:tavLst>
                                    </p:anim>
                                    <p:anim calcmode="lin" valueType="num">
                                      <p:cBhvr>
                                        <p:cTn id="19" dur="250" fill="hold"/>
                                        <p:tgtEl>
                                          <p:spTgt spid="6"/>
                                        </p:tgtEl>
                                        <p:attrNameLst>
                                          <p:attrName>ppt_w</p:attrName>
                                        </p:attrNameLst>
                                      </p:cBhvr>
                                      <p:tavLst>
                                        <p:tav tm="0">
                                          <p:val>
                                            <p:strVal val="#ppt_w"/>
                                          </p:val>
                                        </p:tav>
                                        <p:tav tm="100000">
                                          <p:val>
                                            <p:strVal val="#ppt_w"/>
                                          </p:val>
                                        </p:tav>
                                      </p:tavLst>
                                    </p:anim>
                                    <p:anim calcmode="lin" valueType="num">
                                      <p:cBhvr>
                                        <p:cTn id="20" dur="250" fill="hold"/>
                                        <p:tgtEl>
                                          <p:spTgt spid="6"/>
                                        </p:tgtEl>
                                        <p:attrNameLst>
                                          <p:attrName>ppt_h</p:attrName>
                                        </p:attrNameLst>
                                      </p:cBhvr>
                                      <p:tavLst>
                                        <p:tav tm="0">
                                          <p:val>
                                            <p:fltVal val="0"/>
                                          </p:val>
                                        </p:tav>
                                        <p:tav tm="100000">
                                          <p:val>
                                            <p:strVal val="#ppt_h"/>
                                          </p:val>
                                        </p:tav>
                                      </p:tavLst>
                                    </p:anim>
                                  </p:childTnLst>
                                </p:cTn>
                              </p:par>
                            </p:childTnLst>
                          </p:cTn>
                        </p:par>
                        <p:par>
                          <p:cTn id="21" fill="hold">
                            <p:stCondLst>
                              <p:cond delay="1100"/>
                            </p:stCondLst>
                            <p:childTnLst>
                              <p:par>
                                <p:cTn id="22" presetID="17" presetClass="entr" presetSubtype="1" fill="hold" grpId="0" nodeType="afterEffect">
                                  <p:stCondLst>
                                    <p:cond delay="0"/>
                                  </p:stCondLst>
                                  <p:iterate type="lt">
                                    <p:tmPct val="40000"/>
                                  </p:iterate>
                                  <p:childTnLst>
                                    <p:set>
                                      <p:cBhvr>
                                        <p:cTn id="23" dur="1" fill="hold">
                                          <p:stCondLst>
                                            <p:cond delay="0"/>
                                          </p:stCondLst>
                                        </p:cTn>
                                        <p:tgtEl>
                                          <p:spTgt spid="8"/>
                                        </p:tgtEl>
                                        <p:attrNameLst>
                                          <p:attrName>style.visibility</p:attrName>
                                        </p:attrNameLst>
                                      </p:cBhvr>
                                      <p:to>
                                        <p:strVal val="visible"/>
                                      </p:to>
                                    </p:se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ppt_h/2"/>
                                          </p:val>
                                        </p:tav>
                                        <p:tav tm="100000">
                                          <p:val>
                                            <p:strVal val="#ppt_y"/>
                                          </p:val>
                                        </p:tav>
                                      </p:tavLst>
                                    </p:anim>
                                    <p:anim calcmode="lin" valueType="num">
                                      <p:cBhvr>
                                        <p:cTn id="26" dur="250" fill="hold"/>
                                        <p:tgtEl>
                                          <p:spTgt spid="8"/>
                                        </p:tgtEl>
                                        <p:attrNameLst>
                                          <p:attrName>ppt_w</p:attrName>
                                        </p:attrNameLst>
                                      </p:cBhvr>
                                      <p:tavLst>
                                        <p:tav tm="0">
                                          <p:val>
                                            <p:strVal val="#ppt_w"/>
                                          </p:val>
                                        </p:tav>
                                        <p:tav tm="100000">
                                          <p:val>
                                            <p:strVal val="#ppt_w"/>
                                          </p:val>
                                        </p:tav>
                                      </p:tavLst>
                                    </p:anim>
                                    <p:anim calcmode="lin" valueType="num">
                                      <p:cBhvr>
                                        <p:cTn id="27" dur="25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95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9"/>
                                        </p:tgtEl>
                                        <p:attrNameLst>
                                          <p:attrName>style.visibility</p:attrName>
                                        </p:attrNameLst>
                                      </p:cBhvr>
                                      <p:to>
                                        <p:strVal val="visible"/>
                                      </p:to>
                                    </p:set>
                                    <p:anim calcmode="lin" valueType="num">
                                      <p:cBhvr>
                                        <p:cTn id="31" dur="250" fill="hold"/>
                                        <p:tgtEl>
                                          <p:spTgt spid="9"/>
                                        </p:tgtEl>
                                        <p:attrNameLst>
                                          <p:attrName>ppt_x</p:attrName>
                                        </p:attrNameLst>
                                      </p:cBhvr>
                                      <p:tavLst>
                                        <p:tav tm="0">
                                          <p:val>
                                            <p:strVal val="#ppt_x"/>
                                          </p:val>
                                        </p:tav>
                                        <p:tav tm="100000">
                                          <p:val>
                                            <p:strVal val="#ppt_x"/>
                                          </p:val>
                                        </p:tav>
                                      </p:tavLst>
                                    </p:anim>
                                    <p:anim calcmode="lin" valueType="num">
                                      <p:cBhvr>
                                        <p:cTn id="32" dur="250" fill="hold"/>
                                        <p:tgtEl>
                                          <p:spTgt spid="9"/>
                                        </p:tgtEl>
                                        <p:attrNameLst>
                                          <p:attrName>ppt_y</p:attrName>
                                        </p:attrNameLst>
                                      </p:cBhvr>
                                      <p:tavLst>
                                        <p:tav tm="0">
                                          <p:val>
                                            <p:strVal val="#ppt_y-#ppt_h/2"/>
                                          </p:val>
                                        </p:tav>
                                        <p:tav tm="100000">
                                          <p:val>
                                            <p:strVal val="#ppt_y"/>
                                          </p:val>
                                        </p:tav>
                                      </p:tavLst>
                                    </p:anim>
                                    <p:anim calcmode="lin" valueType="num">
                                      <p:cBhvr>
                                        <p:cTn id="33" dur="250" fill="hold"/>
                                        <p:tgtEl>
                                          <p:spTgt spid="9"/>
                                        </p:tgtEl>
                                        <p:attrNameLst>
                                          <p:attrName>ppt_w</p:attrName>
                                        </p:attrNameLst>
                                      </p:cBhvr>
                                      <p:tavLst>
                                        <p:tav tm="0">
                                          <p:val>
                                            <p:strVal val="#ppt_w"/>
                                          </p:val>
                                        </p:tav>
                                        <p:tav tm="100000">
                                          <p:val>
                                            <p:strVal val="#ppt_w"/>
                                          </p:val>
                                        </p:tav>
                                      </p:tavLst>
                                    </p:anim>
                                    <p:anim calcmode="lin" valueType="num">
                                      <p:cBhvr>
                                        <p:cTn id="34" dur="250" fill="hold"/>
                                        <p:tgtEl>
                                          <p:spTgt spid="9"/>
                                        </p:tgtEl>
                                        <p:attrNameLst>
                                          <p:attrName>ppt_h</p:attrName>
                                        </p:attrNameLst>
                                      </p:cBhvr>
                                      <p:tavLst>
                                        <p:tav tm="0">
                                          <p:val>
                                            <p:fltVal val="0"/>
                                          </p:val>
                                        </p:tav>
                                        <p:tav tm="100000">
                                          <p:val>
                                            <p:strVal val="#ppt_h"/>
                                          </p:val>
                                        </p:tav>
                                      </p:tavLst>
                                    </p:anim>
                                  </p:childTnLst>
                                </p:cTn>
                              </p:par>
                            </p:childTnLst>
                          </p:cTn>
                        </p:par>
                        <p:par>
                          <p:cTn id="35" fill="hold">
                            <p:stCondLst>
                              <p:cond delay="5900"/>
                            </p:stCondLst>
                            <p:childTnLst>
                              <p:par>
                                <p:cTn id="36" presetID="17" presetClass="entr" presetSubtype="1" fill="hold" grpId="0" nodeType="afterEffect">
                                  <p:stCondLst>
                                    <p:cond delay="0"/>
                                  </p:stCondLst>
                                  <p:iterate type="lt">
                                    <p:tmPct val="40000"/>
                                  </p:iterate>
                                  <p:childTnLst>
                                    <p:set>
                                      <p:cBhvr>
                                        <p:cTn id="37" dur="1" fill="hold">
                                          <p:stCondLst>
                                            <p:cond delay="0"/>
                                          </p:stCondLst>
                                        </p:cTn>
                                        <p:tgtEl>
                                          <p:spTgt spid="10"/>
                                        </p:tgtEl>
                                        <p:attrNameLst>
                                          <p:attrName>style.visibility</p:attrName>
                                        </p:attrNameLst>
                                      </p:cBhvr>
                                      <p:to>
                                        <p:strVal val="visible"/>
                                      </p:to>
                                    </p:se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ppt_h/2"/>
                                          </p:val>
                                        </p:tav>
                                        <p:tav tm="100000">
                                          <p:val>
                                            <p:strVal val="#ppt_y"/>
                                          </p:val>
                                        </p:tav>
                                      </p:tavLst>
                                    </p:anim>
                                    <p:anim calcmode="lin" valueType="num">
                                      <p:cBhvr>
                                        <p:cTn id="40" dur="250" fill="hold"/>
                                        <p:tgtEl>
                                          <p:spTgt spid="10"/>
                                        </p:tgtEl>
                                        <p:attrNameLst>
                                          <p:attrName>ppt_w</p:attrName>
                                        </p:attrNameLst>
                                      </p:cBhvr>
                                      <p:tavLst>
                                        <p:tav tm="0">
                                          <p:val>
                                            <p:strVal val="#ppt_w"/>
                                          </p:val>
                                        </p:tav>
                                        <p:tav tm="100000">
                                          <p:val>
                                            <p:strVal val="#ppt_w"/>
                                          </p:val>
                                        </p:tav>
                                      </p:tavLst>
                                    </p:anim>
                                    <p:anim calcmode="lin" valueType="num">
                                      <p:cBhvr>
                                        <p:cTn id="41" dur="250" fill="hold"/>
                                        <p:tgtEl>
                                          <p:spTgt spid="10"/>
                                        </p:tgtEl>
                                        <p:attrNameLst>
                                          <p:attrName>ppt_h</p:attrName>
                                        </p:attrNameLst>
                                      </p:cBhvr>
                                      <p:tavLst>
                                        <p:tav tm="0">
                                          <p:val>
                                            <p:fltVal val="0"/>
                                          </p:val>
                                        </p:tav>
                                        <p:tav tm="100000">
                                          <p:val>
                                            <p:strVal val="#ppt_h"/>
                                          </p:val>
                                        </p:tav>
                                      </p:tavLst>
                                    </p:anim>
                                  </p:childTnLst>
                                </p:cTn>
                              </p:par>
                            </p:childTnLst>
                          </p:cTn>
                        </p:par>
                        <p:par>
                          <p:cTn id="42" fill="hold">
                            <p:stCondLst>
                              <p:cond delay="7049"/>
                            </p:stCondLst>
                            <p:childTnLst>
                              <p:par>
                                <p:cTn id="43" presetID="42"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8" repeatCount="indefinite" fill="hold" display="0">
                  <p:stCondLst>
                    <p:cond delay="indefinite"/>
                  </p:stCondLst>
                  <p:endCondLst>
                    <p:cond evt="onStopAudio" delay="0">
                      <p:tgtEl>
                        <p:sldTgt/>
                      </p:tgtEl>
                    </p:cond>
                  </p:endCondLst>
                </p:cTn>
                <p:tgtEl>
                  <p:spTgt spid="3"/>
                </p:tgtEl>
              </p:cMediaNode>
            </p:audio>
          </p:childTnLst>
        </p:cTn>
      </p:par>
    </p:tnLst>
    <p:bldLst>
      <p:bldP spid="6" grpId="0"/>
      <p:bldP spid="8" grpId="0"/>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80112" y="1923678"/>
            <a:ext cx="1080120" cy="567789"/>
            <a:chOff x="5580112" y="1923678"/>
            <a:chExt cx="1080120" cy="567789"/>
          </a:xfrm>
        </p:grpSpPr>
        <p:sp>
          <p:nvSpPr>
            <p:cNvPr id="12" name="矩形 11"/>
            <p:cNvSpPr/>
            <p:nvPr/>
          </p:nvSpPr>
          <p:spPr>
            <a:xfrm>
              <a:off x="5580112" y="1923678"/>
              <a:ext cx="792088"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rPr>
                <a:t>LOGO</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580112" y="2283718"/>
              <a:ext cx="1080120" cy="20774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500" dirty="0" smtClean="0">
                  <a:solidFill>
                    <a:schemeClr val="bg1"/>
                  </a:solidFill>
                  <a:latin typeface="微软雅黑" panose="020B0503020204020204" pitchFamily="34" charset="-122"/>
                  <a:ea typeface="微软雅黑" panose="020B0503020204020204" pitchFamily="34" charset="-122"/>
                </a:rPr>
                <a:t>在此输入</a:t>
              </a:r>
              <a:r>
                <a:rPr lang="en-US" altLang="zh-CN" sz="500" dirty="0" smtClean="0">
                  <a:solidFill>
                    <a:schemeClr val="bg1"/>
                  </a:solidFill>
                  <a:latin typeface="微软雅黑" panose="020B0503020204020204" pitchFamily="34" charset="-122"/>
                  <a:ea typeface="微软雅黑" panose="020B0503020204020204" pitchFamily="34" charset="-122"/>
                </a:rPr>
                <a:t>LOGO</a:t>
              </a:r>
              <a:r>
                <a:rPr lang="zh-CN" altLang="en-US" sz="500" dirty="0" smtClean="0">
                  <a:solidFill>
                    <a:schemeClr val="bg1"/>
                  </a:solidFill>
                  <a:latin typeface="微软雅黑" panose="020B0503020204020204" pitchFamily="34" charset="-122"/>
                  <a:ea typeface="微软雅黑" panose="020B0503020204020204" pitchFamily="34" charset="-122"/>
                </a:rPr>
                <a:t>名称</a:t>
              </a:r>
              <a:endParaRPr lang="zh-CN" altLang="en-US" sz="500" dirty="0" smtClean="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634949" y="1923678"/>
            <a:ext cx="1113515" cy="567789"/>
            <a:chOff x="5580112" y="1923678"/>
            <a:chExt cx="1113515" cy="567789"/>
          </a:xfrm>
        </p:grpSpPr>
        <p:sp>
          <p:nvSpPr>
            <p:cNvPr id="15" name="矩形 14"/>
            <p:cNvSpPr/>
            <p:nvPr/>
          </p:nvSpPr>
          <p:spPr>
            <a:xfrm>
              <a:off x="5580112" y="1923678"/>
              <a:ext cx="792088"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rPr>
                <a:t>LOGO</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5613507" y="2283718"/>
              <a:ext cx="1080120" cy="20774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500" dirty="0" smtClean="0">
                  <a:solidFill>
                    <a:schemeClr val="bg1"/>
                  </a:solidFill>
                  <a:latin typeface="微软雅黑" panose="020B0503020204020204" pitchFamily="34" charset="-122"/>
                  <a:ea typeface="微软雅黑" panose="020B0503020204020204" pitchFamily="34" charset="-122"/>
                </a:rPr>
                <a:t>在此输入</a:t>
              </a:r>
              <a:r>
                <a:rPr lang="en-US" altLang="zh-CN" sz="500" dirty="0" smtClean="0">
                  <a:solidFill>
                    <a:schemeClr val="bg1"/>
                  </a:solidFill>
                  <a:latin typeface="微软雅黑" panose="020B0503020204020204" pitchFamily="34" charset="-122"/>
                  <a:ea typeface="微软雅黑" panose="020B0503020204020204" pitchFamily="34" charset="-122"/>
                </a:rPr>
                <a:t>LOGO</a:t>
              </a:r>
              <a:r>
                <a:rPr lang="zh-CN" altLang="en-US" sz="500" dirty="0" smtClean="0">
                  <a:solidFill>
                    <a:schemeClr val="bg1"/>
                  </a:solidFill>
                  <a:latin typeface="微软雅黑" panose="020B0503020204020204" pitchFamily="34" charset="-122"/>
                  <a:ea typeface="微软雅黑" panose="020B0503020204020204" pitchFamily="34" charset="-122"/>
                </a:rPr>
                <a:t>名称</a:t>
              </a:r>
              <a:endParaRPr lang="zh-CN" altLang="en-US" sz="500" dirty="0" smtClean="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626837" y="3025666"/>
            <a:ext cx="1113515" cy="554196"/>
            <a:chOff x="5580112" y="1923678"/>
            <a:chExt cx="1113515" cy="554196"/>
          </a:xfrm>
        </p:grpSpPr>
        <p:sp>
          <p:nvSpPr>
            <p:cNvPr id="18" name="矩形 17"/>
            <p:cNvSpPr/>
            <p:nvPr/>
          </p:nvSpPr>
          <p:spPr>
            <a:xfrm>
              <a:off x="5580112" y="1923678"/>
              <a:ext cx="792088" cy="41819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smtClean="0">
                  <a:solidFill>
                    <a:schemeClr val="accent6">
                      <a:lumMod val="75000"/>
                    </a:schemeClr>
                  </a:solidFill>
                  <a:latin typeface="微软雅黑" panose="020B0503020204020204" pitchFamily="34" charset="-122"/>
                  <a:ea typeface="微软雅黑" panose="020B0503020204020204" pitchFamily="34" charset="-122"/>
                </a:rPr>
                <a:t>LOGO</a:t>
              </a:r>
              <a:endParaRPr lang="zh-CN" altLang="en-US" sz="1600" b="1" dirty="0" smtClean="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5613507" y="2283718"/>
              <a:ext cx="1080120" cy="19415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500" dirty="0" smtClean="0">
                  <a:solidFill>
                    <a:schemeClr val="accent6">
                      <a:lumMod val="75000"/>
                    </a:schemeClr>
                  </a:solidFill>
                  <a:latin typeface="微软雅黑" panose="020B0503020204020204" pitchFamily="34" charset="-122"/>
                  <a:ea typeface="微软雅黑" panose="020B0503020204020204" pitchFamily="34" charset="-122"/>
                </a:rPr>
                <a:t>在此输入</a:t>
              </a:r>
              <a:r>
                <a:rPr lang="en-US" altLang="zh-CN" sz="500" dirty="0" smtClean="0">
                  <a:solidFill>
                    <a:schemeClr val="accent6">
                      <a:lumMod val="75000"/>
                    </a:schemeClr>
                  </a:solidFill>
                  <a:latin typeface="微软雅黑" panose="020B0503020204020204" pitchFamily="34" charset="-122"/>
                  <a:ea typeface="微软雅黑" panose="020B0503020204020204" pitchFamily="34" charset="-122"/>
                </a:rPr>
                <a:t>LOGO</a:t>
              </a:r>
              <a:r>
                <a:rPr lang="zh-CN" altLang="en-US" sz="500" dirty="0" smtClean="0">
                  <a:solidFill>
                    <a:schemeClr val="accent6">
                      <a:lumMod val="75000"/>
                    </a:schemeClr>
                  </a:solidFill>
                  <a:latin typeface="微软雅黑" panose="020B0503020204020204" pitchFamily="34" charset="-122"/>
                  <a:ea typeface="微软雅黑" panose="020B0503020204020204" pitchFamily="34" charset="-122"/>
                </a:rPr>
                <a:t>名称</a:t>
              </a:r>
              <a:endParaRPr lang="zh-CN" altLang="en-US" sz="500" dirty="0" smtClean="0">
                <a:solidFill>
                  <a:schemeClr val="accent6">
                    <a:lumMod val="7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572000" y="3097674"/>
            <a:ext cx="1080120" cy="554196"/>
            <a:chOff x="5580112" y="1923678"/>
            <a:chExt cx="1080120" cy="554196"/>
          </a:xfrm>
        </p:grpSpPr>
        <p:sp>
          <p:nvSpPr>
            <p:cNvPr id="21" name="矩形 20"/>
            <p:cNvSpPr/>
            <p:nvPr/>
          </p:nvSpPr>
          <p:spPr>
            <a:xfrm>
              <a:off x="5580112" y="1923678"/>
              <a:ext cx="792088" cy="41819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rPr>
                <a:t>LOGO</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5580112" y="2283718"/>
              <a:ext cx="1080120" cy="19415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500" dirty="0" smtClean="0">
                  <a:solidFill>
                    <a:schemeClr val="bg1"/>
                  </a:solidFill>
                  <a:latin typeface="微软雅黑" panose="020B0503020204020204" pitchFamily="34" charset="-122"/>
                  <a:ea typeface="微软雅黑" panose="020B0503020204020204" pitchFamily="34" charset="-122"/>
                </a:rPr>
                <a:t>在此输入</a:t>
              </a:r>
              <a:r>
                <a:rPr lang="en-US" altLang="zh-CN" sz="500" dirty="0" smtClean="0">
                  <a:solidFill>
                    <a:schemeClr val="bg1"/>
                  </a:solidFill>
                  <a:latin typeface="微软雅黑" panose="020B0503020204020204" pitchFamily="34" charset="-122"/>
                  <a:ea typeface="微软雅黑" panose="020B0503020204020204" pitchFamily="34" charset="-122"/>
                </a:rPr>
                <a:t>LOGO</a:t>
              </a:r>
              <a:r>
                <a:rPr lang="zh-CN" altLang="en-US" sz="500" dirty="0" smtClean="0">
                  <a:solidFill>
                    <a:schemeClr val="bg1"/>
                  </a:solidFill>
                  <a:latin typeface="微软雅黑" panose="020B0503020204020204" pitchFamily="34" charset="-122"/>
                  <a:ea typeface="微软雅黑" panose="020B0503020204020204" pitchFamily="34" charset="-122"/>
                </a:rPr>
                <a:t>名称</a:t>
              </a:r>
              <a:endParaRPr lang="zh-CN" altLang="en-US" sz="500" dirty="0" smtClean="0">
                <a:solidFill>
                  <a:schemeClr val="bg1"/>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251520" y="186775"/>
            <a:ext cx="5868652" cy="707886"/>
          </a:xfrm>
          <a:prstGeom prst="rect">
            <a:avLst/>
          </a:prstGeom>
        </p:spPr>
        <p:txBody>
          <a:bodyPr wrap="square">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前言</a:t>
            </a:r>
            <a:r>
              <a:rPr lang="en-US" altLang="zh-CN" sz="4000" b="1" dirty="0" smtClean="0">
                <a:solidFill>
                  <a:schemeClr val="bg1"/>
                </a:solidFill>
                <a:latin typeface="微软雅黑" panose="020B0503020204020204" pitchFamily="34" charset="-122"/>
                <a:ea typeface="微软雅黑" panose="020B0503020204020204" pitchFamily="34" charset="-122"/>
              </a:rPr>
              <a:t>/</a:t>
            </a:r>
            <a:r>
              <a:rPr lang="en-US" altLang="zh-CN" sz="2400" b="1" spc="200" dirty="0" smtClean="0">
                <a:solidFill>
                  <a:schemeClr val="bg1"/>
                </a:solidFill>
                <a:latin typeface="微软雅黑" panose="020B0503020204020204" pitchFamily="34" charset="-122"/>
                <a:ea typeface="微软雅黑" panose="020B0503020204020204" pitchFamily="34" charset="-122"/>
              </a:rPr>
              <a:t>Introduction</a:t>
            </a:r>
            <a:endParaRPr lang="zh-CN" altLang="en-US" sz="2400" b="1" spc="2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51520" y="1559570"/>
            <a:ext cx="3816424" cy="2011680"/>
          </a:xfrm>
          <a:prstGeom prst="rect">
            <a:avLst/>
          </a:prstGeom>
        </p:spPr>
        <p:txBody>
          <a:bodyPr wrap="square">
            <a:spAutoFit/>
          </a:bodyPr>
          <a:lstStyle/>
          <a:p>
            <a:pPr>
              <a:lnSpc>
                <a:spcPct val="150000"/>
              </a:lnSpc>
            </a:pPr>
            <a:r>
              <a:rPr lang="zh-CN" altLang="en-US" sz="1200" dirty="0" smtClean="0">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zh-CN" altLang="en-US" sz="1200" dirty="0" smtClean="0">
              <a:latin typeface="微软雅黑" panose="020B0503020204020204" pitchFamily="34" charset="-122"/>
              <a:ea typeface="微软雅黑" panose="020B0503020204020204" pitchFamily="34" charset="-122"/>
            </a:endParaRPr>
          </a:p>
        </p:txBody>
      </p:sp>
      <p:sp>
        <p:nvSpPr>
          <p:cNvPr id="24" name="TextBox 23"/>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3"/>
                                        </p:tgtEl>
                                        <p:attrNameLst>
                                          <p:attrName>style.visibility</p:attrName>
                                        </p:attrNameLst>
                                      </p:cBhvr>
                                      <p:to>
                                        <p:strVal val="visible"/>
                                      </p:to>
                                    </p:set>
                                    <p:anim calcmode="lin" valueType="num">
                                      <p:cBhvr>
                                        <p:cTn id="7" dur="250" fill="hold"/>
                                        <p:tgtEl>
                                          <p:spTgt spid="23"/>
                                        </p:tgtEl>
                                        <p:attrNameLst>
                                          <p:attrName>ppt_x</p:attrName>
                                        </p:attrNameLst>
                                      </p:cBhvr>
                                      <p:tavLst>
                                        <p:tav tm="0">
                                          <p:val>
                                            <p:strVal val="#ppt_x"/>
                                          </p:val>
                                        </p:tav>
                                        <p:tav tm="100000">
                                          <p:val>
                                            <p:strVal val="#ppt_x"/>
                                          </p:val>
                                        </p:tav>
                                      </p:tavLst>
                                    </p:anim>
                                    <p:anim calcmode="lin" valueType="num">
                                      <p:cBhvr>
                                        <p:cTn id="8" dur="250" fill="hold"/>
                                        <p:tgtEl>
                                          <p:spTgt spid="23"/>
                                        </p:tgtEl>
                                        <p:attrNameLst>
                                          <p:attrName>ppt_y</p:attrName>
                                        </p:attrNameLst>
                                      </p:cBhvr>
                                      <p:tavLst>
                                        <p:tav tm="0">
                                          <p:val>
                                            <p:strVal val="#ppt_y-#ppt_h/2"/>
                                          </p:val>
                                        </p:tav>
                                        <p:tav tm="100000">
                                          <p:val>
                                            <p:strVal val="#ppt_y"/>
                                          </p:val>
                                        </p:tav>
                                      </p:tavLst>
                                    </p:anim>
                                    <p:anim calcmode="lin" valueType="num">
                                      <p:cBhvr>
                                        <p:cTn id="9" dur="250" fill="hold"/>
                                        <p:tgtEl>
                                          <p:spTgt spid="23"/>
                                        </p:tgtEl>
                                        <p:attrNameLst>
                                          <p:attrName>ppt_w</p:attrName>
                                        </p:attrNameLst>
                                      </p:cBhvr>
                                      <p:tavLst>
                                        <p:tav tm="0">
                                          <p:val>
                                            <p:strVal val="#ppt_w"/>
                                          </p:val>
                                        </p:tav>
                                        <p:tav tm="100000">
                                          <p:val>
                                            <p:strVal val="#ppt_w"/>
                                          </p:val>
                                        </p:tav>
                                      </p:tavLst>
                                    </p:anim>
                                    <p:anim calcmode="lin" valueType="num">
                                      <p:cBhvr>
                                        <p:cTn id="10" dur="250" fill="hold"/>
                                        <p:tgtEl>
                                          <p:spTgt spid="23"/>
                                        </p:tgtEl>
                                        <p:attrNameLst>
                                          <p:attrName>ppt_h</p:attrName>
                                        </p:attrNameLst>
                                      </p:cBhvr>
                                      <p:tavLst>
                                        <p:tav tm="0">
                                          <p:val>
                                            <p:fltVal val="0"/>
                                          </p:val>
                                        </p:tav>
                                        <p:tav tm="100000">
                                          <p:val>
                                            <p:strVal val="#ppt_h"/>
                                          </p:val>
                                        </p:tav>
                                      </p:tavLst>
                                    </p:anim>
                                  </p:childTnLst>
                                </p:cTn>
                              </p:par>
                            </p:childTnLst>
                          </p:cTn>
                        </p:par>
                        <p:par>
                          <p:cTn id="11" fill="hold">
                            <p:stCondLst>
                              <p:cond delay="1649"/>
                            </p:stCondLst>
                            <p:childTnLst>
                              <p:par>
                                <p:cTn id="12" presetID="17" presetClass="entr" presetSubtype="1" fill="hold" grpId="0" nodeType="afterEffect">
                                  <p:stCondLst>
                                    <p:cond delay="0"/>
                                  </p:stCondLst>
                                  <p:iterate type="lt">
                                    <p:tmPct val="40000"/>
                                  </p:iterate>
                                  <p:childTnLst>
                                    <p:set>
                                      <p:cBhvr>
                                        <p:cTn id="13" dur="1"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ppt_h/2"/>
                                          </p:val>
                                        </p:tav>
                                        <p:tav tm="100000">
                                          <p:val>
                                            <p:strVal val="#ppt_y"/>
                                          </p:val>
                                        </p:tav>
                                      </p:tavLst>
                                    </p:anim>
                                    <p:anim calcmode="lin" valueType="num">
                                      <p:cBhvr>
                                        <p:cTn id="16" dur="250" fill="hold"/>
                                        <p:tgtEl>
                                          <p:spTgt spid="3"/>
                                        </p:tgtEl>
                                        <p:attrNameLst>
                                          <p:attrName>ppt_w</p:attrName>
                                        </p:attrNameLst>
                                      </p:cBhvr>
                                      <p:tavLst>
                                        <p:tav tm="0">
                                          <p:val>
                                            <p:strVal val="#ppt_w"/>
                                          </p:val>
                                        </p:tav>
                                        <p:tav tm="100000">
                                          <p:val>
                                            <p:strVal val="#ppt_w"/>
                                          </p:val>
                                        </p:tav>
                                      </p:tavLst>
                                    </p:anim>
                                    <p:anim calcmode="lin" valueType="num">
                                      <p:cBhvr>
                                        <p:cTn id="17" dur="25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16299"/>
                            </p:stCondLst>
                            <p:childTnLst>
                              <p:par>
                                <p:cTn id="19" presetID="42"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2.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67" y="987574"/>
            <a:ext cx="4028979" cy="29523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dministrator\Desktop\4.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19" y="3651870"/>
            <a:ext cx="9432212" cy="1491630"/>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179512" y="123478"/>
            <a:ext cx="4572000" cy="1323439"/>
          </a:xfrm>
          <a:prstGeom prst="rect">
            <a:avLst/>
          </a:prstGeom>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b="1" dirty="0" smtClean="0">
                <a:solidFill>
                  <a:srgbClr val="EC8E1C"/>
                </a:solidFill>
                <a:latin typeface="微软雅黑" panose="020B0503020204020204" pitchFamily="34" charset="-122"/>
                <a:ea typeface="微软雅黑" panose="020B0503020204020204" pitchFamily="34" charset="-122"/>
              </a:rPr>
              <a:t>目录</a:t>
            </a:r>
            <a:r>
              <a:rPr lang="en-US" altLang="zh-CN" sz="4000" b="1" dirty="0" smtClean="0">
                <a:solidFill>
                  <a:srgbClr val="EC8E1C"/>
                </a:solidFill>
                <a:latin typeface="微软雅黑" panose="020B0503020204020204" pitchFamily="34" charset="-122"/>
                <a:ea typeface="微软雅黑" panose="020B0503020204020204" pitchFamily="34" charset="-122"/>
              </a:rPr>
              <a:t>/</a:t>
            </a:r>
            <a:r>
              <a:rPr lang="en-US" altLang="zh-CN" sz="2400" b="1" spc="200" dirty="0" smtClean="0">
                <a:solidFill>
                  <a:srgbClr val="EC8E1C"/>
                </a:solidFill>
                <a:latin typeface="微软雅黑" panose="020B0503020204020204" pitchFamily="34" charset="-122"/>
                <a:ea typeface="微软雅黑" panose="020B0503020204020204" pitchFamily="34" charset="-122"/>
              </a:rPr>
              <a:t>Contents</a:t>
            </a:r>
            <a:endParaRPr lang="zh-CN" altLang="en-US" sz="2400" b="1" spc="200" dirty="0" smtClean="0">
              <a:solidFill>
                <a:srgbClr val="EC8E1C"/>
              </a:solidFill>
              <a:latin typeface="微软雅黑" panose="020B0503020204020204" pitchFamily="34" charset="-122"/>
              <a:ea typeface="微软雅黑" panose="020B0503020204020204" pitchFamily="34" charset="-122"/>
            </a:endParaRPr>
          </a:p>
          <a:p>
            <a:endParaRPr lang="zh-CN" altLang="en-US" sz="4000" b="1" dirty="0">
              <a:solidFill>
                <a:srgbClr val="EC8E1C"/>
              </a:solidFill>
              <a:latin typeface="微软雅黑" panose="020B0503020204020204" pitchFamily="34" charset="-122"/>
              <a:ea typeface="微软雅黑" panose="020B0503020204020204" pitchFamily="34" charset="-122"/>
            </a:endParaRPr>
          </a:p>
        </p:txBody>
      </p:sp>
      <p:sp>
        <p:nvSpPr>
          <p:cNvPr id="51" name="椭圆 50"/>
          <p:cNvSpPr/>
          <p:nvPr>
            <p:custDataLst>
              <p:tags r:id="rId3"/>
            </p:custDataLst>
          </p:nvPr>
        </p:nvSpPr>
        <p:spPr>
          <a:xfrm>
            <a:off x="4508016" y="814779"/>
            <a:ext cx="486991" cy="504056"/>
          </a:xfrm>
          <a:prstGeom prst="ellipse">
            <a:avLst/>
          </a:prstGeom>
          <a:solidFill>
            <a:srgbClr val="EC8E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r>
              <a:rPr lang="en-US" altLang="zh-CN" sz="2800" b="1" dirty="0" smtClean="0">
                <a:latin typeface="微软雅黑" panose="020B0503020204020204" pitchFamily="34" charset="-122"/>
                <a:ea typeface="微软雅黑" panose="020B0503020204020204" pitchFamily="34" charset="-122"/>
                <a:cs typeface="Arial Unicode MS" panose="020B0604020202020204" pitchFamily="34" charset="-122"/>
              </a:rPr>
              <a:t>1</a:t>
            </a:r>
            <a:endParaRPr lang="zh-CN" altLang="en-US" sz="2800" b="1" dirty="0">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94" name="组合 93"/>
          <p:cNvGrpSpPr/>
          <p:nvPr/>
        </p:nvGrpSpPr>
        <p:grpSpPr>
          <a:xfrm>
            <a:off x="5796136" y="814779"/>
            <a:ext cx="2805024" cy="384192"/>
            <a:chOff x="6339097" y="1573726"/>
            <a:chExt cx="3744416" cy="512375"/>
          </a:xfrm>
          <a:solidFill>
            <a:srgbClr val="EC8E1C"/>
          </a:solidFill>
        </p:grpSpPr>
        <p:sp>
          <p:nvSpPr>
            <p:cNvPr id="95" name="圆角矩形 94"/>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96" name="矩形 95"/>
            <p:cNvSpPr/>
            <p:nvPr/>
          </p:nvSpPr>
          <p:spPr>
            <a:xfrm>
              <a:off x="6723350" y="1614014"/>
              <a:ext cx="2653076" cy="472087"/>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7" name="组合 96"/>
          <p:cNvGrpSpPr/>
          <p:nvPr/>
        </p:nvGrpSpPr>
        <p:grpSpPr>
          <a:xfrm>
            <a:off x="5778234" y="1486801"/>
            <a:ext cx="2805024" cy="383539"/>
            <a:chOff x="6315199" y="2410178"/>
            <a:chExt cx="3744416" cy="511504"/>
          </a:xfrm>
          <a:solidFill>
            <a:srgbClr val="FECA01"/>
          </a:solidFill>
        </p:grpSpPr>
        <p:sp>
          <p:nvSpPr>
            <p:cNvPr id="98" name="圆角矩形 97"/>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99" name="矩形 98"/>
            <p:cNvSpPr/>
            <p:nvPr/>
          </p:nvSpPr>
          <p:spPr>
            <a:xfrm>
              <a:off x="6747248" y="2416618"/>
              <a:ext cx="2653076" cy="472087"/>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00" name="组合 99"/>
          <p:cNvGrpSpPr/>
          <p:nvPr/>
        </p:nvGrpSpPr>
        <p:grpSpPr>
          <a:xfrm>
            <a:off x="5796136" y="2151035"/>
            <a:ext cx="2805024" cy="384192"/>
            <a:chOff x="6339097" y="3296031"/>
            <a:chExt cx="3744416" cy="512375"/>
          </a:xfrm>
          <a:solidFill>
            <a:srgbClr val="EC8E1C"/>
          </a:solidFill>
        </p:grpSpPr>
        <p:sp>
          <p:nvSpPr>
            <p:cNvPr id="101" name="圆角矩形 100"/>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102" name="矩形 101"/>
            <p:cNvSpPr/>
            <p:nvPr/>
          </p:nvSpPr>
          <p:spPr>
            <a:xfrm>
              <a:off x="6723350" y="3336319"/>
              <a:ext cx="2736305" cy="472087"/>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03" name="组合 102"/>
          <p:cNvGrpSpPr/>
          <p:nvPr/>
        </p:nvGrpSpPr>
        <p:grpSpPr>
          <a:xfrm>
            <a:off x="5796136" y="2814536"/>
            <a:ext cx="2805024" cy="384710"/>
            <a:chOff x="6339097" y="4180903"/>
            <a:chExt cx="3744416" cy="513067"/>
          </a:xfrm>
          <a:solidFill>
            <a:srgbClr val="FECA01"/>
          </a:solidFill>
        </p:grpSpPr>
        <p:sp>
          <p:nvSpPr>
            <p:cNvPr id="104" name="圆角矩形 103"/>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105" name="矩形 104"/>
            <p:cNvSpPr/>
            <p:nvPr/>
          </p:nvSpPr>
          <p:spPr>
            <a:xfrm>
              <a:off x="6723350" y="4221882"/>
              <a:ext cx="2736305" cy="472088"/>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06" name="组合 105"/>
          <p:cNvGrpSpPr/>
          <p:nvPr/>
        </p:nvGrpSpPr>
        <p:grpSpPr>
          <a:xfrm>
            <a:off x="5796136" y="3471820"/>
            <a:ext cx="2805024" cy="383539"/>
            <a:chOff x="6339097" y="5057483"/>
            <a:chExt cx="3744416" cy="511504"/>
          </a:xfrm>
          <a:solidFill>
            <a:srgbClr val="EC8E1C"/>
          </a:solidFill>
        </p:grpSpPr>
        <p:sp>
          <p:nvSpPr>
            <p:cNvPr id="107" name="圆角矩形 106"/>
            <p:cNvSpPr/>
            <p:nvPr/>
          </p:nvSpPr>
          <p:spPr>
            <a:xfrm>
              <a:off x="6339097" y="505748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2700" dirty="0">
                <a:latin typeface="+mj-lt"/>
                <a:ea typeface="Arial Unicode MS" panose="020B0604020202020204" pitchFamily="34" charset="-122"/>
                <a:cs typeface="Arial Unicode MS" panose="020B0604020202020204" pitchFamily="34" charset="-122"/>
              </a:endParaRPr>
            </a:p>
          </p:txBody>
        </p:sp>
        <p:sp>
          <p:nvSpPr>
            <p:cNvPr id="108" name="矩形 107"/>
            <p:cNvSpPr/>
            <p:nvPr/>
          </p:nvSpPr>
          <p:spPr>
            <a:xfrm>
              <a:off x="6723478" y="5085978"/>
              <a:ext cx="2736174" cy="472087"/>
            </a:xfrm>
            <a:prstGeom prst="rect">
              <a:avLst/>
            </a:prstGeom>
            <a:grpFill/>
          </p:spPr>
          <p:txBody>
            <a:bodyPr wrap="square" lIns="121960" tIns="60980" rIns="121960" bIns="60980">
              <a:spAutoFit/>
            </a:bodyPr>
            <a:lstStyle/>
            <a:p>
              <a:pPr>
                <a:defRPr/>
              </a:pPr>
              <a:r>
                <a:rPr lang="zh-CN" altLang="en-US"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5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09" name="KSO_Shape"/>
          <p:cNvSpPr>
            <a:spLocks noChangeAspect="1"/>
          </p:cNvSpPr>
          <p:nvPr>
            <p:custDataLst>
              <p:tags r:id="rId4"/>
            </p:custDataLst>
          </p:nvPr>
        </p:nvSpPr>
        <p:spPr bwMode="auto">
          <a:xfrm>
            <a:off x="5231879" y="925477"/>
            <a:ext cx="276225" cy="206113"/>
          </a:xfrm>
          <a:custGeom>
            <a:avLst/>
            <a:gdLst>
              <a:gd name="T0" fmla="*/ 424099885 w 6436"/>
              <a:gd name="T1" fmla="*/ 423983062 h 5397"/>
              <a:gd name="T2" fmla="*/ 424099885 w 6436"/>
              <a:gd name="T3" fmla="*/ 423983062 h 5397"/>
              <a:gd name="T4" fmla="*/ 424099885 w 6436"/>
              <a:gd name="T5" fmla="*/ 423983062 h 5397"/>
              <a:gd name="T6" fmla="*/ 424099885 w 6436"/>
              <a:gd name="T7" fmla="*/ 423983062 h 5397"/>
              <a:gd name="T8" fmla="*/ 424099885 w 6436"/>
              <a:gd name="T9" fmla="*/ 423983062 h 5397"/>
              <a:gd name="T10" fmla="*/ 424099885 w 6436"/>
              <a:gd name="T11" fmla="*/ 423983062 h 5397"/>
              <a:gd name="T12" fmla="*/ 424099885 w 6436"/>
              <a:gd name="T13" fmla="*/ 423983062 h 5397"/>
              <a:gd name="T14" fmla="*/ 424099885 w 6436"/>
              <a:gd name="T15" fmla="*/ 423983062 h 5397"/>
              <a:gd name="T16" fmla="*/ 424099885 w 6436"/>
              <a:gd name="T17" fmla="*/ 423983062 h 5397"/>
              <a:gd name="T18" fmla="*/ 424099885 w 6436"/>
              <a:gd name="T19" fmla="*/ 423983062 h 5397"/>
              <a:gd name="T20" fmla="*/ 424099885 w 6436"/>
              <a:gd name="T21" fmla="*/ 423983062 h 5397"/>
              <a:gd name="T22" fmla="*/ 424099885 w 6436"/>
              <a:gd name="T23" fmla="*/ 423983062 h 5397"/>
              <a:gd name="T24" fmla="*/ 424099885 w 6436"/>
              <a:gd name="T25" fmla="*/ 423983062 h 5397"/>
              <a:gd name="T26" fmla="*/ 424099885 w 6436"/>
              <a:gd name="T27" fmla="*/ 423983062 h 5397"/>
              <a:gd name="T28" fmla="*/ 424099885 w 6436"/>
              <a:gd name="T29" fmla="*/ 423983062 h 5397"/>
              <a:gd name="T30" fmla="*/ 424099885 w 6436"/>
              <a:gd name="T31" fmla="*/ 423983062 h 5397"/>
              <a:gd name="T32" fmla="*/ 424099885 w 6436"/>
              <a:gd name="T33" fmla="*/ 423983062 h 53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436" h="5397">
                <a:moveTo>
                  <a:pt x="0" y="2017"/>
                </a:moveTo>
                <a:lnTo>
                  <a:pt x="3141" y="2017"/>
                </a:lnTo>
                <a:lnTo>
                  <a:pt x="3821" y="2698"/>
                </a:lnTo>
                <a:lnTo>
                  <a:pt x="3141" y="3379"/>
                </a:lnTo>
                <a:lnTo>
                  <a:pt x="0" y="3379"/>
                </a:lnTo>
                <a:lnTo>
                  <a:pt x="0" y="2017"/>
                </a:lnTo>
                <a:close/>
                <a:moveTo>
                  <a:pt x="2775" y="4434"/>
                </a:moveTo>
                <a:lnTo>
                  <a:pt x="4510" y="2698"/>
                </a:lnTo>
                <a:lnTo>
                  <a:pt x="2775" y="963"/>
                </a:lnTo>
                <a:lnTo>
                  <a:pt x="3737" y="0"/>
                </a:lnTo>
                <a:lnTo>
                  <a:pt x="5473" y="1736"/>
                </a:lnTo>
                <a:lnTo>
                  <a:pt x="6436" y="2698"/>
                </a:lnTo>
                <a:lnTo>
                  <a:pt x="5473" y="3661"/>
                </a:lnTo>
                <a:lnTo>
                  <a:pt x="3737" y="5397"/>
                </a:lnTo>
                <a:lnTo>
                  <a:pt x="2775" y="4434"/>
                </a:lnTo>
                <a:close/>
              </a:path>
            </a:pathLst>
          </a:custGeom>
          <a:solidFill>
            <a:srgbClr val="EC8E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endParaRPr lang="zh-CN" altLang="en-US" sz="1600">
              <a:latin typeface="+mj-lt"/>
              <a:ea typeface="Arial Unicode MS" panose="020B0604020202020204" pitchFamily="34" charset="-122"/>
              <a:cs typeface="Arial Unicode MS" panose="020B0604020202020204" pitchFamily="34" charset="-122"/>
            </a:endParaRPr>
          </a:p>
        </p:txBody>
      </p:sp>
      <p:sp>
        <p:nvSpPr>
          <p:cNvPr id="110" name="椭圆 109"/>
          <p:cNvSpPr/>
          <p:nvPr>
            <p:custDataLst>
              <p:tags r:id="rId5"/>
            </p:custDataLst>
          </p:nvPr>
        </p:nvSpPr>
        <p:spPr>
          <a:xfrm>
            <a:off x="4508016" y="1426542"/>
            <a:ext cx="486991" cy="504056"/>
          </a:xfrm>
          <a:prstGeom prst="ellipse">
            <a:avLst/>
          </a:prstGeom>
          <a:solidFill>
            <a:srgbClr val="FECA0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r>
              <a:rPr lang="en-US" altLang="zh-CN" sz="2800" b="1" dirty="0" smtClean="0">
                <a:latin typeface="微软雅黑" panose="020B0503020204020204" pitchFamily="34" charset="-122"/>
                <a:ea typeface="微软雅黑" panose="020B0503020204020204" pitchFamily="34" charset="-122"/>
                <a:cs typeface="Arial Unicode MS" panose="020B0604020202020204" pitchFamily="34" charset="-122"/>
              </a:rPr>
              <a:t>2</a:t>
            </a:r>
            <a:endParaRPr lang="zh-CN" altLang="en-US" sz="28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1" name="KSO_Shape"/>
          <p:cNvSpPr>
            <a:spLocks noChangeAspect="1"/>
          </p:cNvSpPr>
          <p:nvPr>
            <p:custDataLst>
              <p:tags r:id="rId6"/>
            </p:custDataLst>
          </p:nvPr>
        </p:nvSpPr>
        <p:spPr bwMode="auto">
          <a:xfrm>
            <a:off x="5231879" y="1581295"/>
            <a:ext cx="276225" cy="206113"/>
          </a:xfrm>
          <a:custGeom>
            <a:avLst/>
            <a:gdLst>
              <a:gd name="T0" fmla="*/ 424099885 w 6436"/>
              <a:gd name="T1" fmla="*/ 423983062 h 5397"/>
              <a:gd name="T2" fmla="*/ 424099885 w 6436"/>
              <a:gd name="T3" fmla="*/ 423983062 h 5397"/>
              <a:gd name="T4" fmla="*/ 424099885 w 6436"/>
              <a:gd name="T5" fmla="*/ 423983062 h 5397"/>
              <a:gd name="T6" fmla="*/ 424099885 w 6436"/>
              <a:gd name="T7" fmla="*/ 423983062 h 5397"/>
              <a:gd name="T8" fmla="*/ 424099885 w 6436"/>
              <a:gd name="T9" fmla="*/ 423983062 h 5397"/>
              <a:gd name="T10" fmla="*/ 424099885 w 6436"/>
              <a:gd name="T11" fmla="*/ 423983062 h 5397"/>
              <a:gd name="T12" fmla="*/ 424099885 w 6436"/>
              <a:gd name="T13" fmla="*/ 423983062 h 5397"/>
              <a:gd name="T14" fmla="*/ 424099885 w 6436"/>
              <a:gd name="T15" fmla="*/ 423983062 h 5397"/>
              <a:gd name="T16" fmla="*/ 424099885 w 6436"/>
              <a:gd name="T17" fmla="*/ 423983062 h 5397"/>
              <a:gd name="T18" fmla="*/ 424099885 w 6436"/>
              <a:gd name="T19" fmla="*/ 423983062 h 5397"/>
              <a:gd name="T20" fmla="*/ 424099885 w 6436"/>
              <a:gd name="T21" fmla="*/ 423983062 h 5397"/>
              <a:gd name="T22" fmla="*/ 424099885 w 6436"/>
              <a:gd name="T23" fmla="*/ 423983062 h 5397"/>
              <a:gd name="T24" fmla="*/ 424099885 w 6436"/>
              <a:gd name="T25" fmla="*/ 423983062 h 5397"/>
              <a:gd name="T26" fmla="*/ 424099885 w 6436"/>
              <a:gd name="T27" fmla="*/ 423983062 h 5397"/>
              <a:gd name="T28" fmla="*/ 424099885 w 6436"/>
              <a:gd name="T29" fmla="*/ 423983062 h 5397"/>
              <a:gd name="T30" fmla="*/ 424099885 w 6436"/>
              <a:gd name="T31" fmla="*/ 423983062 h 5397"/>
              <a:gd name="T32" fmla="*/ 424099885 w 6436"/>
              <a:gd name="T33" fmla="*/ 423983062 h 53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436" h="5397">
                <a:moveTo>
                  <a:pt x="0" y="2017"/>
                </a:moveTo>
                <a:lnTo>
                  <a:pt x="3141" y="2017"/>
                </a:lnTo>
                <a:lnTo>
                  <a:pt x="3821" y="2698"/>
                </a:lnTo>
                <a:lnTo>
                  <a:pt x="3141" y="3379"/>
                </a:lnTo>
                <a:lnTo>
                  <a:pt x="0" y="3379"/>
                </a:lnTo>
                <a:lnTo>
                  <a:pt x="0" y="2017"/>
                </a:lnTo>
                <a:close/>
                <a:moveTo>
                  <a:pt x="2775" y="4434"/>
                </a:moveTo>
                <a:lnTo>
                  <a:pt x="4510" y="2698"/>
                </a:lnTo>
                <a:lnTo>
                  <a:pt x="2775" y="963"/>
                </a:lnTo>
                <a:lnTo>
                  <a:pt x="3737" y="0"/>
                </a:lnTo>
                <a:lnTo>
                  <a:pt x="5473" y="1736"/>
                </a:lnTo>
                <a:lnTo>
                  <a:pt x="6436" y="2698"/>
                </a:lnTo>
                <a:lnTo>
                  <a:pt x="5473" y="3661"/>
                </a:lnTo>
                <a:lnTo>
                  <a:pt x="3737" y="5397"/>
                </a:lnTo>
                <a:lnTo>
                  <a:pt x="2775" y="4434"/>
                </a:lnTo>
                <a:close/>
              </a:path>
            </a:pathLst>
          </a:custGeom>
          <a:solidFill>
            <a:srgbClr val="FECA0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endParaRPr lang="zh-CN" altLang="en-US" sz="1600">
              <a:latin typeface="+mj-lt"/>
              <a:ea typeface="Arial Unicode MS" panose="020B0604020202020204" pitchFamily="34" charset="-122"/>
              <a:cs typeface="Arial Unicode MS" panose="020B0604020202020204" pitchFamily="34" charset="-122"/>
            </a:endParaRPr>
          </a:p>
        </p:txBody>
      </p:sp>
      <p:sp>
        <p:nvSpPr>
          <p:cNvPr id="112" name="椭圆 111"/>
          <p:cNvSpPr/>
          <p:nvPr>
            <p:custDataLst>
              <p:tags r:id="rId7"/>
            </p:custDataLst>
          </p:nvPr>
        </p:nvSpPr>
        <p:spPr>
          <a:xfrm>
            <a:off x="4508016" y="2067694"/>
            <a:ext cx="486991" cy="504056"/>
          </a:xfrm>
          <a:prstGeom prst="ellipse">
            <a:avLst/>
          </a:prstGeom>
          <a:solidFill>
            <a:srgbClr val="EC8E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r>
              <a:rPr lang="en-US" altLang="zh-CN" sz="2800" b="1" dirty="0" smtClean="0">
                <a:latin typeface="微软雅黑" panose="020B0503020204020204" pitchFamily="34" charset="-122"/>
                <a:ea typeface="微软雅黑" panose="020B0503020204020204" pitchFamily="34" charset="-122"/>
                <a:cs typeface="Arial Unicode MS" panose="020B0604020202020204" pitchFamily="34" charset="-122"/>
              </a:rPr>
              <a:t>3</a:t>
            </a:r>
            <a:endParaRPr lang="zh-CN" altLang="en-US" sz="28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3" name="KSO_Shape"/>
          <p:cNvSpPr>
            <a:spLocks noChangeAspect="1"/>
          </p:cNvSpPr>
          <p:nvPr>
            <p:custDataLst>
              <p:tags r:id="rId8"/>
            </p:custDataLst>
          </p:nvPr>
        </p:nvSpPr>
        <p:spPr bwMode="auto">
          <a:xfrm>
            <a:off x="5231879" y="2222447"/>
            <a:ext cx="276225" cy="206113"/>
          </a:xfrm>
          <a:custGeom>
            <a:avLst/>
            <a:gdLst>
              <a:gd name="T0" fmla="*/ 424099885 w 6436"/>
              <a:gd name="T1" fmla="*/ 423983062 h 5397"/>
              <a:gd name="T2" fmla="*/ 424099885 w 6436"/>
              <a:gd name="T3" fmla="*/ 423983062 h 5397"/>
              <a:gd name="T4" fmla="*/ 424099885 w 6436"/>
              <a:gd name="T5" fmla="*/ 423983062 h 5397"/>
              <a:gd name="T6" fmla="*/ 424099885 w 6436"/>
              <a:gd name="T7" fmla="*/ 423983062 h 5397"/>
              <a:gd name="T8" fmla="*/ 424099885 w 6436"/>
              <a:gd name="T9" fmla="*/ 423983062 h 5397"/>
              <a:gd name="T10" fmla="*/ 424099885 w 6436"/>
              <a:gd name="T11" fmla="*/ 423983062 h 5397"/>
              <a:gd name="T12" fmla="*/ 424099885 w 6436"/>
              <a:gd name="T13" fmla="*/ 423983062 h 5397"/>
              <a:gd name="T14" fmla="*/ 424099885 w 6436"/>
              <a:gd name="T15" fmla="*/ 423983062 h 5397"/>
              <a:gd name="T16" fmla="*/ 424099885 w 6436"/>
              <a:gd name="T17" fmla="*/ 423983062 h 5397"/>
              <a:gd name="T18" fmla="*/ 424099885 w 6436"/>
              <a:gd name="T19" fmla="*/ 423983062 h 5397"/>
              <a:gd name="T20" fmla="*/ 424099885 w 6436"/>
              <a:gd name="T21" fmla="*/ 423983062 h 5397"/>
              <a:gd name="T22" fmla="*/ 424099885 w 6436"/>
              <a:gd name="T23" fmla="*/ 423983062 h 5397"/>
              <a:gd name="T24" fmla="*/ 424099885 w 6436"/>
              <a:gd name="T25" fmla="*/ 423983062 h 5397"/>
              <a:gd name="T26" fmla="*/ 424099885 w 6436"/>
              <a:gd name="T27" fmla="*/ 423983062 h 5397"/>
              <a:gd name="T28" fmla="*/ 424099885 w 6436"/>
              <a:gd name="T29" fmla="*/ 423983062 h 5397"/>
              <a:gd name="T30" fmla="*/ 424099885 w 6436"/>
              <a:gd name="T31" fmla="*/ 423983062 h 5397"/>
              <a:gd name="T32" fmla="*/ 424099885 w 6436"/>
              <a:gd name="T33" fmla="*/ 423983062 h 53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436" h="5397">
                <a:moveTo>
                  <a:pt x="0" y="2017"/>
                </a:moveTo>
                <a:lnTo>
                  <a:pt x="3141" y="2017"/>
                </a:lnTo>
                <a:lnTo>
                  <a:pt x="3821" y="2698"/>
                </a:lnTo>
                <a:lnTo>
                  <a:pt x="3141" y="3379"/>
                </a:lnTo>
                <a:lnTo>
                  <a:pt x="0" y="3379"/>
                </a:lnTo>
                <a:lnTo>
                  <a:pt x="0" y="2017"/>
                </a:lnTo>
                <a:close/>
                <a:moveTo>
                  <a:pt x="2775" y="4434"/>
                </a:moveTo>
                <a:lnTo>
                  <a:pt x="4510" y="2698"/>
                </a:lnTo>
                <a:lnTo>
                  <a:pt x="2775" y="963"/>
                </a:lnTo>
                <a:lnTo>
                  <a:pt x="3737" y="0"/>
                </a:lnTo>
                <a:lnTo>
                  <a:pt x="5473" y="1736"/>
                </a:lnTo>
                <a:lnTo>
                  <a:pt x="6436" y="2698"/>
                </a:lnTo>
                <a:lnTo>
                  <a:pt x="5473" y="3661"/>
                </a:lnTo>
                <a:lnTo>
                  <a:pt x="3737" y="5397"/>
                </a:lnTo>
                <a:lnTo>
                  <a:pt x="2775" y="4434"/>
                </a:lnTo>
                <a:close/>
              </a:path>
            </a:pathLst>
          </a:custGeom>
          <a:solidFill>
            <a:srgbClr val="EC8E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endParaRPr lang="zh-CN" altLang="en-US" sz="1600">
              <a:latin typeface="+mj-lt"/>
              <a:ea typeface="Arial Unicode MS" panose="020B0604020202020204" pitchFamily="34" charset="-122"/>
              <a:cs typeface="Arial Unicode MS" panose="020B0604020202020204" pitchFamily="34" charset="-122"/>
            </a:endParaRPr>
          </a:p>
        </p:txBody>
      </p:sp>
      <p:sp>
        <p:nvSpPr>
          <p:cNvPr id="114" name="椭圆 113"/>
          <p:cNvSpPr/>
          <p:nvPr>
            <p:custDataLst>
              <p:tags r:id="rId9"/>
            </p:custDataLst>
          </p:nvPr>
        </p:nvSpPr>
        <p:spPr>
          <a:xfrm>
            <a:off x="4508016" y="2770226"/>
            <a:ext cx="486991" cy="504056"/>
          </a:xfrm>
          <a:prstGeom prst="ellipse">
            <a:avLst/>
          </a:prstGeom>
          <a:solidFill>
            <a:srgbClr val="FECA0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r>
              <a:rPr lang="en-US" altLang="zh-CN" sz="2800" b="1" dirty="0" smtClean="0">
                <a:latin typeface="微软雅黑" panose="020B0503020204020204" pitchFamily="34" charset="-122"/>
                <a:ea typeface="微软雅黑" panose="020B0503020204020204" pitchFamily="34" charset="-122"/>
                <a:cs typeface="Arial Unicode MS" panose="020B0604020202020204" pitchFamily="34" charset="-122"/>
              </a:rPr>
              <a:t>4</a:t>
            </a:r>
            <a:endParaRPr lang="zh-CN" altLang="en-US" sz="28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5" name="KSO_Shape"/>
          <p:cNvSpPr>
            <a:spLocks noChangeAspect="1"/>
          </p:cNvSpPr>
          <p:nvPr>
            <p:custDataLst>
              <p:tags r:id="rId10"/>
            </p:custDataLst>
          </p:nvPr>
        </p:nvSpPr>
        <p:spPr bwMode="auto">
          <a:xfrm>
            <a:off x="5231879" y="2924979"/>
            <a:ext cx="276225" cy="206113"/>
          </a:xfrm>
          <a:custGeom>
            <a:avLst/>
            <a:gdLst>
              <a:gd name="T0" fmla="*/ 424099885 w 6436"/>
              <a:gd name="T1" fmla="*/ 423983062 h 5397"/>
              <a:gd name="T2" fmla="*/ 424099885 w 6436"/>
              <a:gd name="T3" fmla="*/ 423983062 h 5397"/>
              <a:gd name="T4" fmla="*/ 424099885 w 6436"/>
              <a:gd name="T5" fmla="*/ 423983062 h 5397"/>
              <a:gd name="T6" fmla="*/ 424099885 w 6436"/>
              <a:gd name="T7" fmla="*/ 423983062 h 5397"/>
              <a:gd name="T8" fmla="*/ 424099885 w 6436"/>
              <a:gd name="T9" fmla="*/ 423983062 h 5397"/>
              <a:gd name="T10" fmla="*/ 424099885 w 6436"/>
              <a:gd name="T11" fmla="*/ 423983062 h 5397"/>
              <a:gd name="T12" fmla="*/ 424099885 w 6436"/>
              <a:gd name="T13" fmla="*/ 423983062 h 5397"/>
              <a:gd name="T14" fmla="*/ 424099885 w 6436"/>
              <a:gd name="T15" fmla="*/ 423983062 h 5397"/>
              <a:gd name="T16" fmla="*/ 424099885 w 6436"/>
              <a:gd name="T17" fmla="*/ 423983062 h 5397"/>
              <a:gd name="T18" fmla="*/ 424099885 w 6436"/>
              <a:gd name="T19" fmla="*/ 423983062 h 5397"/>
              <a:gd name="T20" fmla="*/ 424099885 w 6436"/>
              <a:gd name="T21" fmla="*/ 423983062 h 5397"/>
              <a:gd name="T22" fmla="*/ 424099885 w 6436"/>
              <a:gd name="T23" fmla="*/ 423983062 h 5397"/>
              <a:gd name="T24" fmla="*/ 424099885 w 6436"/>
              <a:gd name="T25" fmla="*/ 423983062 h 5397"/>
              <a:gd name="T26" fmla="*/ 424099885 w 6436"/>
              <a:gd name="T27" fmla="*/ 423983062 h 5397"/>
              <a:gd name="T28" fmla="*/ 424099885 w 6436"/>
              <a:gd name="T29" fmla="*/ 423983062 h 5397"/>
              <a:gd name="T30" fmla="*/ 424099885 w 6436"/>
              <a:gd name="T31" fmla="*/ 423983062 h 5397"/>
              <a:gd name="T32" fmla="*/ 424099885 w 6436"/>
              <a:gd name="T33" fmla="*/ 423983062 h 53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436" h="5397">
                <a:moveTo>
                  <a:pt x="0" y="2017"/>
                </a:moveTo>
                <a:lnTo>
                  <a:pt x="3141" y="2017"/>
                </a:lnTo>
                <a:lnTo>
                  <a:pt x="3821" y="2698"/>
                </a:lnTo>
                <a:lnTo>
                  <a:pt x="3141" y="3379"/>
                </a:lnTo>
                <a:lnTo>
                  <a:pt x="0" y="3379"/>
                </a:lnTo>
                <a:lnTo>
                  <a:pt x="0" y="2017"/>
                </a:lnTo>
                <a:close/>
                <a:moveTo>
                  <a:pt x="2775" y="4434"/>
                </a:moveTo>
                <a:lnTo>
                  <a:pt x="4510" y="2698"/>
                </a:lnTo>
                <a:lnTo>
                  <a:pt x="2775" y="963"/>
                </a:lnTo>
                <a:lnTo>
                  <a:pt x="3737" y="0"/>
                </a:lnTo>
                <a:lnTo>
                  <a:pt x="5473" y="1736"/>
                </a:lnTo>
                <a:lnTo>
                  <a:pt x="6436" y="2698"/>
                </a:lnTo>
                <a:lnTo>
                  <a:pt x="5473" y="3661"/>
                </a:lnTo>
                <a:lnTo>
                  <a:pt x="3737" y="5397"/>
                </a:lnTo>
                <a:lnTo>
                  <a:pt x="2775" y="4434"/>
                </a:lnTo>
                <a:close/>
              </a:path>
            </a:pathLst>
          </a:custGeom>
          <a:solidFill>
            <a:srgbClr val="FECA0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endParaRPr lang="zh-CN" altLang="en-US" sz="1600">
              <a:latin typeface="+mj-lt"/>
              <a:ea typeface="Arial Unicode MS" panose="020B0604020202020204" pitchFamily="34" charset="-122"/>
              <a:cs typeface="Arial Unicode MS" panose="020B0604020202020204" pitchFamily="34" charset="-122"/>
            </a:endParaRPr>
          </a:p>
        </p:txBody>
      </p:sp>
      <p:sp>
        <p:nvSpPr>
          <p:cNvPr id="116" name="椭圆 115"/>
          <p:cNvSpPr/>
          <p:nvPr>
            <p:custDataLst>
              <p:tags r:id="rId11"/>
            </p:custDataLst>
          </p:nvPr>
        </p:nvSpPr>
        <p:spPr>
          <a:xfrm>
            <a:off x="4508016" y="3435846"/>
            <a:ext cx="486991" cy="504056"/>
          </a:xfrm>
          <a:prstGeom prst="ellipse">
            <a:avLst/>
          </a:prstGeom>
          <a:solidFill>
            <a:srgbClr val="EC8E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r>
              <a:rPr lang="en-US" altLang="zh-CN" sz="2800" b="1" dirty="0" smtClean="0">
                <a:latin typeface="微软雅黑" panose="020B0503020204020204" pitchFamily="34" charset="-122"/>
                <a:ea typeface="微软雅黑" panose="020B0503020204020204" pitchFamily="34" charset="-122"/>
                <a:cs typeface="Arial Unicode MS" panose="020B0604020202020204" pitchFamily="34" charset="-122"/>
              </a:rPr>
              <a:t>5</a:t>
            </a:r>
            <a:endParaRPr lang="zh-CN" altLang="en-US" sz="28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7" name="KSO_Shape"/>
          <p:cNvSpPr>
            <a:spLocks noChangeAspect="1"/>
          </p:cNvSpPr>
          <p:nvPr>
            <p:custDataLst>
              <p:tags r:id="rId12"/>
            </p:custDataLst>
          </p:nvPr>
        </p:nvSpPr>
        <p:spPr bwMode="auto">
          <a:xfrm>
            <a:off x="5231879" y="3590599"/>
            <a:ext cx="276225" cy="206113"/>
          </a:xfrm>
          <a:custGeom>
            <a:avLst/>
            <a:gdLst>
              <a:gd name="T0" fmla="*/ 424099885 w 6436"/>
              <a:gd name="T1" fmla="*/ 423983062 h 5397"/>
              <a:gd name="T2" fmla="*/ 424099885 w 6436"/>
              <a:gd name="T3" fmla="*/ 423983062 h 5397"/>
              <a:gd name="T4" fmla="*/ 424099885 w 6436"/>
              <a:gd name="T5" fmla="*/ 423983062 h 5397"/>
              <a:gd name="T6" fmla="*/ 424099885 w 6436"/>
              <a:gd name="T7" fmla="*/ 423983062 h 5397"/>
              <a:gd name="T8" fmla="*/ 424099885 w 6436"/>
              <a:gd name="T9" fmla="*/ 423983062 h 5397"/>
              <a:gd name="T10" fmla="*/ 424099885 w 6436"/>
              <a:gd name="T11" fmla="*/ 423983062 h 5397"/>
              <a:gd name="T12" fmla="*/ 424099885 w 6436"/>
              <a:gd name="T13" fmla="*/ 423983062 h 5397"/>
              <a:gd name="T14" fmla="*/ 424099885 w 6436"/>
              <a:gd name="T15" fmla="*/ 423983062 h 5397"/>
              <a:gd name="T16" fmla="*/ 424099885 w 6436"/>
              <a:gd name="T17" fmla="*/ 423983062 h 5397"/>
              <a:gd name="T18" fmla="*/ 424099885 w 6436"/>
              <a:gd name="T19" fmla="*/ 423983062 h 5397"/>
              <a:gd name="T20" fmla="*/ 424099885 w 6436"/>
              <a:gd name="T21" fmla="*/ 423983062 h 5397"/>
              <a:gd name="T22" fmla="*/ 424099885 w 6436"/>
              <a:gd name="T23" fmla="*/ 423983062 h 5397"/>
              <a:gd name="T24" fmla="*/ 424099885 w 6436"/>
              <a:gd name="T25" fmla="*/ 423983062 h 5397"/>
              <a:gd name="T26" fmla="*/ 424099885 w 6436"/>
              <a:gd name="T27" fmla="*/ 423983062 h 5397"/>
              <a:gd name="T28" fmla="*/ 424099885 w 6436"/>
              <a:gd name="T29" fmla="*/ 423983062 h 5397"/>
              <a:gd name="T30" fmla="*/ 424099885 w 6436"/>
              <a:gd name="T31" fmla="*/ 423983062 h 5397"/>
              <a:gd name="T32" fmla="*/ 424099885 w 6436"/>
              <a:gd name="T33" fmla="*/ 423983062 h 53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436" h="5397">
                <a:moveTo>
                  <a:pt x="0" y="2017"/>
                </a:moveTo>
                <a:lnTo>
                  <a:pt x="3141" y="2017"/>
                </a:lnTo>
                <a:lnTo>
                  <a:pt x="3821" y="2698"/>
                </a:lnTo>
                <a:lnTo>
                  <a:pt x="3141" y="3379"/>
                </a:lnTo>
                <a:lnTo>
                  <a:pt x="0" y="3379"/>
                </a:lnTo>
                <a:lnTo>
                  <a:pt x="0" y="2017"/>
                </a:lnTo>
                <a:close/>
                <a:moveTo>
                  <a:pt x="2775" y="4434"/>
                </a:moveTo>
                <a:lnTo>
                  <a:pt x="4510" y="2698"/>
                </a:lnTo>
                <a:lnTo>
                  <a:pt x="2775" y="963"/>
                </a:lnTo>
                <a:lnTo>
                  <a:pt x="3737" y="0"/>
                </a:lnTo>
                <a:lnTo>
                  <a:pt x="5473" y="1736"/>
                </a:lnTo>
                <a:lnTo>
                  <a:pt x="6436" y="2698"/>
                </a:lnTo>
                <a:lnTo>
                  <a:pt x="5473" y="3661"/>
                </a:lnTo>
                <a:lnTo>
                  <a:pt x="3737" y="5397"/>
                </a:lnTo>
                <a:lnTo>
                  <a:pt x="2775" y="4434"/>
                </a:lnTo>
                <a:close/>
              </a:path>
            </a:pathLst>
          </a:custGeom>
          <a:solidFill>
            <a:srgbClr val="EC8E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1219200"/>
            <a:endParaRPr lang="zh-CN" altLang="en-US" sz="1600">
              <a:latin typeface="+mj-lt"/>
              <a:ea typeface="Arial Unicode MS" panose="020B0604020202020204" pitchFamily="34" charset="-122"/>
              <a:cs typeface="Arial Unicode MS" panose="020B0604020202020204" pitchFamily="34" charset="-122"/>
            </a:endParaRPr>
          </a:p>
        </p:txBody>
      </p:sp>
      <p:sp>
        <p:nvSpPr>
          <p:cNvPr id="118" name="TextBox 117"/>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7"/>
                                        </p:tgtEl>
                                        <p:attrNameLst>
                                          <p:attrName>style.visibility</p:attrName>
                                        </p:attrNameLst>
                                      </p:cBhvr>
                                      <p:to>
                                        <p:strVal val="visible"/>
                                      </p:to>
                                    </p:set>
                                    <p:anim calcmode="lin" valueType="num">
                                      <p:cBhvr>
                                        <p:cTn id="7" dur="250" fill="hold"/>
                                        <p:tgtEl>
                                          <p:spTgt spid="27"/>
                                        </p:tgtEl>
                                        <p:attrNameLst>
                                          <p:attrName>ppt_x</p:attrName>
                                        </p:attrNameLst>
                                      </p:cBhvr>
                                      <p:tavLst>
                                        <p:tav tm="0">
                                          <p:val>
                                            <p:strVal val="#ppt_x"/>
                                          </p:val>
                                        </p:tav>
                                        <p:tav tm="100000">
                                          <p:val>
                                            <p:strVal val="#ppt_x"/>
                                          </p:val>
                                        </p:tav>
                                      </p:tavLst>
                                    </p:anim>
                                    <p:anim calcmode="lin" valueType="num">
                                      <p:cBhvr>
                                        <p:cTn id="8" dur="250" fill="hold"/>
                                        <p:tgtEl>
                                          <p:spTgt spid="27"/>
                                        </p:tgtEl>
                                        <p:attrNameLst>
                                          <p:attrName>ppt_y</p:attrName>
                                        </p:attrNameLst>
                                      </p:cBhvr>
                                      <p:tavLst>
                                        <p:tav tm="0">
                                          <p:val>
                                            <p:strVal val="#ppt_y-#ppt_h/2"/>
                                          </p:val>
                                        </p:tav>
                                        <p:tav tm="100000">
                                          <p:val>
                                            <p:strVal val="#ppt_y"/>
                                          </p:val>
                                        </p:tav>
                                      </p:tavLst>
                                    </p:anim>
                                    <p:anim calcmode="lin" valueType="num">
                                      <p:cBhvr>
                                        <p:cTn id="9" dur="250" fill="hold"/>
                                        <p:tgtEl>
                                          <p:spTgt spid="27"/>
                                        </p:tgtEl>
                                        <p:attrNameLst>
                                          <p:attrName>ppt_w</p:attrName>
                                        </p:attrNameLst>
                                      </p:cBhvr>
                                      <p:tavLst>
                                        <p:tav tm="0">
                                          <p:val>
                                            <p:strVal val="#ppt_w"/>
                                          </p:val>
                                        </p:tav>
                                        <p:tav tm="100000">
                                          <p:val>
                                            <p:strVal val="#ppt_w"/>
                                          </p:val>
                                        </p:tav>
                                      </p:tavLst>
                                    </p:anim>
                                    <p:anim calcmode="lin" valueType="num">
                                      <p:cBhvr>
                                        <p:cTn id="10" dur="250" fill="hold"/>
                                        <p:tgtEl>
                                          <p:spTgt spid="27"/>
                                        </p:tgtEl>
                                        <p:attrNameLst>
                                          <p:attrName>ppt_h</p:attrName>
                                        </p:attrNameLst>
                                      </p:cBhvr>
                                      <p:tavLst>
                                        <p:tav tm="0">
                                          <p:val>
                                            <p:fltVal val="0"/>
                                          </p:val>
                                        </p:tav>
                                        <p:tav tm="100000">
                                          <p:val>
                                            <p:strVal val="#ppt_h"/>
                                          </p:val>
                                        </p:tav>
                                      </p:tavLst>
                                    </p:anim>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additive="base">
                                        <p:cTn id="14" dur="500" fill="hold"/>
                                        <p:tgtEl>
                                          <p:spTgt spid="2050"/>
                                        </p:tgtEl>
                                        <p:attrNameLst>
                                          <p:attrName>ppt_x</p:attrName>
                                        </p:attrNameLst>
                                      </p:cBhvr>
                                      <p:tavLst>
                                        <p:tav tm="0">
                                          <p:val>
                                            <p:strVal val="0-#ppt_w/2"/>
                                          </p:val>
                                        </p:tav>
                                        <p:tav tm="100000">
                                          <p:val>
                                            <p:strVal val="#ppt_x"/>
                                          </p:val>
                                        </p:tav>
                                      </p:tavLst>
                                    </p:anim>
                                    <p:anim calcmode="lin" valueType="num">
                                      <p:cBhvr additive="base">
                                        <p:cTn id="15" dur="500" fill="hold"/>
                                        <p:tgtEl>
                                          <p:spTgt spid="2050"/>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childTnLst>
                                </p:cTn>
                              </p:par>
                              <p:par>
                                <p:cTn id="20" presetID="56" presetClass="path" presetSubtype="0" accel="50000" decel="50000" fill="hold" grpId="1" nodeType="withEffect">
                                  <p:stCondLst>
                                    <p:cond delay="0"/>
                                  </p:stCondLst>
                                  <p:childTnLst>
                                    <p:animMotion origin="layout" path="M -0.03737 0.04121 L -6.25E-7 -3.33333E-6 " pathEditMode="relative" rAng="0" ptsTypes="AA">
                                      <p:cBhvr>
                                        <p:cTn id="21" dur="700" fill="hold"/>
                                        <p:tgtEl>
                                          <p:spTgt spid="51"/>
                                        </p:tgtEl>
                                        <p:attrNameLst>
                                          <p:attrName>ppt_x</p:attrName>
                                          <p:attrName>ppt_y</p:attrName>
                                        </p:attrNameLst>
                                      </p:cBhvr>
                                      <p:rCtr x="1862" y="-2060"/>
                                    </p:animMotion>
                                  </p:childTnLst>
                                </p:cTn>
                              </p:par>
                            </p:childTnLst>
                          </p:cTn>
                        </p:par>
                        <p:par>
                          <p:cTn id="22" fill="hold">
                            <p:stCondLst>
                              <p:cond delay="2750"/>
                            </p:stCondLst>
                            <p:childTnLst>
                              <p:par>
                                <p:cTn id="23" presetID="26" presetClass="emph" presetSubtype="0" fill="hold" grpId="2" nodeType="afterEffect">
                                  <p:stCondLst>
                                    <p:cond delay="0"/>
                                  </p:stCondLst>
                                  <p:childTnLst>
                                    <p:animEffect transition="out" filter="fade">
                                      <p:cBhvr>
                                        <p:cTn id="24" dur="500" tmFilter="0, 0; .2, .5; .8, .5; 1, 0"/>
                                        <p:tgtEl>
                                          <p:spTgt spid="51"/>
                                        </p:tgtEl>
                                      </p:cBhvr>
                                    </p:animEffect>
                                    <p:animScale>
                                      <p:cBhvr>
                                        <p:cTn id="25" dur="250" autoRev="1" fill="hold"/>
                                        <p:tgtEl>
                                          <p:spTgt spid="51"/>
                                        </p:tgtEl>
                                      </p:cBhvr>
                                      <p:by x="105000" y="105000"/>
                                    </p:animScale>
                                  </p:childTnLst>
                                </p:cTn>
                              </p:par>
                            </p:childTnLst>
                          </p:cTn>
                        </p:par>
                        <p:par>
                          <p:cTn id="26" fill="hold">
                            <p:stCondLst>
                              <p:cond delay="3250"/>
                            </p:stCondLst>
                            <p:childTnLst>
                              <p:par>
                                <p:cTn id="27" presetID="10" presetClass="entr" presetSubtype="0" fill="hold" grpId="0" nodeType="afterEffect">
                                  <p:stCondLst>
                                    <p:cond delay="0"/>
                                  </p:stCondLst>
                                  <p:childTnLst>
                                    <p:set>
                                      <p:cBhvr>
                                        <p:cTn id="28" dur="1" fill="hold">
                                          <p:stCondLst>
                                            <p:cond delay="0"/>
                                          </p:stCondLst>
                                        </p:cTn>
                                        <p:tgtEl>
                                          <p:spTgt spid="109"/>
                                        </p:tgtEl>
                                        <p:attrNameLst>
                                          <p:attrName>style.visibility</p:attrName>
                                        </p:attrNameLst>
                                      </p:cBhvr>
                                      <p:to>
                                        <p:strVal val="visible"/>
                                      </p:to>
                                    </p:set>
                                    <p:animEffect transition="in" filter="fade">
                                      <p:cBhvr>
                                        <p:cTn id="29" dur="1000"/>
                                        <p:tgtEl>
                                          <p:spTgt spid="109"/>
                                        </p:tgtEl>
                                      </p:cBhvr>
                                    </p:animEffect>
                                  </p:childTnLst>
                                </p:cTn>
                              </p:par>
                              <p:par>
                                <p:cTn id="30" presetID="56" presetClass="path" presetSubtype="0" accel="50000" decel="50000" fill="hold" grpId="1" nodeType="withEffect">
                                  <p:stCondLst>
                                    <p:cond delay="0"/>
                                  </p:stCondLst>
                                  <p:childTnLst>
                                    <p:animMotion origin="layout" path="M -0.03737 0.04121 L -6.25E-7 -3.33333E-6 " pathEditMode="relative" rAng="0" ptsTypes="AA">
                                      <p:cBhvr>
                                        <p:cTn id="31" dur="700" fill="hold"/>
                                        <p:tgtEl>
                                          <p:spTgt spid="109"/>
                                        </p:tgtEl>
                                        <p:attrNameLst>
                                          <p:attrName>ppt_x</p:attrName>
                                          <p:attrName>ppt_y</p:attrName>
                                        </p:attrNameLst>
                                      </p:cBhvr>
                                      <p:rCtr x="1862" y="-2060"/>
                                    </p:animMotion>
                                  </p:childTnLst>
                                </p:cTn>
                              </p:par>
                            </p:childTnLst>
                          </p:cTn>
                        </p:par>
                        <p:par>
                          <p:cTn id="32" fill="hold">
                            <p:stCondLst>
                              <p:cond delay="4250"/>
                            </p:stCondLst>
                            <p:childTnLst>
                              <p:par>
                                <p:cTn id="33" presetID="26" presetClass="emph" presetSubtype="0" fill="hold" grpId="2" nodeType="afterEffect">
                                  <p:stCondLst>
                                    <p:cond delay="0"/>
                                  </p:stCondLst>
                                  <p:childTnLst>
                                    <p:animEffect transition="out" filter="fade">
                                      <p:cBhvr>
                                        <p:cTn id="34" dur="500" tmFilter="0, 0; .2, .5; .8, .5; 1, 0"/>
                                        <p:tgtEl>
                                          <p:spTgt spid="109"/>
                                        </p:tgtEl>
                                      </p:cBhvr>
                                    </p:animEffect>
                                    <p:animScale>
                                      <p:cBhvr>
                                        <p:cTn id="35" dur="250" autoRev="1" fill="hold"/>
                                        <p:tgtEl>
                                          <p:spTgt spid="109"/>
                                        </p:tgtEl>
                                      </p:cBhvr>
                                      <p:by x="105000" y="105000"/>
                                    </p:animScale>
                                  </p:childTnLst>
                                </p:cTn>
                              </p:par>
                              <p:par>
                                <p:cTn id="36" presetID="22" presetClass="entr" presetSubtype="8" fill="hold" nodeType="withEffect">
                                  <p:stCondLst>
                                    <p:cond delay="500"/>
                                  </p:stCondLst>
                                  <p:childTnLst>
                                    <p:set>
                                      <p:cBhvr>
                                        <p:cTn id="37" dur="1" fill="hold">
                                          <p:stCondLst>
                                            <p:cond delay="0"/>
                                          </p:stCondLst>
                                        </p:cTn>
                                        <p:tgtEl>
                                          <p:spTgt spid="94"/>
                                        </p:tgtEl>
                                        <p:attrNameLst>
                                          <p:attrName>style.visibility</p:attrName>
                                        </p:attrNameLst>
                                      </p:cBhvr>
                                      <p:to>
                                        <p:strVal val="visible"/>
                                      </p:to>
                                    </p:set>
                                    <p:animEffect transition="in" filter="wipe(left)">
                                      <p:cBhvr>
                                        <p:cTn id="38" dur="500"/>
                                        <p:tgtEl>
                                          <p:spTgt spid="94"/>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110"/>
                                        </p:tgtEl>
                                        <p:attrNameLst>
                                          <p:attrName>style.visibility</p:attrName>
                                        </p:attrNameLst>
                                      </p:cBhvr>
                                      <p:to>
                                        <p:strVal val="visible"/>
                                      </p:to>
                                    </p:set>
                                    <p:animEffect transition="in" filter="fade">
                                      <p:cBhvr>
                                        <p:cTn id="42" dur="1000"/>
                                        <p:tgtEl>
                                          <p:spTgt spid="110"/>
                                        </p:tgtEl>
                                      </p:cBhvr>
                                    </p:animEffect>
                                  </p:childTnLst>
                                </p:cTn>
                              </p:par>
                              <p:par>
                                <p:cTn id="43" presetID="56" presetClass="path" presetSubtype="0" accel="50000" decel="50000" fill="hold" grpId="1" nodeType="withEffect">
                                  <p:stCondLst>
                                    <p:cond delay="0"/>
                                  </p:stCondLst>
                                  <p:childTnLst>
                                    <p:animMotion origin="layout" path="M -0.03737 0.04121 L -6.25E-7 -3.33333E-6 " pathEditMode="relative" rAng="0" ptsTypes="AA">
                                      <p:cBhvr>
                                        <p:cTn id="44" dur="700" fill="hold"/>
                                        <p:tgtEl>
                                          <p:spTgt spid="110"/>
                                        </p:tgtEl>
                                        <p:attrNameLst>
                                          <p:attrName>ppt_x</p:attrName>
                                          <p:attrName>ppt_y</p:attrName>
                                        </p:attrNameLst>
                                      </p:cBhvr>
                                      <p:rCtr x="1862" y="-2060"/>
                                    </p:animMotion>
                                  </p:childTnLst>
                                </p:cTn>
                              </p:par>
                            </p:childTnLst>
                          </p:cTn>
                        </p:par>
                        <p:par>
                          <p:cTn id="45" fill="hold">
                            <p:stCondLst>
                              <p:cond delay="5750"/>
                            </p:stCondLst>
                            <p:childTnLst>
                              <p:par>
                                <p:cTn id="46" presetID="26" presetClass="emph" presetSubtype="0" fill="hold" grpId="2" nodeType="afterEffect">
                                  <p:stCondLst>
                                    <p:cond delay="0"/>
                                  </p:stCondLst>
                                  <p:childTnLst>
                                    <p:animEffect transition="out" filter="fade">
                                      <p:cBhvr>
                                        <p:cTn id="47" dur="500" tmFilter="0, 0; .2, .5; .8, .5; 1, 0"/>
                                        <p:tgtEl>
                                          <p:spTgt spid="110"/>
                                        </p:tgtEl>
                                      </p:cBhvr>
                                    </p:animEffect>
                                    <p:animScale>
                                      <p:cBhvr>
                                        <p:cTn id="48" dur="250" autoRev="1" fill="hold"/>
                                        <p:tgtEl>
                                          <p:spTgt spid="110"/>
                                        </p:tgtEl>
                                      </p:cBhvr>
                                      <p:by x="105000" y="105000"/>
                                    </p:animScale>
                                  </p:childTnLst>
                                </p:cTn>
                              </p:par>
                            </p:childTnLst>
                          </p:cTn>
                        </p:par>
                        <p:par>
                          <p:cTn id="49" fill="hold">
                            <p:stCondLst>
                              <p:cond delay="6250"/>
                            </p:stCondLst>
                            <p:childTnLst>
                              <p:par>
                                <p:cTn id="50" presetID="10" presetClass="entr" presetSubtype="0" fill="hold" grpId="0" nodeType="afterEffect">
                                  <p:stCondLst>
                                    <p:cond delay="0"/>
                                  </p:stCondLst>
                                  <p:childTnLst>
                                    <p:set>
                                      <p:cBhvr>
                                        <p:cTn id="51" dur="1" fill="hold">
                                          <p:stCondLst>
                                            <p:cond delay="0"/>
                                          </p:stCondLst>
                                        </p:cTn>
                                        <p:tgtEl>
                                          <p:spTgt spid="111"/>
                                        </p:tgtEl>
                                        <p:attrNameLst>
                                          <p:attrName>style.visibility</p:attrName>
                                        </p:attrNameLst>
                                      </p:cBhvr>
                                      <p:to>
                                        <p:strVal val="visible"/>
                                      </p:to>
                                    </p:set>
                                    <p:animEffect transition="in" filter="fade">
                                      <p:cBhvr>
                                        <p:cTn id="52" dur="1000"/>
                                        <p:tgtEl>
                                          <p:spTgt spid="111"/>
                                        </p:tgtEl>
                                      </p:cBhvr>
                                    </p:animEffect>
                                  </p:childTnLst>
                                </p:cTn>
                              </p:par>
                              <p:par>
                                <p:cTn id="53" presetID="56" presetClass="path" presetSubtype="0" accel="50000" decel="50000" fill="hold" grpId="1" nodeType="withEffect">
                                  <p:stCondLst>
                                    <p:cond delay="0"/>
                                  </p:stCondLst>
                                  <p:childTnLst>
                                    <p:animMotion origin="layout" path="M -0.03737 0.04121 L -6.25E-7 -3.33333E-6 " pathEditMode="relative" rAng="0" ptsTypes="AA">
                                      <p:cBhvr>
                                        <p:cTn id="54" dur="700" fill="hold"/>
                                        <p:tgtEl>
                                          <p:spTgt spid="111"/>
                                        </p:tgtEl>
                                        <p:attrNameLst>
                                          <p:attrName>ppt_x</p:attrName>
                                          <p:attrName>ppt_y</p:attrName>
                                        </p:attrNameLst>
                                      </p:cBhvr>
                                      <p:rCtr x="1862" y="-2060"/>
                                    </p:animMotion>
                                  </p:childTnLst>
                                </p:cTn>
                              </p:par>
                            </p:childTnLst>
                          </p:cTn>
                        </p:par>
                        <p:par>
                          <p:cTn id="55" fill="hold">
                            <p:stCondLst>
                              <p:cond delay="7250"/>
                            </p:stCondLst>
                            <p:childTnLst>
                              <p:par>
                                <p:cTn id="56" presetID="26" presetClass="emph" presetSubtype="0" fill="hold" grpId="2" nodeType="afterEffect">
                                  <p:stCondLst>
                                    <p:cond delay="0"/>
                                  </p:stCondLst>
                                  <p:childTnLst>
                                    <p:animEffect transition="out" filter="fade">
                                      <p:cBhvr>
                                        <p:cTn id="57" dur="500" tmFilter="0, 0; .2, .5; .8, .5; 1, 0"/>
                                        <p:tgtEl>
                                          <p:spTgt spid="111"/>
                                        </p:tgtEl>
                                      </p:cBhvr>
                                    </p:animEffect>
                                    <p:animScale>
                                      <p:cBhvr>
                                        <p:cTn id="58" dur="250" autoRev="1" fill="hold"/>
                                        <p:tgtEl>
                                          <p:spTgt spid="111"/>
                                        </p:tgtEl>
                                      </p:cBhvr>
                                      <p:by x="105000" y="105000"/>
                                    </p:animScale>
                                  </p:childTnLst>
                                </p:cTn>
                              </p:par>
                              <p:par>
                                <p:cTn id="59" presetID="22" presetClass="entr" presetSubtype="8" fill="hold" nodeType="withEffect">
                                  <p:stCondLst>
                                    <p:cond delay="500"/>
                                  </p:stCondLst>
                                  <p:childTnLst>
                                    <p:set>
                                      <p:cBhvr>
                                        <p:cTn id="60" dur="1" fill="hold">
                                          <p:stCondLst>
                                            <p:cond delay="0"/>
                                          </p:stCondLst>
                                        </p:cTn>
                                        <p:tgtEl>
                                          <p:spTgt spid="97"/>
                                        </p:tgtEl>
                                        <p:attrNameLst>
                                          <p:attrName>style.visibility</p:attrName>
                                        </p:attrNameLst>
                                      </p:cBhvr>
                                      <p:to>
                                        <p:strVal val="visible"/>
                                      </p:to>
                                    </p:set>
                                    <p:animEffect transition="in" filter="wipe(left)">
                                      <p:cBhvr>
                                        <p:cTn id="61" dur="500"/>
                                        <p:tgtEl>
                                          <p:spTgt spid="97"/>
                                        </p:tgtEl>
                                      </p:cBhvr>
                                    </p:animEffect>
                                  </p:childTnLst>
                                </p:cTn>
                              </p:par>
                            </p:childTnLst>
                          </p:cTn>
                        </p:par>
                        <p:par>
                          <p:cTn id="62" fill="hold">
                            <p:stCondLst>
                              <p:cond delay="7750"/>
                            </p:stCondLst>
                            <p:childTnLst>
                              <p:par>
                                <p:cTn id="63" presetID="10" presetClass="entr" presetSubtype="0"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1000"/>
                                        <p:tgtEl>
                                          <p:spTgt spid="112"/>
                                        </p:tgtEl>
                                      </p:cBhvr>
                                    </p:animEffect>
                                  </p:childTnLst>
                                </p:cTn>
                              </p:par>
                              <p:par>
                                <p:cTn id="66" presetID="56" presetClass="path" presetSubtype="0" accel="50000" decel="50000" fill="hold" grpId="1" nodeType="withEffect">
                                  <p:stCondLst>
                                    <p:cond delay="0"/>
                                  </p:stCondLst>
                                  <p:childTnLst>
                                    <p:animMotion origin="layout" path="M -0.03737 0.04121 L -6.25E-7 -3.33333E-6 " pathEditMode="relative" rAng="0" ptsTypes="AA">
                                      <p:cBhvr>
                                        <p:cTn id="67" dur="700" fill="hold"/>
                                        <p:tgtEl>
                                          <p:spTgt spid="112"/>
                                        </p:tgtEl>
                                        <p:attrNameLst>
                                          <p:attrName>ppt_x</p:attrName>
                                          <p:attrName>ppt_y</p:attrName>
                                        </p:attrNameLst>
                                      </p:cBhvr>
                                      <p:rCtr x="1862" y="-2060"/>
                                    </p:animMotion>
                                  </p:childTnLst>
                                </p:cTn>
                              </p:par>
                            </p:childTnLst>
                          </p:cTn>
                        </p:par>
                        <p:par>
                          <p:cTn id="68" fill="hold">
                            <p:stCondLst>
                              <p:cond delay="8750"/>
                            </p:stCondLst>
                            <p:childTnLst>
                              <p:par>
                                <p:cTn id="69" presetID="26" presetClass="emph" presetSubtype="0" fill="hold" grpId="2" nodeType="afterEffect">
                                  <p:stCondLst>
                                    <p:cond delay="0"/>
                                  </p:stCondLst>
                                  <p:childTnLst>
                                    <p:animEffect transition="out" filter="fade">
                                      <p:cBhvr>
                                        <p:cTn id="70" dur="500" tmFilter="0, 0; .2, .5; .8, .5; 1, 0"/>
                                        <p:tgtEl>
                                          <p:spTgt spid="112"/>
                                        </p:tgtEl>
                                      </p:cBhvr>
                                    </p:animEffect>
                                    <p:animScale>
                                      <p:cBhvr>
                                        <p:cTn id="71" dur="250" autoRev="1" fill="hold"/>
                                        <p:tgtEl>
                                          <p:spTgt spid="112"/>
                                        </p:tgtEl>
                                      </p:cBhvr>
                                      <p:by x="105000" y="105000"/>
                                    </p:animScale>
                                  </p:childTnLst>
                                </p:cTn>
                              </p:par>
                            </p:childTnLst>
                          </p:cTn>
                        </p:par>
                        <p:par>
                          <p:cTn id="72" fill="hold">
                            <p:stCondLst>
                              <p:cond delay="9250"/>
                            </p:stCondLst>
                            <p:childTnLst>
                              <p:par>
                                <p:cTn id="73" presetID="10" presetClass="entr" presetSubtype="0" fill="hold" grpId="0" nodeType="afterEffect">
                                  <p:stCondLst>
                                    <p:cond delay="0"/>
                                  </p:stCondLst>
                                  <p:childTnLst>
                                    <p:set>
                                      <p:cBhvr>
                                        <p:cTn id="74" dur="1" fill="hold">
                                          <p:stCondLst>
                                            <p:cond delay="0"/>
                                          </p:stCondLst>
                                        </p:cTn>
                                        <p:tgtEl>
                                          <p:spTgt spid="113"/>
                                        </p:tgtEl>
                                        <p:attrNameLst>
                                          <p:attrName>style.visibility</p:attrName>
                                        </p:attrNameLst>
                                      </p:cBhvr>
                                      <p:to>
                                        <p:strVal val="visible"/>
                                      </p:to>
                                    </p:set>
                                    <p:animEffect transition="in" filter="fade">
                                      <p:cBhvr>
                                        <p:cTn id="75" dur="1000"/>
                                        <p:tgtEl>
                                          <p:spTgt spid="113"/>
                                        </p:tgtEl>
                                      </p:cBhvr>
                                    </p:animEffect>
                                  </p:childTnLst>
                                </p:cTn>
                              </p:par>
                              <p:par>
                                <p:cTn id="76" presetID="56" presetClass="path" presetSubtype="0" accel="50000" decel="50000" fill="hold" grpId="1" nodeType="withEffect">
                                  <p:stCondLst>
                                    <p:cond delay="0"/>
                                  </p:stCondLst>
                                  <p:childTnLst>
                                    <p:animMotion origin="layout" path="M -0.03737 0.04121 L -6.25E-7 -3.33333E-6 " pathEditMode="relative" rAng="0" ptsTypes="AA">
                                      <p:cBhvr>
                                        <p:cTn id="77" dur="700" fill="hold"/>
                                        <p:tgtEl>
                                          <p:spTgt spid="113"/>
                                        </p:tgtEl>
                                        <p:attrNameLst>
                                          <p:attrName>ppt_x</p:attrName>
                                          <p:attrName>ppt_y</p:attrName>
                                        </p:attrNameLst>
                                      </p:cBhvr>
                                      <p:rCtr x="1862" y="-2060"/>
                                    </p:animMotion>
                                  </p:childTnLst>
                                </p:cTn>
                              </p:par>
                            </p:childTnLst>
                          </p:cTn>
                        </p:par>
                        <p:par>
                          <p:cTn id="78" fill="hold">
                            <p:stCondLst>
                              <p:cond delay="10250"/>
                            </p:stCondLst>
                            <p:childTnLst>
                              <p:par>
                                <p:cTn id="79" presetID="26" presetClass="emph" presetSubtype="0" fill="hold" grpId="2" nodeType="afterEffect">
                                  <p:stCondLst>
                                    <p:cond delay="0"/>
                                  </p:stCondLst>
                                  <p:childTnLst>
                                    <p:animEffect transition="out" filter="fade">
                                      <p:cBhvr>
                                        <p:cTn id="80" dur="500" tmFilter="0, 0; .2, .5; .8, .5; 1, 0"/>
                                        <p:tgtEl>
                                          <p:spTgt spid="113"/>
                                        </p:tgtEl>
                                      </p:cBhvr>
                                    </p:animEffect>
                                    <p:animScale>
                                      <p:cBhvr>
                                        <p:cTn id="81" dur="250" autoRev="1" fill="hold"/>
                                        <p:tgtEl>
                                          <p:spTgt spid="113"/>
                                        </p:tgtEl>
                                      </p:cBhvr>
                                      <p:by x="105000" y="105000"/>
                                    </p:animScale>
                                  </p:childTnLst>
                                </p:cTn>
                              </p:par>
                              <p:par>
                                <p:cTn id="82" presetID="22" presetClass="entr" presetSubtype="8" fill="hold" nodeType="withEffect">
                                  <p:stCondLst>
                                    <p:cond delay="500"/>
                                  </p:stCondLst>
                                  <p:childTnLst>
                                    <p:set>
                                      <p:cBhvr>
                                        <p:cTn id="83" dur="1" fill="hold">
                                          <p:stCondLst>
                                            <p:cond delay="0"/>
                                          </p:stCondLst>
                                        </p:cTn>
                                        <p:tgtEl>
                                          <p:spTgt spid="100"/>
                                        </p:tgtEl>
                                        <p:attrNameLst>
                                          <p:attrName>style.visibility</p:attrName>
                                        </p:attrNameLst>
                                      </p:cBhvr>
                                      <p:to>
                                        <p:strVal val="visible"/>
                                      </p:to>
                                    </p:set>
                                    <p:animEffect transition="in" filter="wipe(left)">
                                      <p:cBhvr>
                                        <p:cTn id="84" dur="500"/>
                                        <p:tgtEl>
                                          <p:spTgt spid="100"/>
                                        </p:tgtEl>
                                      </p:cBhvr>
                                    </p:animEffect>
                                  </p:childTnLst>
                                </p:cTn>
                              </p:par>
                            </p:childTnLst>
                          </p:cTn>
                        </p:par>
                        <p:par>
                          <p:cTn id="85" fill="hold">
                            <p:stCondLst>
                              <p:cond delay="10750"/>
                            </p:stCondLst>
                            <p:childTnLst>
                              <p:par>
                                <p:cTn id="86" presetID="10" presetClass="entr" presetSubtype="0" fill="hold" grpId="0"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fade">
                                      <p:cBhvr>
                                        <p:cTn id="88" dur="1000"/>
                                        <p:tgtEl>
                                          <p:spTgt spid="114"/>
                                        </p:tgtEl>
                                      </p:cBhvr>
                                    </p:animEffect>
                                  </p:childTnLst>
                                </p:cTn>
                              </p:par>
                              <p:par>
                                <p:cTn id="89" presetID="56" presetClass="path" presetSubtype="0" accel="50000" decel="50000" fill="hold" grpId="1" nodeType="withEffect">
                                  <p:stCondLst>
                                    <p:cond delay="0"/>
                                  </p:stCondLst>
                                  <p:childTnLst>
                                    <p:animMotion origin="layout" path="M -0.03737 0.04121 L -6.25E-7 -3.33333E-6 " pathEditMode="relative" rAng="0" ptsTypes="AA">
                                      <p:cBhvr>
                                        <p:cTn id="90" dur="700" fill="hold"/>
                                        <p:tgtEl>
                                          <p:spTgt spid="114"/>
                                        </p:tgtEl>
                                        <p:attrNameLst>
                                          <p:attrName>ppt_x</p:attrName>
                                          <p:attrName>ppt_y</p:attrName>
                                        </p:attrNameLst>
                                      </p:cBhvr>
                                      <p:rCtr x="1862" y="-2060"/>
                                    </p:animMotion>
                                  </p:childTnLst>
                                </p:cTn>
                              </p:par>
                            </p:childTnLst>
                          </p:cTn>
                        </p:par>
                        <p:par>
                          <p:cTn id="91" fill="hold">
                            <p:stCondLst>
                              <p:cond delay="11750"/>
                            </p:stCondLst>
                            <p:childTnLst>
                              <p:par>
                                <p:cTn id="92" presetID="26" presetClass="emph" presetSubtype="0" fill="hold" grpId="2" nodeType="afterEffect">
                                  <p:stCondLst>
                                    <p:cond delay="0"/>
                                  </p:stCondLst>
                                  <p:childTnLst>
                                    <p:animEffect transition="out" filter="fade">
                                      <p:cBhvr>
                                        <p:cTn id="93" dur="500" tmFilter="0, 0; .2, .5; .8, .5; 1, 0"/>
                                        <p:tgtEl>
                                          <p:spTgt spid="114"/>
                                        </p:tgtEl>
                                      </p:cBhvr>
                                    </p:animEffect>
                                    <p:animScale>
                                      <p:cBhvr>
                                        <p:cTn id="94" dur="250" autoRev="1" fill="hold"/>
                                        <p:tgtEl>
                                          <p:spTgt spid="114"/>
                                        </p:tgtEl>
                                      </p:cBhvr>
                                      <p:by x="105000" y="105000"/>
                                    </p:animScale>
                                  </p:childTnLst>
                                </p:cTn>
                              </p:par>
                            </p:childTnLst>
                          </p:cTn>
                        </p:par>
                        <p:par>
                          <p:cTn id="95" fill="hold">
                            <p:stCondLst>
                              <p:cond delay="12250"/>
                            </p:stCondLst>
                            <p:childTnLst>
                              <p:par>
                                <p:cTn id="96" presetID="10" presetClass="entr" presetSubtype="0" fill="hold" grpId="0" nodeType="afterEffect">
                                  <p:stCondLst>
                                    <p:cond delay="0"/>
                                  </p:stCondLst>
                                  <p:childTnLst>
                                    <p:set>
                                      <p:cBhvr>
                                        <p:cTn id="97" dur="1" fill="hold">
                                          <p:stCondLst>
                                            <p:cond delay="0"/>
                                          </p:stCondLst>
                                        </p:cTn>
                                        <p:tgtEl>
                                          <p:spTgt spid="115"/>
                                        </p:tgtEl>
                                        <p:attrNameLst>
                                          <p:attrName>style.visibility</p:attrName>
                                        </p:attrNameLst>
                                      </p:cBhvr>
                                      <p:to>
                                        <p:strVal val="visible"/>
                                      </p:to>
                                    </p:set>
                                    <p:animEffect transition="in" filter="fade">
                                      <p:cBhvr>
                                        <p:cTn id="98" dur="1000"/>
                                        <p:tgtEl>
                                          <p:spTgt spid="115"/>
                                        </p:tgtEl>
                                      </p:cBhvr>
                                    </p:animEffect>
                                  </p:childTnLst>
                                </p:cTn>
                              </p:par>
                              <p:par>
                                <p:cTn id="99" presetID="56" presetClass="path" presetSubtype="0" accel="50000" decel="50000" fill="hold" grpId="1" nodeType="withEffect">
                                  <p:stCondLst>
                                    <p:cond delay="0"/>
                                  </p:stCondLst>
                                  <p:childTnLst>
                                    <p:animMotion origin="layout" path="M -0.03737 0.04121 L -6.25E-7 -3.33333E-6 " pathEditMode="relative" rAng="0" ptsTypes="AA">
                                      <p:cBhvr>
                                        <p:cTn id="100" dur="700" fill="hold"/>
                                        <p:tgtEl>
                                          <p:spTgt spid="115"/>
                                        </p:tgtEl>
                                        <p:attrNameLst>
                                          <p:attrName>ppt_x</p:attrName>
                                          <p:attrName>ppt_y</p:attrName>
                                        </p:attrNameLst>
                                      </p:cBhvr>
                                      <p:rCtr x="1862" y="-2060"/>
                                    </p:animMotion>
                                  </p:childTnLst>
                                </p:cTn>
                              </p:par>
                            </p:childTnLst>
                          </p:cTn>
                        </p:par>
                        <p:par>
                          <p:cTn id="101" fill="hold">
                            <p:stCondLst>
                              <p:cond delay="13250"/>
                            </p:stCondLst>
                            <p:childTnLst>
                              <p:par>
                                <p:cTn id="102" presetID="26" presetClass="emph" presetSubtype="0" fill="hold" grpId="2" nodeType="afterEffect">
                                  <p:stCondLst>
                                    <p:cond delay="0"/>
                                  </p:stCondLst>
                                  <p:childTnLst>
                                    <p:animEffect transition="out" filter="fade">
                                      <p:cBhvr>
                                        <p:cTn id="103" dur="500" tmFilter="0, 0; .2, .5; .8, .5; 1, 0"/>
                                        <p:tgtEl>
                                          <p:spTgt spid="115"/>
                                        </p:tgtEl>
                                      </p:cBhvr>
                                    </p:animEffect>
                                    <p:animScale>
                                      <p:cBhvr>
                                        <p:cTn id="104" dur="250" autoRev="1" fill="hold"/>
                                        <p:tgtEl>
                                          <p:spTgt spid="115"/>
                                        </p:tgtEl>
                                      </p:cBhvr>
                                      <p:by x="105000" y="105000"/>
                                    </p:animScale>
                                  </p:childTnLst>
                                </p:cTn>
                              </p:par>
                              <p:par>
                                <p:cTn id="105" presetID="22" presetClass="entr" presetSubtype="8" fill="hold" nodeType="withEffect">
                                  <p:stCondLst>
                                    <p:cond delay="500"/>
                                  </p:stCondLst>
                                  <p:childTnLst>
                                    <p:set>
                                      <p:cBhvr>
                                        <p:cTn id="106" dur="1" fill="hold">
                                          <p:stCondLst>
                                            <p:cond delay="0"/>
                                          </p:stCondLst>
                                        </p:cTn>
                                        <p:tgtEl>
                                          <p:spTgt spid="103"/>
                                        </p:tgtEl>
                                        <p:attrNameLst>
                                          <p:attrName>style.visibility</p:attrName>
                                        </p:attrNameLst>
                                      </p:cBhvr>
                                      <p:to>
                                        <p:strVal val="visible"/>
                                      </p:to>
                                    </p:set>
                                    <p:animEffect transition="in" filter="wipe(left)">
                                      <p:cBhvr>
                                        <p:cTn id="107" dur="500"/>
                                        <p:tgtEl>
                                          <p:spTgt spid="103"/>
                                        </p:tgtEl>
                                      </p:cBhvr>
                                    </p:animEffect>
                                  </p:childTnLst>
                                </p:cTn>
                              </p:par>
                            </p:childTnLst>
                          </p:cTn>
                        </p:par>
                        <p:par>
                          <p:cTn id="108" fill="hold">
                            <p:stCondLst>
                              <p:cond delay="13750"/>
                            </p:stCondLst>
                            <p:childTnLst>
                              <p:par>
                                <p:cTn id="109" presetID="10" presetClass="entr" presetSubtype="0" fill="hold" grpId="0" nodeType="after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fade">
                                      <p:cBhvr>
                                        <p:cTn id="111" dur="1000"/>
                                        <p:tgtEl>
                                          <p:spTgt spid="116"/>
                                        </p:tgtEl>
                                      </p:cBhvr>
                                    </p:animEffect>
                                  </p:childTnLst>
                                </p:cTn>
                              </p:par>
                              <p:par>
                                <p:cTn id="112" presetID="56" presetClass="path" presetSubtype="0" accel="50000" decel="50000" fill="hold" grpId="1" nodeType="withEffect">
                                  <p:stCondLst>
                                    <p:cond delay="0"/>
                                  </p:stCondLst>
                                  <p:childTnLst>
                                    <p:animMotion origin="layout" path="M -0.03737 0.04121 L -6.25E-7 -3.33333E-6 " pathEditMode="relative" rAng="0" ptsTypes="AA">
                                      <p:cBhvr>
                                        <p:cTn id="113" dur="700" fill="hold"/>
                                        <p:tgtEl>
                                          <p:spTgt spid="116"/>
                                        </p:tgtEl>
                                        <p:attrNameLst>
                                          <p:attrName>ppt_x</p:attrName>
                                          <p:attrName>ppt_y</p:attrName>
                                        </p:attrNameLst>
                                      </p:cBhvr>
                                      <p:rCtr x="1862" y="-2060"/>
                                    </p:animMotion>
                                  </p:childTnLst>
                                </p:cTn>
                              </p:par>
                            </p:childTnLst>
                          </p:cTn>
                        </p:par>
                        <p:par>
                          <p:cTn id="114" fill="hold">
                            <p:stCondLst>
                              <p:cond delay="14750"/>
                            </p:stCondLst>
                            <p:childTnLst>
                              <p:par>
                                <p:cTn id="115" presetID="26" presetClass="emph" presetSubtype="0" fill="hold" grpId="2" nodeType="afterEffect">
                                  <p:stCondLst>
                                    <p:cond delay="0"/>
                                  </p:stCondLst>
                                  <p:childTnLst>
                                    <p:animEffect transition="out" filter="fade">
                                      <p:cBhvr>
                                        <p:cTn id="116" dur="500" tmFilter="0, 0; .2, .5; .8, .5; 1, 0"/>
                                        <p:tgtEl>
                                          <p:spTgt spid="116"/>
                                        </p:tgtEl>
                                      </p:cBhvr>
                                    </p:animEffect>
                                    <p:animScale>
                                      <p:cBhvr>
                                        <p:cTn id="117" dur="250" autoRev="1" fill="hold"/>
                                        <p:tgtEl>
                                          <p:spTgt spid="116"/>
                                        </p:tgtEl>
                                      </p:cBhvr>
                                      <p:by x="105000" y="105000"/>
                                    </p:animScale>
                                  </p:childTnLst>
                                </p:cTn>
                              </p:par>
                            </p:childTnLst>
                          </p:cTn>
                        </p:par>
                        <p:par>
                          <p:cTn id="118" fill="hold">
                            <p:stCondLst>
                              <p:cond delay="15250"/>
                            </p:stCondLst>
                            <p:childTnLst>
                              <p:par>
                                <p:cTn id="119" presetID="10" presetClass="entr" presetSubtype="0" fill="hold" grpId="0" nodeType="afterEffect">
                                  <p:stCondLst>
                                    <p:cond delay="0"/>
                                  </p:stCondLst>
                                  <p:childTnLst>
                                    <p:set>
                                      <p:cBhvr>
                                        <p:cTn id="120" dur="1" fill="hold">
                                          <p:stCondLst>
                                            <p:cond delay="0"/>
                                          </p:stCondLst>
                                        </p:cTn>
                                        <p:tgtEl>
                                          <p:spTgt spid="117"/>
                                        </p:tgtEl>
                                        <p:attrNameLst>
                                          <p:attrName>style.visibility</p:attrName>
                                        </p:attrNameLst>
                                      </p:cBhvr>
                                      <p:to>
                                        <p:strVal val="visible"/>
                                      </p:to>
                                    </p:set>
                                    <p:animEffect transition="in" filter="fade">
                                      <p:cBhvr>
                                        <p:cTn id="121" dur="1000"/>
                                        <p:tgtEl>
                                          <p:spTgt spid="117"/>
                                        </p:tgtEl>
                                      </p:cBhvr>
                                    </p:animEffect>
                                  </p:childTnLst>
                                </p:cTn>
                              </p:par>
                              <p:par>
                                <p:cTn id="122" presetID="56" presetClass="path" presetSubtype="0" accel="50000" decel="50000" fill="hold" grpId="1" nodeType="withEffect">
                                  <p:stCondLst>
                                    <p:cond delay="0"/>
                                  </p:stCondLst>
                                  <p:childTnLst>
                                    <p:animMotion origin="layout" path="M -0.03737 0.04121 L -6.25E-7 -3.33333E-6 " pathEditMode="relative" rAng="0" ptsTypes="AA">
                                      <p:cBhvr>
                                        <p:cTn id="123" dur="700" fill="hold"/>
                                        <p:tgtEl>
                                          <p:spTgt spid="117"/>
                                        </p:tgtEl>
                                        <p:attrNameLst>
                                          <p:attrName>ppt_x</p:attrName>
                                          <p:attrName>ppt_y</p:attrName>
                                        </p:attrNameLst>
                                      </p:cBhvr>
                                      <p:rCtr x="1862" y="-2060"/>
                                    </p:animMotion>
                                  </p:childTnLst>
                                </p:cTn>
                              </p:par>
                            </p:childTnLst>
                          </p:cTn>
                        </p:par>
                        <p:par>
                          <p:cTn id="124" fill="hold">
                            <p:stCondLst>
                              <p:cond delay="16250"/>
                            </p:stCondLst>
                            <p:childTnLst>
                              <p:par>
                                <p:cTn id="125" presetID="26" presetClass="emph" presetSubtype="0" fill="hold" grpId="2" nodeType="afterEffect">
                                  <p:stCondLst>
                                    <p:cond delay="0"/>
                                  </p:stCondLst>
                                  <p:childTnLst>
                                    <p:animEffect transition="out" filter="fade">
                                      <p:cBhvr>
                                        <p:cTn id="126" dur="500" tmFilter="0, 0; .2, .5; .8, .5; 1, 0"/>
                                        <p:tgtEl>
                                          <p:spTgt spid="117"/>
                                        </p:tgtEl>
                                      </p:cBhvr>
                                    </p:animEffect>
                                    <p:animScale>
                                      <p:cBhvr>
                                        <p:cTn id="127" dur="250" autoRev="1" fill="hold"/>
                                        <p:tgtEl>
                                          <p:spTgt spid="117"/>
                                        </p:tgtEl>
                                      </p:cBhvr>
                                      <p:by x="105000" y="105000"/>
                                    </p:animScale>
                                  </p:childTnLst>
                                </p:cTn>
                              </p:par>
                              <p:par>
                                <p:cTn id="128" presetID="22" presetClass="entr" presetSubtype="8" fill="hold" nodeType="withEffect">
                                  <p:stCondLst>
                                    <p:cond delay="500"/>
                                  </p:stCondLst>
                                  <p:childTnLst>
                                    <p:set>
                                      <p:cBhvr>
                                        <p:cTn id="129" dur="1" fill="hold">
                                          <p:stCondLst>
                                            <p:cond delay="0"/>
                                          </p:stCondLst>
                                        </p:cTn>
                                        <p:tgtEl>
                                          <p:spTgt spid="106"/>
                                        </p:tgtEl>
                                        <p:attrNameLst>
                                          <p:attrName>style.visibility</p:attrName>
                                        </p:attrNameLst>
                                      </p:cBhvr>
                                      <p:to>
                                        <p:strVal val="visible"/>
                                      </p:to>
                                    </p:set>
                                    <p:animEffect transition="in" filter="wipe(left)">
                                      <p:cBhvr>
                                        <p:cTn id="130" dur="500"/>
                                        <p:tgtEl>
                                          <p:spTgt spid="106"/>
                                        </p:tgtEl>
                                      </p:cBhvr>
                                    </p:animEffect>
                                  </p:childTnLst>
                                </p:cTn>
                              </p:par>
                            </p:childTnLst>
                          </p:cTn>
                        </p:par>
                        <p:par>
                          <p:cTn id="131" fill="hold">
                            <p:stCondLst>
                              <p:cond delay="16750"/>
                            </p:stCondLst>
                            <p:childTnLst>
                              <p:par>
                                <p:cTn id="132" presetID="42" presetClass="entr" presetSubtype="0" fill="hold" grpId="0" nodeType="afterEffect">
                                  <p:stCondLst>
                                    <p:cond delay="0"/>
                                  </p:stCondLst>
                                  <p:childTnLst>
                                    <p:set>
                                      <p:cBhvr>
                                        <p:cTn id="133" dur="1" fill="hold">
                                          <p:stCondLst>
                                            <p:cond delay="0"/>
                                          </p:stCondLst>
                                        </p:cTn>
                                        <p:tgtEl>
                                          <p:spTgt spid="118"/>
                                        </p:tgtEl>
                                        <p:attrNameLst>
                                          <p:attrName>style.visibility</p:attrName>
                                        </p:attrNameLst>
                                      </p:cBhvr>
                                      <p:to>
                                        <p:strVal val="visible"/>
                                      </p:to>
                                    </p:set>
                                    <p:animEffect transition="in" filter="fade">
                                      <p:cBhvr>
                                        <p:cTn id="134" dur="1000"/>
                                        <p:tgtEl>
                                          <p:spTgt spid="118"/>
                                        </p:tgtEl>
                                      </p:cBhvr>
                                    </p:animEffect>
                                    <p:anim calcmode="lin" valueType="num">
                                      <p:cBhvr>
                                        <p:cTn id="135" dur="1000" fill="hold"/>
                                        <p:tgtEl>
                                          <p:spTgt spid="118"/>
                                        </p:tgtEl>
                                        <p:attrNameLst>
                                          <p:attrName>ppt_x</p:attrName>
                                        </p:attrNameLst>
                                      </p:cBhvr>
                                      <p:tavLst>
                                        <p:tav tm="0">
                                          <p:val>
                                            <p:strVal val="#ppt_x"/>
                                          </p:val>
                                        </p:tav>
                                        <p:tav tm="100000">
                                          <p:val>
                                            <p:strVal val="#ppt_x"/>
                                          </p:val>
                                        </p:tav>
                                      </p:tavLst>
                                    </p:anim>
                                    <p:anim calcmode="lin" valueType="num">
                                      <p:cBhvr>
                                        <p:cTn id="136" dur="10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51" grpId="0" animBg="1"/>
      <p:bldP spid="51" grpId="1" animBg="1"/>
      <p:bldP spid="51" grpId="2" animBg="1"/>
      <p:bldP spid="109" grpId="0" animBg="1"/>
      <p:bldP spid="109" grpId="1" animBg="1"/>
      <p:bldP spid="109" grpId="2" animBg="1"/>
      <p:bldP spid="110" grpId="0" animBg="1"/>
      <p:bldP spid="110" grpId="1" animBg="1"/>
      <p:bldP spid="110" grpId="2" animBg="1"/>
      <p:bldP spid="111" grpId="0" animBg="1"/>
      <p:bldP spid="111" grpId="1" animBg="1"/>
      <p:bldP spid="111" grpId="2" animBg="1"/>
      <p:bldP spid="112" grpId="0" animBg="1"/>
      <p:bldP spid="112" grpId="1" animBg="1"/>
      <p:bldP spid="112" grpId="2" animBg="1"/>
      <p:bldP spid="113" grpId="0" animBg="1"/>
      <p:bldP spid="113" grpId="1" animBg="1"/>
      <p:bldP spid="113" grpId="2" animBg="1"/>
      <p:bldP spid="114" grpId="0" animBg="1"/>
      <p:bldP spid="114" grpId="1" animBg="1"/>
      <p:bldP spid="114" grpId="2"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ministrator\Desktop\4.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9219" y="3651870"/>
            <a:ext cx="9432212" cy="149163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Administrator\Desktop\Nipic_5613601_201108210857303660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9507" y="2139702"/>
            <a:ext cx="3124986" cy="2819101"/>
          </a:xfrm>
          <a:prstGeom prst="rect">
            <a:avLst/>
          </a:prstGeom>
          <a:noFill/>
          <a:extLst>
            <a:ext uri="{909E8E84-426E-40DD-AFC4-6F175D3DCCD1}">
              <a14:hiddenFill xmlns:a14="http://schemas.microsoft.com/office/drawing/2010/main">
                <a:solidFill>
                  <a:srgbClr val="FFFFFF"/>
                </a:solidFill>
              </a14:hiddenFill>
            </a:ext>
          </a:extLst>
        </p:spPr>
      </p:pic>
      <p:sp>
        <p:nvSpPr>
          <p:cNvPr id="31" name="文本框 2"/>
          <p:cNvSpPr txBox="1"/>
          <p:nvPr/>
        </p:nvSpPr>
        <p:spPr>
          <a:xfrm>
            <a:off x="2376158" y="483518"/>
            <a:ext cx="4356082" cy="769441"/>
          </a:xfrm>
          <a:prstGeom prst="rect">
            <a:avLst/>
          </a:prstGeom>
          <a:noFill/>
        </p:spPr>
        <p:txBody>
          <a:bodyPr wrap="square" rtlCol="0">
            <a:spAutoFit/>
          </a:bodyPr>
          <a:lstStyle/>
          <a:p>
            <a:pPr algn="ctr"/>
            <a:r>
              <a:rPr lang="zh-CN" altLang="en-US" sz="4400" b="1" dirty="0" smtClean="0">
                <a:solidFill>
                  <a:srgbClr val="EC8E1C"/>
                </a:solidFill>
                <a:latin typeface="微软雅黑" panose="020B0503020204020204" pitchFamily="34" charset="-122"/>
                <a:ea typeface="微软雅黑" panose="020B0503020204020204" pitchFamily="34" charset="-122"/>
              </a:rPr>
              <a:t>年度工作概述</a:t>
            </a:r>
            <a:endParaRPr lang="zh-CN" altLang="en-US" sz="4400" b="1" dirty="0">
              <a:solidFill>
                <a:srgbClr val="EC8E1C"/>
              </a:solidFill>
              <a:latin typeface="微软雅黑" panose="020B0503020204020204" pitchFamily="34" charset="-122"/>
              <a:ea typeface="微软雅黑" panose="020B0503020204020204" pitchFamily="34" charset="-122"/>
            </a:endParaRPr>
          </a:p>
        </p:txBody>
      </p:sp>
      <p:sp>
        <p:nvSpPr>
          <p:cNvPr id="32" name="文本框 9"/>
          <p:cNvSpPr txBox="1">
            <a:spLocks noChangeArrowheads="1"/>
          </p:cNvSpPr>
          <p:nvPr/>
        </p:nvSpPr>
        <p:spPr bwMode="auto">
          <a:xfrm>
            <a:off x="3275856" y="1353910"/>
            <a:ext cx="2008187" cy="231775"/>
          </a:xfrm>
          <a:prstGeom prst="rect">
            <a:avLst/>
          </a:prstGeom>
          <a:noFill/>
          <a:ln w="9525">
            <a:noFill/>
            <a:miter lim="800000"/>
          </a:ln>
        </p:spPr>
        <p:txBody>
          <a:bodyPr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a:solidFill>
                  <a:srgbClr val="EC8E1C"/>
                </a:solidFill>
                <a:latin typeface="微软雅黑" panose="020B0503020204020204" pitchFamily="34" charset="-122"/>
                <a:ea typeface="微软雅黑" panose="020B0503020204020204" pitchFamily="34" charset="-122"/>
              </a:rPr>
              <a:t>第一季度</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nvSpPr>
        <p:spPr bwMode="auto">
          <a:xfrm>
            <a:off x="4616887" y="1353910"/>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第二季度</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4" name="文本框 9"/>
          <p:cNvSpPr txBox="1">
            <a:spLocks noChangeArrowheads="1"/>
          </p:cNvSpPr>
          <p:nvPr/>
        </p:nvSpPr>
        <p:spPr bwMode="auto">
          <a:xfrm>
            <a:off x="4616887" y="1763911"/>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第四季度</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5" name="文本框 9"/>
          <p:cNvSpPr txBox="1">
            <a:spLocks noChangeArrowheads="1"/>
          </p:cNvSpPr>
          <p:nvPr/>
        </p:nvSpPr>
        <p:spPr bwMode="auto">
          <a:xfrm>
            <a:off x="3275857" y="1752322"/>
            <a:ext cx="1224136"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第三季度</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ppt_x</p:attrName>
                                        </p:attrNameLst>
                                      </p:cBhvr>
                                      <p:tavLst>
                                        <p:tav tm="0">
                                          <p:val>
                                            <p:strVal val="#ppt_x"/>
                                          </p:val>
                                        </p:tav>
                                        <p:tav tm="100000">
                                          <p:val>
                                            <p:strVal val="#ppt_x"/>
                                          </p:val>
                                        </p:tav>
                                      </p:tavLst>
                                    </p:anim>
                                    <p:anim calcmode="lin" valueType="num">
                                      <p:cBhvr>
                                        <p:cTn id="8" dur="250" fill="hold"/>
                                        <p:tgtEl>
                                          <p:spTgt spid="31"/>
                                        </p:tgtEl>
                                        <p:attrNameLst>
                                          <p:attrName>ppt_y</p:attrName>
                                        </p:attrNameLst>
                                      </p:cBhvr>
                                      <p:tavLst>
                                        <p:tav tm="0">
                                          <p:val>
                                            <p:strVal val="#ppt_y-#ppt_h/2"/>
                                          </p:val>
                                        </p:tav>
                                        <p:tav tm="100000">
                                          <p:val>
                                            <p:strVal val="#ppt_y"/>
                                          </p:val>
                                        </p:tav>
                                      </p:tavLst>
                                    </p:anim>
                                    <p:anim calcmode="lin" valueType="num">
                                      <p:cBhvr>
                                        <p:cTn id="9" dur="250" fill="hold"/>
                                        <p:tgtEl>
                                          <p:spTgt spid="31"/>
                                        </p:tgtEl>
                                        <p:attrNameLst>
                                          <p:attrName>ppt_w</p:attrName>
                                        </p:attrNameLst>
                                      </p:cBhvr>
                                      <p:tavLst>
                                        <p:tav tm="0">
                                          <p:val>
                                            <p:strVal val="#ppt_w"/>
                                          </p:val>
                                        </p:tav>
                                        <p:tav tm="100000">
                                          <p:val>
                                            <p:strVal val="#ppt_w"/>
                                          </p:val>
                                        </p:tav>
                                      </p:tavLst>
                                    </p:anim>
                                    <p:anim calcmode="lin" valueType="num">
                                      <p:cBhvr>
                                        <p:cTn id="10" dur="250" fill="hold"/>
                                        <p:tgtEl>
                                          <p:spTgt spid="31"/>
                                        </p:tgtEl>
                                        <p:attrNameLst>
                                          <p:attrName>ppt_h</p:attrName>
                                        </p:attrNameLst>
                                      </p:cBhvr>
                                      <p:tavLst>
                                        <p:tav tm="0">
                                          <p:val>
                                            <p:fltVal val="0"/>
                                          </p:val>
                                        </p:tav>
                                        <p:tav tm="100000">
                                          <p:val>
                                            <p:strVal val="#ppt_h"/>
                                          </p:val>
                                        </p:tav>
                                      </p:tavLst>
                                    </p:anim>
                                  </p:childTnLst>
                                </p:cTn>
                              </p:par>
                            </p:childTnLst>
                          </p:cTn>
                        </p:par>
                        <p:par>
                          <p:cTn id="11" fill="hold">
                            <p:stCondLst>
                              <p:cond delay="750"/>
                            </p:stCondLst>
                            <p:childTnLst>
                              <p:par>
                                <p:cTn id="12" presetID="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ppt_x"/>
                                          </p:val>
                                        </p:tav>
                                        <p:tav tm="100000">
                                          <p:val>
                                            <p:strVal val="#ppt_x"/>
                                          </p:val>
                                        </p:tav>
                                      </p:tavLst>
                                    </p:anim>
                                    <p:anim calcmode="lin" valueType="num">
                                      <p:cBhvr additive="base">
                                        <p:cTn id="15" dur="500" fill="hold"/>
                                        <p:tgtEl>
                                          <p:spTgt spid="32"/>
                                        </p:tgtEl>
                                        <p:attrNameLst>
                                          <p:attrName>ppt_y</p:attrName>
                                        </p:attrNameLst>
                                      </p:cBhvr>
                                      <p:tavLst>
                                        <p:tav tm="0">
                                          <p:val>
                                            <p:strVal val="1+#ppt_h/2"/>
                                          </p:val>
                                        </p:tav>
                                        <p:tav tm="100000">
                                          <p:val>
                                            <p:strVal val="#ppt_y"/>
                                          </p:val>
                                        </p:tav>
                                      </p:tavLst>
                                    </p:anim>
                                  </p:childTnLst>
                                </p:cTn>
                              </p:par>
                            </p:childTnLst>
                          </p:cTn>
                        </p:par>
                        <p:par>
                          <p:cTn id="16" fill="hold">
                            <p:stCondLst>
                              <p:cond delay="1250"/>
                            </p:stCondLst>
                            <p:childTnLst>
                              <p:par>
                                <p:cTn id="17" presetID="2" presetClass="entr" presetSubtype="4"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1000"/>
                                        <p:tgtEl>
                                          <p:spTgt spid="36"/>
                                        </p:tgtEl>
                                      </p:cBhvr>
                                    </p:animEffect>
                                    <p:anim calcmode="lin" valueType="num">
                                      <p:cBhvr>
                                        <p:cTn id="35" dur="1000" fill="hold"/>
                                        <p:tgtEl>
                                          <p:spTgt spid="36"/>
                                        </p:tgtEl>
                                        <p:attrNameLst>
                                          <p:attrName>ppt_x</p:attrName>
                                        </p:attrNameLst>
                                      </p:cBhvr>
                                      <p:tavLst>
                                        <p:tav tm="0">
                                          <p:val>
                                            <p:strVal val="#ppt_x"/>
                                          </p:val>
                                        </p:tav>
                                        <p:tav tm="100000">
                                          <p:val>
                                            <p:strVal val="#ppt_x"/>
                                          </p:val>
                                        </p:tav>
                                      </p:tavLst>
                                    </p:anim>
                                    <p:anim calcmode="lin" valueType="num">
                                      <p:cBhvr>
                                        <p:cTn id="3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29" name="AutoShape 10"/>
          <p:cNvSpPr>
            <a:spLocks noChangeArrowheads="1"/>
          </p:cNvSpPr>
          <p:nvPr/>
        </p:nvSpPr>
        <p:spPr bwMode="auto">
          <a:xfrm rot="16200000">
            <a:off x="4300126" y="-855394"/>
            <a:ext cx="377770" cy="7541070"/>
          </a:xfrm>
          <a:prstGeom prst="downArrow">
            <a:avLst>
              <a:gd name="adj1" fmla="val 49065"/>
              <a:gd name="adj2" fmla="val 44827"/>
            </a:avLst>
          </a:prstGeom>
          <a:solidFill>
            <a:schemeClr val="bg1">
              <a:lumMod val="75000"/>
            </a:schemeClr>
          </a:solidFill>
          <a:ln>
            <a:noFill/>
          </a:ln>
        </p:spPr>
        <p:txBody>
          <a:bodyPr vert="eaVert" lIns="72562" tIns="36282" rIns="72562" bIns="36282"/>
          <a:lstStyle/>
          <a:p>
            <a:endParaRPr lang="zh-CN" altLang="en-US" sz="1200">
              <a:latin typeface="微软雅黑" panose="020B0503020204020204" pitchFamily="34" charset="-122"/>
              <a:ea typeface="微软雅黑" panose="020B0503020204020204" pitchFamily="34" charset="-122"/>
            </a:endParaRPr>
          </a:p>
        </p:txBody>
      </p:sp>
      <p:grpSp>
        <p:nvGrpSpPr>
          <p:cNvPr id="30" name="组合 41"/>
          <p:cNvGrpSpPr/>
          <p:nvPr/>
        </p:nvGrpSpPr>
        <p:grpSpPr bwMode="auto">
          <a:xfrm>
            <a:off x="1647997" y="2573975"/>
            <a:ext cx="776280" cy="683219"/>
            <a:chOff x="1118387" y="2786058"/>
            <a:chExt cx="1935848" cy="1751017"/>
          </a:xfrm>
        </p:grpSpPr>
        <p:grpSp>
          <p:nvGrpSpPr>
            <p:cNvPr id="31" name="Group 6"/>
            <p:cNvGrpSpPr/>
            <p:nvPr/>
          </p:nvGrpSpPr>
          <p:grpSpPr bwMode="auto">
            <a:xfrm>
              <a:off x="1295400" y="2786058"/>
              <a:ext cx="1753450" cy="1751017"/>
              <a:chOff x="1823" y="2371"/>
              <a:chExt cx="1801" cy="1801"/>
            </a:xfrm>
          </p:grpSpPr>
          <p:sp>
            <p:nvSpPr>
              <p:cNvPr id="33"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34" name="Oval 8"/>
              <p:cNvSpPr>
                <a:spLocks noChangeArrowheads="1"/>
              </p:cNvSpPr>
              <p:nvPr/>
            </p:nvSpPr>
            <p:spPr bwMode="auto">
              <a:xfrm>
                <a:off x="1945" y="2493"/>
                <a:ext cx="1556" cy="1556"/>
              </a:xfrm>
              <a:prstGeom prst="ellipse">
                <a:avLst/>
              </a:prstGeom>
              <a:solidFill>
                <a:srgbClr val="FECA01"/>
              </a:solidFill>
              <a:ln w="38100">
                <a:solidFill>
                  <a:srgbClr val="FFFFFF"/>
                </a:solidFill>
                <a:round/>
              </a:ln>
            </p:spPr>
            <p:txBody>
              <a:bodyPr/>
              <a:lstStyle/>
              <a:p>
                <a:pPr>
                  <a:defRPr/>
                </a:pPr>
                <a:endParaRPr lang="zh-CN" altLang="en-US" sz="1200">
                  <a:solidFill>
                    <a:srgbClr val="0070C0"/>
                  </a:solidFill>
                  <a:latin typeface="微软雅黑" panose="020B0503020204020204" pitchFamily="34" charset="-122"/>
                  <a:ea typeface="微软雅黑" panose="020B0503020204020204" pitchFamily="34" charset="-122"/>
                </a:endParaRPr>
              </a:p>
            </p:txBody>
          </p:sp>
        </p:grpSp>
        <p:sp>
          <p:nvSpPr>
            <p:cNvPr id="32" name="Text Box 9"/>
            <p:cNvSpPr txBox="1">
              <a:spLocks noChangeArrowheads="1"/>
            </p:cNvSpPr>
            <p:nvPr/>
          </p:nvSpPr>
          <p:spPr bwMode="auto">
            <a:xfrm>
              <a:off x="1118387" y="3342042"/>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3</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5" name="组合 46"/>
          <p:cNvGrpSpPr/>
          <p:nvPr/>
        </p:nvGrpSpPr>
        <p:grpSpPr bwMode="auto">
          <a:xfrm>
            <a:off x="2470122" y="2582345"/>
            <a:ext cx="776279" cy="683219"/>
            <a:chOff x="1214414" y="2786058"/>
            <a:chExt cx="1935848" cy="1751017"/>
          </a:xfrm>
        </p:grpSpPr>
        <p:grpSp>
          <p:nvGrpSpPr>
            <p:cNvPr id="36" name="Group 6"/>
            <p:cNvGrpSpPr/>
            <p:nvPr/>
          </p:nvGrpSpPr>
          <p:grpSpPr bwMode="auto">
            <a:xfrm>
              <a:off x="1295400" y="2786058"/>
              <a:ext cx="1753450" cy="1751017"/>
              <a:chOff x="1823" y="2371"/>
              <a:chExt cx="1801" cy="1801"/>
            </a:xfrm>
          </p:grpSpPr>
          <p:sp>
            <p:nvSpPr>
              <p:cNvPr id="38"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39" name="Oval 8"/>
              <p:cNvSpPr>
                <a:spLocks noChangeArrowheads="1"/>
              </p:cNvSpPr>
              <p:nvPr/>
            </p:nvSpPr>
            <p:spPr bwMode="auto">
              <a:xfrm>
                <a:off x="1945" y="2493"/>
                <a:ext cx="1556" cy="1556"/>
              </a:xfrm>
              <a:prstGeom prst="ellipse">
                <a:avLst/>
              </a:prstGeom>
              <a:solidFill>
                <a:srgbClr val="EC8E1C"/>
              </a:solidFill>
              <a:ln w="38100">
                <a:solidFill>
                  <a:srgbClr val="FFFFFF"/>
                </a:solidFill>
                <a:round/>
              </a:ln>
            </p:spPr>
            <p:txBody>
              <a:bodyPr/>
              <a:lstStyle/>
              <a:p>
                <a:pPr>
                  <a:defRPr/>
                </a:pPr>
                <a:endParaRPr lang="zh-CN" altLang="en-US" sz="1200">
                  <a:solidFill>
                    <a:srgbClr val="0070C0"/>
                  </a:solidFill>
                  <a:latin typeface="微软雅黑" panose="020B0503020204020204" pitchFamily="34" charset="-122"/>
                  <a:ea typeface="微软雅黑" panose="020B0503020204020204" pitchFamily="34" charset="-122"/>
                </a:endParaRPr>
              </a:p>
            </p:txBody>
          </p:sp>
        </p:grpSp>
        <p:sp>
          <p:nvSpPr>
            <p:cNvPr id="3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51"/>
          <p:cNvGrpSpPr/>
          <p:nvPr/>
        </p:nvGrpSpPr>
        <p:grpSpPr bwMode="auto">
          <a:xfrm>
            <a:off x="3249865" y="2582345"/>
            <a:ext cx="776280" cy="683219"/>
            <a:chOff x="1214414" y="2786058"/>
            <a:chExt cx="1935848" cy="1751017"/>
          </a:xfrm>
        </p:grpSpPr>
        <p:grpSp>
          <p:nvGrpSpPr>
            <p:cNvPr id="41" name="Group 6"/>
            <p:cNvGrpSpPr/>
            <p:nvPr/>
          </p:nvGrpSpPr>
          <p:grpSpPr bwMode="auto">
            <a:xfrm>
              <a:off x="1295400" y="2786058"/>
              <a:ext cx="1753450" cy="1751017"/>
              <a:chOff x="1823" y="2371"/>
              <a:chExt cx="1801" cy="1801"/>
            </a:xfrm>
          </p:grpSpPr>
          <p:sp>
            <p:nvSpPr>
              <p:cNvPr id="43"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44" name="Oval 8"/>
              <p:cNvSpPr>
                <a:spLocks noChangeArrowheads="1"/>
              </p:cNvSpPr>
              <p:nvPr/>
            </p:nvSpPr>
            <p:spPr bwMode="auto">
              <a:xfrm>
                <a:off x="1945" y="2493"/>
                <a:ext cx="1556" cy="1556"/>
              </a:xfrm>
              <a:prstGeom prst="ellipse">
                <a:avLst/>
              </a:prstGeom>
              <a:solidFill>
                <a:srgbClr val="FECA01"/>
              </a:solidFill>
              <a:ln w="38100">
                <a:solidFill>
                  <a:srgbClr val="FFFFFF"/>
                </a:solidFill>
                <a:round/>
              </a:ln>
            </p:spPr>
            <p:txBody>
              <a:bodyPr/>
              <a:lstStyle/>
              <a:p>
                <a:pPr>
                  <a:defRPr/>
                </a:pPr>
                <a:endParaRPr lang="zh-CN" altLang="en-US" sz="1200">
                  <a:solidFill>
                    <a:srgbClr val="0070C0"/>
                  </a:solidFill>
                  <a:latin typeface="微软雅黑" panose="020B0503020204020204" pitchFamily="34" charset="-122"/>
                  <a:ea typeface="微软雅黑" panose="020B0503020204020204" pitchFamily="34" charset="-122"/>
                </a:endParaRPr>
              </a:p>
            </p:txBody>
          </p:sp>
        </p:grpSp>
        <p:sp>
          <p:nvSpPr>
            <p:cNvPr id="4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7</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0"/>
          <p:cNvGrpSpPr/>
          <p:nvPr/>
        </p:nvGrpSpPr>
        <p:grpSpPr bwMode="auto">
          <a:xfrm>
            <a:off x="913810" y="2574371"/>
            <a:ext cx="776280" cy="683219"/>
            <a:chOff x="1214414" y="2786058"/>
            <a:chExt cx="1935848" cy="1751017"/>
          </a:xfrm>
        </p:grpSpPr>
        <p:grpSp>
          <p:nvGrpSpPr>
            <p:cNvPr id="46" name="Group 6"/>
            <p:cNvGrpSpPr/>
            <p:nvPr/>
          </p:nvGrpSpPr>
          <p:grpSpPr bwMode="auto">
            <a:xfrm>
              <a:off x="1295400" y="2786058"/>
              <a:ext cx="1753450" cy="1751017"/>
              <a:chOff x="1823" y="2371"/>
              <a:chExt cx="1801" cy="1801"/>
            </a:xfrm>
          </p:grpSpPr>
          <p:sp>
            <p:nvSpPr>
              <p:cNvPr id="48"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49" name="Oval 8"/>
              <p:cNvSpPr>
                <a:spLocks noChangeArrowheads="1"/>
              </p:cNvSpPr>
              <p:nvPr/>
            </p:nvSpPr>
            <p:spPr bwMode="auto">
              <a:xfrm>
                <a:off x="1946" y="2493"/>
                <a:ext cx="1556" cy="1556"/>
              </a:xfrm>
              <a:prstGeom prst="ellipse">
                <a:avLst/>
              </a:prstGeom>
              <a:solidFill>
                <a:srgbClr val="EC8E1C"/>
              </a:solidFill>
              <a:ln w="38100">
                <a:solidFill>
                  <a:srgbClr val="FFFFFF"/>
                </a:solidFill>
                <a:round/>
              </a:ln>
            </p:spPr>
            <p:txBody>
              <a:bodyPr/>
              <a:lstStyle/>
              <a:p>
                <a:endParaRPr lang="zh-CN" altLang="en-US" sz="1200">
                  <a:latin typeface="微软雅黑" panose="020B0503020204020204" pitchFamily="34" charset="-122"/>
                  <a:ea typeface="微软雅黑" panose="020B0503020204020204" pitchFamily="34" charset="-122"/>
                </a:endParaRPr>
              </a:p>
            </p:txBody>
          </p:sp>
        </p:grpSp>
        <p:sp>
          <p:nvSpPr>
            <p:cNvPr id="4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2</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0" name="矩形标注 49"/>
          <p:cNvSpPr/>
          <p:nvPr/>
        </p:nvSpPr>
        <p:spPr>
          <a:xfrm>
            <a:off x="1713602" y="3447588"/>
            <a:ext cx="1055555" cy="32660"/>
          </a:xfrm>
          <a:prstGeom prst="wedgeRectCallout">
            <a:avLst>
              <a:gd name="adj1" fmla="val -17526"/>
              <a:gd name="adj2" fmla="val -509465"/>
            </a:avLst>
          </a:prstGeom>
          <a:solidFill>
            <a:srgbClr val="FECA01"/>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51" name="矩形标注 50"/>
          <p:cNvSpPr/>
          <p:nvPr/>
        </p:nvSpPr>
        <p:spPr>
          <a:xfrm>
            <a:off x="984364" y="2317511"/>
            <a:ext cx="1131966" cy="45820"/>
          </a:xfrm>
          <a:prstGeom prst="wedgeRectCallout">
            <a:avLst>
              <a:gd name="adj1" fmla="val -23398"/>
              <a:gd name="adj2" fmla="val 403291"/>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52" name="Rectangle 28"/>
          <p:cNvSpPr>
            <a:spLocks noChangeArrowheads="1"/>
          </p:cNvSpPr>
          <p:nvPr/>
        </p:nvSpPr>
        <p:spPr bwMode="auto">
          <a:xfrm>
            <a:off x="1428967" y="3601922"/>
            <a:ext cx="1573128"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3" name="Rectangle 28"/>
          <p:cNvSpPr>
            <a:spLocks noChangeArrowheads="1"/>
          </p:cNvSpPr>
          <p:nvPr/>
        </p:nvSpPr>
        <p:spPr bwMode="auto">
          <a:xfrm>
            <a:off x="686068" y="1624525"/>
            <a:ext cx="1605661"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4" name="矩形标注 53"/>
          <p:cNvSpPr/>
          <p:nvPr/>
        </p:nvSpPr>
        <p:spPr>
          <a:xfrm>
            <a:off x="2519407" y="2303705"/>
            <a:ext cx="1131966" cy="45820"/>
          </a:xfrm>
          <a:prstGeom prst="wedgeRectCallout">
            <a:avLst>
              <a:gd name="adj1" fmla="val -23398"/>
              <a:gd name="adj2" fmla="val 403291"/>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55" name="Rectangle 28"/>
          <p:cNvSpPr>
            <a:spLocks noChangeArrowheads="1"/>
          </p:cNvSpPr>
          <p:nvPr/>
        </p:nvSpPr>
        <p:spPr bwMode="auto">
          <a:xfrm>
            <a:off x="2243723" y="1606982"/>
            <a:ext cx="1639245"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3296605" y="3447587"/>
            <a:ext cx="1055555" cy="32660"/>
          </a:xfrm>
          <a:prstGeom prst="wedgeRectCallout">
            <a:avLst>
              <a:gd name="adj1" fmla="val -17526"/>
              <a:gd name="adj2" fmla="val -509465"/>
            </a:avLst>
          </a:prstGeom>
          <a:solidFill>
            <a:srgbClr val="FECA01"/>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57" name="Rectangle 28"/>
          <p:cNvSpPr>
            <a:spLocks noChangeArrowheads="1"/>
          </p:cNvSpPr>
          <p:nvPr/>
        </p:nvSpPr>
        <p:spPr bwMode="auto">
          <a:xfrm>
            <a:off x="2949294" y="3579628"/>
            <a:ext cx="1569453"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58" name="组合 41"/>
          <p:cNvGrpSpPr/>
          <p:nvPr/>
        </p:nvGrpSpPr>
        <p:grpSpPr bwMode="auto">
          <a:xfrm>
            <a:off x="4811382" y="2573595"/>
            <a:ext cx="776280" cy="683219"/>
            <a:chOff x="1214414" y="2786058"/>
            <a:chExt cx="1935848" cy="1751017"/>
          </a:xfrm>
        </p:grpSpPr>
        <p:grpSp>
          <p:nvGrpSpPr>
            <p:cNvPr id="59" name="Group 6"/>
            <p:cNvGrpSpPr/>
            <p:nvPr/>
          </p:nvGrpSpPr>
          <p:grpSpPr bwMode="auto">
            <a:xfrm>
              <a:off x="1295400" y="2786058"/>
              <a:ext cx="1753450" cy="1751017"/>
              <a:chOff x="1823" y="2371"/>
              <a:chExt cx="1801" cy="1801"/>
            </a:xfrm>
          </p:grpSpPr>
          <p:sp>
            <p:nvSpPr>
              <p:cNvPr id="6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62" name="Oval 8"/>
              <p:cNvSpPr>
                <a:spLocks noChangeArrowheads="1"/>
              </p:cNvSpPr>
              <p:nvPr/>
            </p:nvSpPr>
            <p:spPr bwMode="auto">
              <a:xfrm>
                <a:off x="1945" y="2493"/>
                <a:ext cx="1556" cy="1556"/>
              </a:xfrm>
              <a:prstGeom prst="ellipse">
                <a:avLst/>
              </a:prstGeom>
              <a:solidFill>
                <a:srgbClr val="FECA01"/>
              </a:solidFill>
              <a:ln w="38100">
                <a:solidFill>
                  <a:srgbClr val="FFFFFF"/>
                </a:solidFill>
                <a:round/>
              </a:ln>
            </p:spPr>
            <p:txBody>
              <a:bodyPr/>
              <a:lstStyle/>
              <a:p>
                <a:pPr>
                  <a:defRPr/>
                </a:pPr>
                <a:endParaRPr lang="zh-CN" altLang="en-US" sz="1200">
                  <a:solidFill>
                    <a:srgbClr val="0070C0"/>
                  </a:solidFill>
                  <a:latin typeface="微软雅黑" panose="020B0503020204020204" pitchFamily="34" charset="-122"/>
                  <a:ea typeface="微软雅黑" panose="020B0503020204020204" pitchFamily="34" charset="-122"/>
                </a:endParaRPr>
              </a:p>
            </p:txBody>
          </p:sp>
        </p:grpSp>
        <p:sp>
          <p:nvSpPr>
            <p:cNvPr id="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10</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46"/>
          <p:cNvGrpSpPr/>
          <p:nvPr/>
        </p:nvGrpSpPr>
        <p:grpSpPr bwMode="auto">
          <a:xfrm>
            <a:off x="5569634" y="2581668"/>
            <a:ext cx="776279" cy="683219"/>
            <a:chOff x="1214414" y="2786058"/>
            <a:chExt cx="1935848" cy="1751017"/>
          </a:xfrm>
        </p:grpSpPr>
        <p:grpSp>
          <p:nvGrpSpPr>
            <p:cNvPr id="64" name="Group 6"/>
            <p:cNvGrpSpPr/>
            <p:nvPr/>
          </p:nvGrpSpPr>
          <p:grpSpPr bwMode="auto">
            <a:xfrm>
              <a:off x="1295400" y="2786058"/>
              <a:ext cx="1753450" cy="1751017"/>
              <a:chOff x="1823" y="2371"/>
              <a:chExt cx="1801" cy="1801"/>
            </a:xfrm>
          </p:grpSpPr>
          <p:sp>
            <p:nvSpPr>
              <p:cNvPr id="66"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89" name="Oval 8"/>
              <p:cNvSpPr>
                <a:spLocks noChangeArrowheads="1"/>
              </p:cNvSpPr>
              <p:nvPr/>
            </p:nvSpPr>
            <p:spPr bwMode="auto">
              <a:xfrm>
                <a:off x="1945" y="2493"/>
                <a:ext cx="1556" cy="1556"/>
              </a:xfrm>
              <a:prstGeom prst="ellipse">
                <a:avLst/>
              </a:prstGeom>
              <a:solidFill>
                <a:srgbClr val="EC8E1C"/>
              </a:solidFill>
              <a:ln w="38100">
                <a:solidFill>
                  <a:srgbClr val="FFFFFF"/>
                </a:solidFill>
                <a:round/>
              </a:ln>
            </p:spPr>
            <p:txBody>
              <a:bodyPr/>
              <a:lstStyle/>
              <a:p>
                <a:pPr>
                  <a:defRPr/>
                </a:pPr>
                <a:endParaRPr lang="zh-CN" altLang="en-US" sz="1200">
                  <a:solidFill>
                    <a:srgbClr val="0070C0"/>
                  </a:solidFill>
                  <a:latin typeface="微软雅黑" panose="020B0503020204020204" pitchFamily="34" charset="-122"/>
                  <a:ea typeface="微软雅黑" panose="020B0503020204020204" pitchFamily="34" charset="-122"/>
                </a:endParaRPr>
              </a:p>
            </p:txBody>
          </p:sp>
        </p:grpSp>
        <p:sp>
          <p:nvSpPr>
            <p:cNvPr id="6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11</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51"/>
          <p:cNvGrpSpPr/>
          <p:nvPr/>
        </p:nvGrpSpPr>
        <p:grpSpPr bwMode="auto">
          <a:xfrm>
            <a:off x="6345913" y="2573595"/>
            <a:ext cx="776280" cy="683219"/>
            <a:chOff x="1214414" y="2786058"/>
            <a:chExt cx="1935849" cy="1751017"/>
          </a:xfrm>
        </p:grpSpPr>
        <p:grpSp>
          <p:nvGrpSpPr>
            <p:cNvPr id="91" name="Group 6"/>
            <p:cNvGrpSpPr/>
            <p:nvPr/>
          </p:nvGrpSpPr>
          <p:grpSpPr bwMode="auto">
            <a:xfrm>
              <a:off x="1295400" y="2786058"/>
              <a:ext cx="1753450" cy="1751017"/>
              <a:chOff x="1823" y="2371"/>
              <a:chExt cx="1801" cy="1801"/>
            </a:xfrm>
          </p:grpSpPr>
          <p:sp>
            <p:nvSpPr>
              <p:cNvPr id="93"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94" name="Oval 8"/>
              <p:cNvSpPr>
                <a:spLocks noChangeArrowheads="1"/>
              </p:cNvSpPr>
              <p:nvPr/>
            </p:nvSpPr>
            <p:spPr bwMode="auto">
              <a:xfrm>
                <a:off x="1945" y="2493"/>
                <a:ext cx="1556" cy="1556"/>
              </a:xfrm>
              <a:prstGeom prst="ellipse">
                <a:avLst/>
              </a:prstGeom>
              <a:solidFill>
                <a:srgbClr val="FECA01"/>
              </a:solidFill>
              <a:ln w="38100">
                <a:solidFill>
                  <a:srgbClr val="FFFFFF"/>
                </a:solidFill>
                <a:round/>
              </a:ln>
            </p:spPr>
            <p:txBody>
              <a:bodyPr/>
              <a:lstStyle/>
              <a:p>
                <a:pPr>
                  <a:defRPr/>
                </a:pPr>
                <a:endParaRPr lang="zh-CN" altLang="en-US" sz="1200">
                  <a:solidFill>
                    <a:srgbClr val="0070C0"/>
                  </a:solidFill>
                  <a:latin typeface="微软雅黑" panose="020B0503020204020204" pitchFamily="34" charset="-122"/>
                  <a:ea typeface="微软雅黑" panose="020B0503020204020204" pitchFamily="34" charset="-122"/>
                </a:endParaRPr>
              </a:p>
            </p:txBody>
          </p:sp>
        </p:grpSp>
        <p:sp>
          <p:nvSpPr>
            <p:cNvPr id="92" name="Text Box 9"/>
            <p:cNvSpPr txBox="1">
              <a:spLocks noChangeArrowheads="1"/>
            </p:cNvSpPr>
            <p:nvPr/>
          </p:nvSpPr>
          <p:spPr bwMode="auto">
            <a:xfrm>
              <a:off x="1214414" y="3394068"/>
              <a:ext cx="1935849"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12</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95" name="组合 40"/>
          <p:cNvGrpSpPr/>
          <p:nvPr/>
        </p:nvGrpSpPr>
        <p:grpSpPr bwMode="auto">
          <a:xfrm>
            <a:off x="4035102" y="2573786"/>
            <a:ext cx="776280" cy="683219"/>
            <a:chOff x="1214414" y="2786058"/>
            <a:chExt cx="1935848" cy="1751017"/>
          </a:xfrm>
        </p:grpSpPr>
        <p:grpSp>
          <p:nvGrpSpPr>
            <p:cNvPr id="96" name="Group 6"/>
            <p:cNvGrpSpPr/>
            <p:nvPr/>
          </p:nvGrpSpPr>
          <p:grpSpPr bwMode="auto">
            <a:xfrm>
              <a:off x="1295400" y="2786058"/>
              <a:ext cx="1753450" cy="1751017"/>
              <a:chOff x="1823" y="2371"/>
              <a:chExt cx="1801" cy="1801"/>
            </a:xfrm>
          </p:grpSpPr>
          <p:sp>
            <p:nvSpPr>
              <p:cNvPr id="98"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99" name="Oval 8"/>
              <p:cNvSpPr>
                <a:spLocks noChangeArrowheads="1"/>
              </p:cNvSpPr>
              <p:nvPr/>
            </p:nvSpPr>
            <p:spPr bwMode="auto">
              <a:xfrm>
                <a:off x="1946" y="2493"/>
                <a:ext cx="1556" cy="1556"/>
              </a:xfrm>
              <a:prstGeom prst="ellipse">
                <a:avLst/>
              </a:prstGeom>
              <a:solidFill>
                <a:srgbClr val="EC8E1C"/>
              </a:solidFill>
              <a:ln w="38100">
                <a:solidFill>
                  <a:srgbClr val="FFFFFF"/>
                </a:solidFill>
                <a:round/>
              </a:ln>
            </p:spPr>
            <p:txBody>
              <a:bodyPr/>
              <a:lstStyle/>
              <a:p>
                <a:endParaRPr lang="zh-CN" altLang="en-US" sz="1200">
                  <a:latin typeface="微软雅黑" panose="020B0503020204020204" pitchFamily="34" charset="-122"/>
                  <a:ea typeface="微软雅黑" panose="020B0503020204020204" pitchFamily="34" charset="-122"/>
                </a:endParaRPr>
              </a:p>
            </p:txBody>
          </p:sp>
        </p:grpSp>
        <p:sp>
          <p:nvSpPr>
            <p:cNvPr id="9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9</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51"/>
          <p:cNvGrpSpPr/>
          <p:nvPr/>
        </p:nvGrpSpPr>
        <p:grpSpPr bwMode="auto">
          <a:xfrm>
            <a:off x="7117902" y="2570479"/>
            <a:ext cx="776280" cy="683219"/>
            <a:chOff x="1214414" y="2786058"/>
            <a:chExt cx="1935848" cy="1751017"/>
          </a:xfrm>
        </p:grpSpPr>
        <p:grpSp>
          <p:nvGrpSpPr>
            <p:cNvPr id="101" name="Group 6"/>
            <p:cNvGrpSpPr/>
            <p:nvPr/>
          </p:nvGrpSpPr>
          <p:grpSpPr bwMode="auto">
            <a:xfrm>
              <a:off x="1295400" y="2786058"/>
              <a:ext cx="1753450" cy="1751017"/>
              <a:chOff x="1823" y="2371"/>
              <a:chExt cx="1801" cy="1801"/>
            </a:xfrm>
          </p:grpSpPr>
          <p:sp>
            <p:nvSpPr>
              <p:cNvPr id="103" name="Oval 7"/>
              <p:cNvSpPr>
                <a:spLocks noChangeArrowheads="1"/>
              </p:cNvSpPr>
              <p:nvPr/>
            </p:nvSpPr>
            <p:spPr bwMode="auto">
              <a:xfrm>
                <a:off x="1823" y="2371"/>
                <a:ext cx="1801" cy="1801"/>
              </a:xfrm>
              <a:prstGeom prst="ellipse">
                <a:avLst/>
              </a:prstGeom>
              <a:solidFill>
                <a:schemeClr val="bg1">
                  <a:lumMod val="65000"/>
                  <a:alpha val="48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104" name="Oval 8"/>
              <p:cNvSpPr>
                <a:spLocks noChangeArrowheads="1"/>
              </p:cNvSpPr>
              <p:nvPr/>
            </p:nvSpPr>
            <p:spPr bwMode="auto">
              <a:xfrm>
                <a:off x="1945" y="2493"/>
                <a:ext cx="1556" cy="1556"/>
              </a:xfrm>
              <a:prstGeom prst="ellipse">
                <a:avLst/>
              </a:prstGeom>
              <a:solidFill>
                <a:srgbClr val="EC8E1C"/>
              </a:solidFill>
              <a:ln w="38100">
                <a:solidFill>
                  <a:srgbClr val="FFFFFF"/>
                </a:solidFill>
                <a:round/>
              </a:ln>
            </p:spPr>
            <p:txBody>
              <a:bodyPr/>
              <a:lstStyle/>
              <a:p>
                <a:pPr>
                  <a:defRPr/>
                </a:pPr>
                <a:endParaRPr lang="zh-CN" altLang="en-US" sz="1200">
                  <a:solidFill>
                    <a:srgbClr val="0070C0"/>
                  </a:solidFill>
                  <a:latin typeface="微软雅黑" panose="020B0503020204020204" pitchFamily="34" charset="-122"/>
                  <a:ea typeface="微软雅黑" panose="020B0503020204020204" pitchFamily="34" charset="-122"/>
                </a:endParaRPr>
              </a:p>
            </p:txBody>
          </p:sp>
        </p:grpSp>
        <p:sp>
          <p:nvSpPr>
            <p:cNvPr id="10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chemeClr val="bg1"/>
                  </a:solidFill>
                  <a:latin typeface="微软雅黑" panose="020B0503020204020204" pitchFamily="34" charset="-122"/>
                  <a:ea typeface="微软雅黑" panose="020B0503020204020204" pitchFamily="34" charset="-122"/>
                </a:rPr>
                <a:t>1</a:t>
              </a:r>
              <a:r>
                <a:rPr lang="zh-CN" altLang="en-US" sz="1200" b="1" dirty="0">
                  <a:solidFill>
                    <a:schemeClr val="bg1"/>
                  </a:solidFill>
                  <a:latin typeface="微软雅黑" panose="020B0503020204020204" pitchFamily="34" charset="-122"/>
                  <a:ea typeface="微软雅黑" panose="020B0503020204020204" pitchFamily="34" charset="-122"/>
                </a:rPr>
                <a:t>月份</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105" name="矩形标注 104"/>
          <p:cNvSpPr/>
          <p:nvPr/>
        </p:nvSpPr>
        <p:spPr>
          <a:xfrm>
            <a:off x="4076464" y="2310642"/>
            <a:ext cx="1131966" cy="45820"/>
          </a:xfrm>
          <a:prstGeom prst="wedgeRectCallout">
            <a:avLst>
              <a:gd name="adj1" fmla="val -23398"/>
              <a:gd name="adj2" fmla="val 403291"/>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106" name="Rectangle 28"/>
          <p:cNvSpPr>
            <a:spLocks noChangeArrowheads="1"/>
          </p:cNvSpPr>
          <p:nvPr/>
        </p:nvSpPr>
        <p:spPr bwMode="auto">
          <a:xfrm>
            <a:off x="3778170" y="1617657"/>
            <a:ext cx="1605661"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7" name="矩形标注 106"/>
          <p:cNvSpPr/>
          <p:nvPr/>
        </p:nvSpPr>
        <p:spPr>
          <a:xfrm>
            <a:off x="5611510" y="2292266"/>
            <a:ext cx="1131966" cy="45820"/>
          </a:xfrm>
          <a:prstGeom prst="wedgeRectCallout">
            <a:avLst>
              <a:gd name="adj1" fmla="val -23398"/>
              <a:gd name="adj2" fmla="val 403291"/>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108" name="Rectangle 28"/>
          <p:cNvSpPr>
            <a:spLocks noChangeArrowheads="1"/>
          </p:cNvSpPr>
          <p:nvPr/>
        </p:nvSpPr>
        <p:spPr bwMode="auto">
          <a:xfrm>
            <a:off x="5335823" y="1612228"/>
            <a:ext cx="1639245"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9" name="矩形标注 108"/>
          <p:cNvSpPr/>
          <p:nvPr/>
        </p:nvSpPr>
        <p:spPr>
          <a:xfrm>
            <a:off x="4848520" y="3439078"/>
            <a:ext cx="1055555" cy="32660"/>
          </a:xfrm>
          <a:prstGeom prst="wedgeRectCallout">
            <a:avLst>
              <a:gd name="adj1" fmla="val -17526"/>
              <a:gd name="adj2" fmla="val -509465"/>
            </a:avLst>
          </a:prstGeom>
          <a:solidFill>
            <a:srgbClr val="FECA01"/>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110" name="Rectangle 28"/>
          <p:cNvSpPr>
            <a:spLocks noChangeArrowheads="1"/>
          </p:cNvSpPr>
          <p:nvPr/>
        </p:nvSpPr>
        <p:spPr bwMode="auto">
          <a:xfrm>
            <a:off x="4532183" y="3587300"/>
            <a:ext cx="1573128"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1" name="矩形标注 110"/>
          <p:cNvSpPr/>
          <p:nvPr/>
        </p:nvSpPr>
        <p:spPr>
          <a:xfrm>
            <a:off x="6414841" y="3430736"/>
            <a:ext cx="1055555" cy="32660"/>
          </a:xfrm>
          <a:prstGeom prst="wedgeRectCallout">
            <a:avLst>
              <a:gd name="adj1" fmla="val -17526"/>
              <a:gd name="adj2" fmla="val -509465"/>
            </a:avLst>
          </a:prstGeom>
          <a:solidFill>
            <a:srgbClr val="FECA01"/>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112" name="Rectangle 28"/>
          <p:cNvSpPr>
            <a:spLocks noChangeArrowheads="1"/>
          </p:cNvSpPr>
          <p:nvPr/>
        </p:nvSpPr>
        <p:spPr bwMode="auto">
          <a:xfrm>
            <a:off x="6169878" y="3573517"/>
            <a:ext cx="1569453"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3" name="矩形标注 112"/>
          <p:cNvSpPr/>
          <p:nvPr/>
        </p:nvSpPr>
        <p:spPr>
          <a:xfrm>
            <a:off x="7178817" y="2288499"/>
            <a:ext cx="1131966" cy="45820"/>
          </a:xfrm>
          <a:prstGeom prst="wedgeRectCallout">
            <a:avLst>
              <a:gd name="adj1" fmla="val -23398"/>
              <a:gd name="adj2" fmla="val 403291"/>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200">
              <a:solidFill>
                <a:srgbClr val="C00000"/>
              </a:solidFill>
            </a:endParaRPr>
          </a:p>
        </p:txBody>
      </p:sp>
      <p:sp>
        <p:nvSpPr>
          <p:cNvPr id="114" name="Rectangle 28"/>
          <p:cNvSpPr>
            <a:spLocks noChangeArrowheads="1"/>
          </p:cNvSpPr>
          <p:nvPr/>
        </p:nvSpPr>
        <p:spPr bwMode="auto">
          <a:xfrm>
            <a:off x="6903130" y="1600118"/>
            <a:ext cx="1639245" cy="51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62" tIns="36282" rIns="72562" bIns="36282">
            <a:spAutoFit/>
          </a:bodyPr>
          <a:lstStyle/>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par>
                          <p:cTn id="16" fill="hold">
                            <p:stCondLst>
                              <p:cond delay="1350"/>
                            </p:stCondLst>
                            <p:childTnLst>
                              <p:par>
                                <p:cTn id="17" presetID="15"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1000" fill="hold"/>
                                        <p:tgtEl>
                                          <p:spTgt spid="45"/>
                                        </p:tgtEl>
                                        <p:attrNameLst>
                                          <p:attrName>ppt_w</p:attrName>
                                        </p:attrNameLst>
                                      </p:cBhvr>
                                      <p:tavLst>
                                        <p:tav tm="0">
                                          <p:val>
                                            <p:fltVal val="0"/>
                                          </p:val>
                                        </p:tav>
                                        <p:tav tm="100000">
                                          <p:val>
                                            <p:strVal val="#ppt_w"/>
                                          </p:val>
                                        </p:tav>
                                      </p:tavLst>
                                    </p:anim>
                                    <p:anim calcmode="lin" valueType="num">
                                      <p:cBhvr>
                                        <p:cTn id="20" dur="1000" fill="hold"/>
                                        <p:tgtEl>
                                          <p:spTgt spid="45"/>
                                        </p:tgtEl>
                                        <p:attrNameLst>
                                          <p:attrName>ppt_h</p:attrName>
                                        </p:attrNameLst>
                                      </p:cBhvr>
                                      <p:tavLst>
                                        <p:tav tm="0">
                                          <p:val>
                                            <p:fltVal val="0"/>
                                          </p:val>
                                        </p:tav>
                                        <p:tav tm="100000">
                                          <p:val>
                                            <p:strVal val="#ppt_h"/>
                                          </p:val>
                                        </p:tav>
                                      </p:tavLst>
                                    </p:anim>
                                    <p:anim calcmode="lin" valueType="num">
                                      <p:cBhvr>
                                        <p:cTn id="21"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5"/>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250"/>
                                  </p:stCondLst>
                                  <p:childTnLst>
                                    <p:set>
                                      <p:cBhvr>
                                        <p:cTn id="24" dur="1" fill="hold">
                                          <p:stCondLst>
                                            <p:cond delay="0"/>
                                          </p:stCondLst>
                                        </p:cTn>
                                        <p:tgtEl>
                                          <p:spTgt spid="30"/>
                                        </p:tgtEl>
                                        <p:attrNameLst>
                                          <p:attrName>style.visibility</p:attrName>
                                        </p:attrNameLst>
                                      </p:cBhvr>
                                      <p:to>
                                        <p:strVal val="visible"/>
                                      </p:to>
                                    </p:set>
                                    <p:anim calcmode="lin" valueType="num">
                                      <p:cBhvr>
                                        <p:cTn id="25" dur="1000" fill="hold"/>
                                        <p:tgtEl>
                                          <p:spTgt spid="30"/>
                                        </p:tgtEl>
                                        <p:attrNameLst>
                                          <p:attrName>ppt_w</p:attrName>
                                        </p:attrNameLst>
                                      </p:cBhvr>
                                      <p:tavLst>
                                        <p:tav tm="0">
                                          <p:val>
                                            <p:fltVal val="0"/>
                                          </p:val>
                                        </p:tav>
                                        <p:tav tm="100000">
                                          <p:val>
                                            <p:strVal val="#ppt_w"/>
                                          </p:val>
                                        </p:tav>
                                      </p:tavLst>
                                    </p:anim>
                                    <p:anim calcmode="lin" valueType="num">
                                      <p:cBhvr>
                                        <p:cTn id="26" dur="1000" fill="hold"/>
                                        <p:tgtEl>
                                          <p:spTgt spid="30"/>
                                        </p:tgtEl>
                                        <p:attrNameLst>
                                          <p:attrName>ppt_h</p:attrName>
                                        </p:attrNameLst>
                                      </p:cBhvr>
                                      <p:tavLst>
                                        <p:tav tm="0">
                                          <p:val>
                                            <p:fltVal val="0"/>
                                          </p:val>
                                        </p:tav>
                                        <p:tav tm="100000">
                                          <p:val>
                                            <p:strVal val="#ppt_h"/>
                                          </p:val>
                                        </p:tav>
                                      </p:tavLst>
                                    </p:anim>
                                    <p:anim calcmode="lin" valueType="num">
                                      <p:cBhvr>
                                        <p:cTn id="27"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0"/>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fltVal val="0"/>
                                          </p:val>
                                        </p:tav>
                                        <p:tav tm="100000">
                                          <p:val>
                                            <p:strVal val="#ppt_w"/>
                                          </p:val>
                                        </p:tav>
                                      </p:tavLst>
                                    </p:anim>
                                    <p:anim calcmode="lin" valueType="num">
                                      <p:cBhvr>
                                        <p:cTn id="32" dur="1000" fill="hold"/>
                                        <p:tgtEl>
                                          <p:spTgt spid="35"/>
                                        </p:tgtEl>
                                        <p:attrNameLst>
                                          <p:attrName>ppt_h</p:attrName>
                                        </p:attrNameLst>
                                      </p:cBhvr>
                                      <p:tavLst>
                                        <p:tav tm="0">
                                          <p:val>
                                            <p:fltVal val="0"/>
                                          </p:val>
                                        </p:tav>
                                        <p:tav tm="100000">
                                          <p:val>
                                            <p:strVal val="#ppt_h"/>
                                          </p:val>
                                        </p:tav>
                                      </p:tavLst>
                                    </p:anim>
                                    <p:anim calcmode="lin" valueType="num">
                                      <p:cBhvr>
                                        <p:cTn id="33"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750"/>
                                  </p:stCondLst>
                                  <p:childTnLst>
                                    <p:set>
                                      <p:cBhvr>
                                        <p:cTn id="36" dur="1" fill="hold">
                                          <p:stCondLst>
                                            <p:cond delay="0"/>
                                          </p:stCondLst>
                                        </p:cTn>
                                        <p:tgtEl>
                                          <p:spTgt spid="40"/>
                                        </p:tgtEl>
                                        <p:attrNameLst>
                                          <p:attrName>style.visibility</p:attrName>
                                        </p:attrNameLst>
                                      </p:cBhvr>
                                      <p:to>
                                        <p:strVal val="visible"/>
                                      </p:to>
                                    </p:set>
                                    <p:anim calcmode="lin" valueType="num">
                                      <p:cBhvr>
                                        <p:cTn id="37" dur="1000" fill="hold"/>
                                        <p:tgtEl>
                                          <p:spTgt spid="40"/>
                                        </p:tgtEl>
                                        <p:attrNameLst>
                                          <p:attrName>ppt_w</p:attrName>
                                        </p:attrNameLst>
                                      </p:cBhvr>
                                      <p:tavLst>
                                        <p:tav tm="0">
                                          <p:val>
                                            <p:fltVal val="0"/>
                                          </p:val>
                                        </p:tav>
                                        <p:tav tm="100000">
                                          <p:val>
                                            <p:strVal val="#ppt_w"/>
                                          </p:val>
                                        </p:tav>
                                      </p:tavLst>
                                    </p:anim>
                                    <p:anim calcmode="lin" valueType="num">
                                      <p:cBhvr>
                                        <p:cTn id="38" dur="1000" fill="hold"/>
                                        <p:tgtEl>
                                          <p:spTgt spid="40"/>
                                        </p:tgtEl>
                                        <p:attrNameLst>
                                          <p:attrName>ppt_h</p:attrName>
                                        </p:attrNameLst>
                                      </p:cBhvr>
                                      <p:tavLst>
                                        <p:tav tm="0">
                                          <p:val>
                                            <p:fltVal val="0"/>
                                          </p:val>
                                        </p:tav>
                                        <p:tav tm="100000">
                                          <p:val>
                                            <p:strVal val="#ppt_h"/>
                                          </p:val>
                                        </p:tav>
                                      </p:tavLst>
                                    </p:anim>
                                    <p:anim calcmode="lin" valueType="num">
                                      <p:cBhvr>
                                        <p:cTn id="39"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40"/>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1000"/>
                                  </p:stCondLst>
                                  <p:childTnLst>
                                    <p:set>
                                      <p:cBhvr>
                                        <p:cTn id="42" dur="1" fill="hold">
                                          <p:stCondLst>
                                            <p:cond delay="0"/>
                                          </p:stCondLst>
                                        </p:cTn>
                                        <p:tgtEl>
                                          <p:spTgt spid="95"/>
                                        </p:tgtEl>
                                        <p:attrNameLst>
                                          <p:attrName>style.visibility</p:attrName>
                                        </p:attrNameLst>
                                      </p:cBhvr>
                                      <p:to>
                                        <p:strVal val="visible"/>
                                      </p:to>
                                    </p:set>
                                    <p:anim calcmode="lin" valueType="num">
                                      <p:cBhvr>
                                        <p:cTn id="43" dur="1000" fill="hold"/>
                                        <p:tgtEl>
                                          <p:spTgt spid="95"/>
                                        </p:tgtEl>
                                        <p:attrNameLst>
                                          <p:attrName>ppt_w</p:attrName>
                                        </p:attrNameLst>
                                      </p:cBhvr>
                                      <p:tavLst>
                                        <p:tav tm="0">
                                          <p:val>
                                            <p:fltVal val="0"/>
                                          </p:val>
                                        </p:tav>
                                        <p:tav tm="100000">
                                          <p:val>
                                            <p:strVal val="#ppt_w"/>
                                          </p:val>
                                        </p:tav>
                                      </p:tavLst>
                                    </p:anim>
                                    <p:anim calcmode="lin" valueType="num">
                                      <p:cBhvr>
                                        <p:cTn id="44" dur="1000" fill="hold"/>
                                        <p:tgtEl>
                                          <p:spTgt spid="95"/>
                                        </p:tgtEl>
                                        <p:attrNameLst>
                                          <p:attrName>ppt_h</p:attrName>
                                        </p:attrNameLst>
                                      </p:cBhvr>
                                      <p:tavLst>
                                        <p:tav tm="0">
                                          <p:val>
                                            <p:fltVal val="0"/>
                                          </p:val>
                                        </p:tav>
                                        <p:tav tm="100000">
                                          <p:val>
                                            <p:strVal val="#ppt_h"/>
                                          </p:val>
                                        </p:tav>
                                      </p:tavLst>
                                    </p:anim>
                                    <p:anim calcmode="lin" valueType="num">
                                      <p:cBhvr>
                                        <p:cTn id="45" dur="1000" fill="hold"/>
                                        <p:tgtEl>
                                          <p:spTgt spid="95"/>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95"/>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1250"/>
                                  </p:stCondLst>
                                  <p:childTnLst>
                                    <p:set>
                                      <p:cBhvr>
                                        <p:cTn id="48" dur="1" fill="hold">
                                          <p:stCondLst>
                                            <p:cond delay="0"/>
                                          </p:stCondLst>
                                        </p:cTn>
                                        <p:tgtEl>
                                          <p:spTgt spid="58"/>
                                        </p:tgtEl>
                                        <p:attrNameLst>
                                          <p:attrName>style.visibility</p:attrName>
                                        </p:attrNameLst>
                                      </p:cBhvr>
                                      <p:to>
                                        <p:strVal val="visible"/>
                                      </p:to>
                                    </p:set>
                                    <p:anim calcmode="lin" valueType="num">
                                      <p:cBhvr>
                                        <p:cTn id="49" dur="1000" fill="hold"/>
                                        <p:tgtEl>
                                          <p:spTgt spid="58"/>
                                        </p:tgtEl>
                                        <p:attrNameLst>
                                          <p:attrName>ppt_w</p:attrName>
                                        </p:attrNameLst>
                                      </p:cBhvr>
                                      <p:tavLst>
                                        <p:tav tm="0">
                                          <p:val>
                                            <p:fltVal val="0"/>
                                          </p:val>
                                        </p:tav>
                                        <p:tav tm="100000">
                                          <p:val>
                                            <p:strVal val="#ppt_w"/>
                                          </p:val>
                                        </p:tav>
                                      </p:tavLst>
                                    </p:anim>
                                    <p:anim calcmode="lin" valueType="num">
                                      <p:cBhvr>
                                        <p:cTn id="50" dur="1000" fill="hold"/>
                                        <p:tgtEl>
                                          <p:spTgt spid="58"/>
                                        </p:tgtEl>
                                        <p:attrNameLst>
                                          <p:attrName>ppt_h</p:attrName>
                                        </p:attrNameLst>
                                      </p:cBhvr>
                                      <p:tavLst>
                                        <p:tav tm="0">
                                          <p:val>
                                            <p:fltVal val="0"/>
                                          </p:val>
                                        </p:tav>
                                        <p:tav tm="100000">
                                          <p:val>
                                            <p:strVal val="#ppt_h"/>
                                          </p:val>
                                        </p:tav>
                                      </p:tavLst>
                                    </p:anim>
                                    <p:anim calcmode="lin" valueType="num">
                                      <p:cBhvr>
                                        <p:cTn id="51"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58"/>
                                        </p:tgtEl>
                                        <p:attrNameLst>
                                          <p:attrName>ppt_y</p:attrName>
                                        </p:attrNameLst>
                                      </p:cBhvr>
                                      <p:tavLst>
                                        <p:tav tm="0" fmla="#ppt_y+(sin(-2*pi*(1-$))*-#ppt_x+cos(-2*pi*(1-$))*(1-#ppt_y))*(1-$)">
                                          <p:val>
                                            <p:fltVal val="0"/>
                                          </p:val>
                                        </p:tav>
                                        <p:tav tm="100000">
                                          <p:val>
                                            <p:fltVal val="1"/>
                                          </p:val>
                                        </p:tav>
                                      </p:tavLst>
                                    </p:anim>
                                  </p:childTnLst>
                                </p:cTn>
                              </p:par>
                              <p:par>
                                <p:cTn id="53" presetID="15" presetClass="entr" presetSubtype="0" fill="hold" nodeType="withEffect">
                                  <p:stCondLst>
                                    <p:cond delay="1500"/>
                                  </p:stCondLst>
                                  <p:childTnLst>
                                    <p:set>
                                      <p:cBhvr>
                                        <p:cTn id="54" dur="1" fill="hold">
                                          <p:stCondLst>
                                            <p:cond delay="0"/>
                                          </p:stCondLst>
                                        </p:cTn>
                                        <p:tgtEl>
                                          <p:spTgt spid="63"/>
                                        </p:tgtEl>
                                        <p:attrNameLst>
                                          <p:attrName>style.visibility</p:attrName>
                                        </p:attrNameLst>
                                      </p:cBhvr>
                                      <p:to>
                                        <p:strVal val="visible"/>
                                      </p:to>
                                    </p:set>
                                    <p:anim calcmode="lin" valueType="num">
                                      <p:cBhvr>
                                        <p:cTn id="55" dur="1000" fill="hold"/>
                                        <p:tgtEl>
                                          <p:spTgt spid="63"/>
                                        </p:tgtEl>
                                        <p:attrNameLst>
                                          <p:attrName>ppt_w</p:attrName>
                                        </p:attrNameLst>
                                      </p:cBhvr>
                                      <p:tavLst>
                                        <p:tav tm="0">
                                          <p:val>
                                            <p:fltVal val="0"/>
                                          </p:val>
                                        </p:tav>
                                        <p:tav tm="100000">
                                          <p:val>
                                            <p:strVal val="#ppt_w"/>
                                          </p:val>
                                        </p:tav>
                                      </p:tavLst>
                                    </p:anim>
                                    <p:anim calcmode="lin" valueType="num">
                                      <p:cBhvr>
                                        <p:cTn id="56" dur="1000" fill="hold"/>
                                        <p:tgtEl>
                                          <p:spTgt spid="63"/>
                                        </p:tgtEl>
                                        <p:attrNameLst>
                                          <p:attrName>ppt_h</p:attrName>
                                        </p:attrNameLst>
                                      </p:cBhvr>
                                      <p:tavLst>
                                        <p:tav tm="0">
                                          <p:val>
                                            <p:fltVal val="0"/>
                                          </p:val>
                                        </p:tav>
                                        <p:tav tm="100000">
                                          <p:val>
                                            <p:strVal val="#ppt_h"/>
                                          </p:val>
                                        </p:tav>
                                      </p:tavLst>
                                    </p:anim>
                                    <p:anim calcmode="lin" valueType="num">
                                      <p:cBhvr>
                                        <p:cTn id="57"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63"/>
                                        </p:tgtEl>
                                        <p:attrNameLst>
                                          <p:attrName>ppt_y</p:attrName>
                                        </p:attrNameLst>
                                      </p:cBhvr>
                                      <p:tavLst>
                                        <p:tav tm="0" fmla="#ppt_y+(sin(-2*pi*(1-$))*-#ppt_x+cos(-2*pi*(1-$))*(1-#ppt_y))*(1-$)">
                                          <p:val>
                                            <p:fltVal val="0"/>
                                          </p:val>
                                        </p:tav>
                                        <p:tav tm="100000">
                                          <p:val>
                                            <p:fltVal val="1"/>
                                          </p:val>
                                        </p:tav>
                                      </p:tavLst>
                                    </p:anim>
                                  </p:childTnLst>
                                </p:cTn>
                              </p:par>
                              <p:par>
                                <p:cTn id="59" presetID="15" presetClass="entr" presetSubtype="0" fill="hold" nodeType="withEffect">
                                  <p:stCondLst>
                                    <p:cond delay="1750"/>
                                  </p:stCondLst>
                                  <p:childTnLst>
                                    <p:set>
                                      <p:cBhvr>
                                        <p:cTn id="60" dur="1" fill="hold">
                                          <p:stCondLst>
                                            <p:cond delay="0"/>
                                          </p:stCondLst>
                                        </p:cTn>
                                        <p:tgtEl>
                                          <p:spTgt spid="90"/>
                                        </p:tgtEl>
                                        <p:attrNameLst>
                                          <p:attrName>style.visibility</p:attrName>
                                        </p:attrNameLst>
                                      </p:cBhvr>
                                      <p:to>
                                        <p:strVal val="visible"/>
                                      </p:to>
                                    </p:set>
                                    <p:anim calcmode="lin" valueType="num">
                                      <p:cBhvr>
                                        <p:cTn id="61" dur="1000" fill="hold"/>
                                        <p:tgtEl>
                                          <p:spTgt spid="90"/>
                                        </p:tgtEl>
                                        <p:attrNameLst>
                                          <p:attrName>ppt_w</p:attrName>
                                        </p:attrNameLst>
                                      </p:cBhvr>
                                      <p:tavLst>
                                        <p:tav tm="0">
                                          <p:val>
                                            <p:fltVal val="0"/>
                                          </p:val>
                                        </p:tav>
                                        <p:tav tm="100000">
                                          <p:val>
                                            <p:strVal val="#ppt_w"/>
                                          </p:val>
                                        </p:tav>
                                      </p:tavLst>
                                    </p:anim>
                                    <p:anim calcmode="lin" valueType="num">
                                      <p:cBhvr>
                                        <p:cTn id="62" dur="1000" fill="hold"/>
                                        <p:tgtEl>
                                          <p:spTgt spid="90"/>
                                        </p:tgtEl>
                                        <p:attrNameLst>
                                          <p:attrName>ppt_h</p:attrName>
                                        </p:attrNameLst>
                                      </p:cBhvr>
                                      <p:tavLst>
                                        <p:tav tm="0">
                                          <p:val>
                                            <p:fltVal val="0"/>
                                          </p:val>
                                        </p:tav>
                                        <p:tav tm="100000">
                                          <p:val>
                                            <p:strVal val="#ppt_h"/>
                                          </p:val>
                                        </p:tav>
                                      </p:tavLst>
                                    </p:anim>
                                    <p:anim calcmode="lin" valueType="num">
                                      <p:cBhvr>
                                        <p:cTn id="63" dur="1000" fill="hold"/>
                                        <p:tgtEl>
                                          <p:spTgt spid="90"/>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90"/>
                                        </p:tgtEl>
                                        <p:attrNameLst>
                                          <p:attrName>ppt_y</p:attrName>
                                        </p:attrNameLst>
                                      </p:cBhvr>
                                      <p:tavLst>
                                        <p:tav tm="0" fmla="#ppt_y+(sin(-2*pi*(1-$))*-#ppt_x+cos(-2*pi*(1-$))*(1-#ppt_y))*(1-$)">
                                          <p:val>
                                            <p:fltVal val="0"/>
                                          </p:val>
                                        </p:tav>
                                        <p:tav tm="100000">
                                          <p:val>
                                            <p:fltVal val="1"/>
                                          </p:val>
                                        </p:tav>
                                      </p:tavLst>
                                    </p:anim>
                                  </p:childTnLst>
                                </p:cTn>
                              </p:par>
                              <p:par>
                                <p:cTn id="65" presetID="15" presetClass="entr" presetSubtype="0" fill="hold" nodeType="withEffect">
                                  <p:stCondLst>
                                    <p:cond delay="2000"/>
                                  </p:stCondLst>
                                  <p:childTnLst>
                                    <p:set>
                                      <p:cBhvr>
                                        <p:cTn id="66" dur="1" fill="hold">
                                          <p:stCondLst>
                                            <p:cond delay="0"/>
                                          </p:stCondLst>
                                        </p:cTn>
                                        <p:tgtEl>
                                          <p:spTgt spid="100"/>
                                        </p:tgtEl>
                                        <p:attrNameLst>
                                          <p:attrName>style.visibility</p:attrName>
                                        </p:attrNameLst>
                                      </p:cBhvr>
                                      <p:to>
                                        <p:strVal val="visible"/>
                                      </p:to>
                                    </p:set>
                                    <p:anim calcmode="lin" valueType="num">
                                      <p:cBhvr>
                                        <p:cTn id="67" dur="1000" fill="hold"/>
                                        <p:tgtEl>
                                          <p:spTgt spid="100"/>
                                        </p:tgtEl>
                                        <p:attrNameLst>
                                          <p:attrName>ppt_w</p:attrName>
                                        </p:attrNameLst>
                                      </p:cBhvr>
                                      <p:tavLst>
                                        <p:tav tm="0">
                                          <p:val>
                                            <p:fltVal val="0"/>
                                          </p:val>
                                        </p:tav>
                                        <p:tav tm="100000">
                                          <p:val>
                                            <p:strVal val="#ppt_w"/>
                                          </p:val>
                                        </p:tav>
                                      </p:tavLst>
                                    </p:anim>
                                    <p:anim calcmode="lin" valueType="num">
                                      <p:cBhvr>
                                        <p:cTn id="68" dur="1000" fill="hold"/>
                                        <p:tgtEl>
                                          <p:spTgt spid="100"/>
                                        </p:tgtEl>
                                        <p:attrNameLst>
                                          <p:attrName>ppt_h</p:attrName>
                                        </p:attrNameLst>
                                      </p:cBhvr>
                                      <p:tavLst>
                                        <p:tav tm="0">
                                          <p:val>
                                            <p:fltVal val="0"/>
                                          </p:val>
                                        </p:tav>
                                        <p:tav tm="100000">
                                          <p:val>
                                            <p:strVal val="#ppt_h"/>
                                          </p:val>
                                        </p:tav>
                                      </p:tavLst>
                                    </p:anim>
                                    <p:anim calcmode="lin" valueType="num">
                                      <p:cBhvr>
                                        <p:cTn id="69" dur="1000" fill="hold"/>
                                        <p:tgtEl>
                                          <p:spTgt spid="100"/>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100"/>
                                        </p:tgtEl>
                                        <p:attrNameLst>
                                          <p:attrName>ppt_y</p:attrName>
                                        </p:attrNameLst>
                                      </p:cBhvr>
                                      <p:tavLst>
                                        <p:tav tm="0" fmla="#ppt_y+(sin(-2*pi*(1-$))*-#ppt_x+cos(-2*pi*(1-$))*(1-#ppt_y))*(1-$)">
                                          <p:val>
                                            <p:fltVal val="0"/>
                                          </p:val>
                                        </p:tav>
                                        <p:tav tm="100000">
                                          <p:val>
                                            <p:fltVal val="1"/>
                                          </p:val>
                                        </p:tav>
                                      </p:tavLst>
                                    </p:anim>
                                  </p:childTnLst>
                                </p:cTn>
                              </p:par>
                            </p:childTnLst>
                          </p:cTn>
                        </p:par>
                        <p:par>
                          <p:cTn id="71" fill="hold">
                            <p:stCondLst>
                              <p:cond delay="2350"/>
                            </p:stCondLst>
                            <p:childTnLst>
                              <p:par>
                                <p:cTn id="72" presetID="2" presetClass="entr" presetSubtype="2" fill="hold" grpId="0" nodeType="afterEffect">
                                  <p:stCondLst>
                                    <p:cond delay="0"/>
                                  </p:stCondLst>
                                  <p:childTnLst>
                                    <p:set>
                                      <p:cBhvr>
                                        <p:cTn id="73" dur="1" fill="hold">
                                          <p:stCondLst>
                                            <p:cond delay="0"/>
                                          </p:stCondLst>
                                        </p:cTn>
                                        <p:tgtEl>
                                          <p:spTgt spid="51"/>
                                        </p:tgtEl>
                                        <p:attrNameLst>
                                          <p:attrName>style.visibility</p:attrName>
                                        </p:attrNameLst>
                                      </p:cBhvr>
                                      <p:to>
                                        <p:strVal val="visible"/>
                                      </p:to>
                                    </p:set>
                                    <p:anim calcmode="lin" valueType="num">
                                      <p:cBhvr additive="base">
                                        <p:cTn id="74" dur="1000" fill="hold"/>
                                        <p:tgtEl>
                                          <p:spTgt spid="51"/>
                                        </p:tgtEl>
                                        <p:attrNameLst>
                                          <p:attrName>ppt_x</p:attrName>
                                        </p:attrNameLst>
                                      </p:cBhvr>
                                      <p:tavLst>
                                        <p:tav tm="0">
                                          <p:val>
                                            <p:strVal val="1+#ppt_w/2"/>
                                          </p:val>
                                        </p:tav>
                                        <p:tav tm="100000">
                                          <p:val>
                                            <p:strVal val="#ppt_x"/>
                                          </p:val>
                                        </p:tav>
                                      </p:tavLst>
                                    </p:anim>
                                    <p:anim calcmode="lin" valueType="num">
                                      <p:cBhvr additive="base">
                                        <p:cTn id="75" dur="1000" fill="hold"/>
                                        <p:tgtEl>
                                          <p:spTgt spid="51"/>
                                        </p:tgtEl>
                                        <p:attrNameLst>
                                          <p:attrName>ppt_y</p:attrName>
                                        </p:attrNameLst>
                                      </p:cBhvr>
                                      <p:tavLst>
                                        <p:tav tm="0">
                                          <p:val>
                                            <p:strVal val="#ppt_y"/>
                                          </p:val>
                                        </p:tav>
                                        <p:tav tm="100000">
                                          <p:val>
                                            <p:strVal val="#ppt_y"/>
                                          </p:val>
                                        </p:tav>
                                      </p:tavLst>
                                    </p:anim>
                                  </p:childTnLst>
                                </p:cTn>
                              </p:par>
                              <p:par>
                                <p:cTn id="76" presetID="32" presetClass="emph" presetSubtype="0" fill="hold" grpId="1" nodeType="withEffect">
                                  <p:stCondLst>
                                    <p:cond delay="100"/>
                                  </p:stCondLst>
                                  <p:childTnLst>
                                    <p:animRot by="120000">
                                      <p:cBhvr>
                                        <p:cTn id="77" dur="100" fill="hold">
                                          <p:stCondLst>
                                            <p:cond delay="0"/>
                                          </p:stCondLst>
                                        </p:cTn>
                                        <p:tgtEl>
                                          <p:spTgt spid="51"/>
                                        </p:tgtEl>
                                        <p:attrNameLst>
                                          <p:attrName>r</p:attrName>
                                        </p:attrNameLst>
                                      </p:cBhvr>
                                    </p:animRot>
                                    <p:animRot by="-240000">
                                      <p:cBhvr>
                                        <p:cTn id="78" dur="200" fill="hold">
                                          <p:stCondLst>
                                            <p:cond delay="200"/>
                                          </p:stCondLst>
                                        </p:cTn>
                                        <p:tgtEl>
                                          <p:spTgt spid="51"/>
                                        </p:tgtEl>
                                        <p:attrNameLst>
                                          <p:attrName>r</p:attrName>
                                        </p:attrNameLst>
                                      </p:cBhvr>
                                    </p:animRot>
                                    <p:animRot by="240000">
                                      <p:cBhvr>
                                        <p:cTn id="79" dur="200" fill="hold">
                                          <p:stCondLst>
                                            <p:cond delay="400"/>
                                          </p:stCondLst>
                                        </p:cTn>
                                        <p:tgtEl>
                                          <p:spTgt spid="51"/>
                                        </p:tgtEl>
                                        <p:attrNameLst>
                                          <p:attrName>r</p:attrName>
                                        </p:attrNameLst>
                                      </p:cBhvr>
                                    </p:animRot>
                                    <p:animRot by="-240000">
                                      <p:cBhvr>
                                        <p:cTn id="80" dur="200" fill="hold">
                                          <p:stCondLst>
                                            <p:cond delay="600"/>
                                          </p:stCondLst>
                                        </p:cTn>
                                        <p:tgtEl>
                                          <p:spTgt spid="51"/>
                                        </p:tgtEl>
                                        <p:attrNameLst>
                                          <p:attrName>r</p:attrName>
                                        </p:attrNameLst>
                                      </p:cBhvr>
                                    </p:animRot>
                                    <p:animRot by="120000">
                                      <p:cBhvr>
                                        <p:cTn id="81" dur="200" fill="hold">
                                          <p:stCondLst>
                                            <p:cond delay="800"/>
                                          </p:stCondLst>
                                        </p:cTn>
                                        <p:tgtEl>
                                          <p:spTgt spid="51"/>
                                        </p:tgtEl>
                                        <p:attrNameLst>
                                          <p:attrName>r</p:attrName>
                                        </p:attrNameLst>
                                      </p:cBhvr>
                                    </p:animRot>
                                  </p:childTnLst>
                                </p:cTn>
                              </p:par>
                              <p:par>
                                <p:cTn id="82" presetID="2" presetClass="entr" presetSubtype="2" fill="hold" grpId="0" nodeType="withEffect">
                                  <p:stCondLst>
                                    <p:cond delay="300"/>
                                  </p:stCondLst>
                                  <p:childTnLst>
                                    <p:set>
                                      <p:cBhvr>
                                        <p:cTn id="83" dur="1" fill="hold">
                                          <p:stCondLst>
                                            <p:cond delay="0"/>
                                          </p:stCondLst>
                                        </p:cTn>
                                        <p:tgtEl>
                                          <p:spTgt spid="50"/>
                                        </p:tgtEl>
                                        <p:attrNameLst>
                                          <p:attrName>style.visibility</p:attrName>
                                        </p:attrNameLst>
                                      </p:cBhvr>
                                      <p:to>
                                        <p:strVal val="visible"/>
                                      </p:to>
                                    </p:set>
                                    <p:anim calcmode="lin" valueType="num">
                                      <p:cBhvr additive="base">
                                        <p:cTn id="84" dur="1000" fill="hold"/>
                                        <p:tgtEl>
                                          <p:spTgt spid="50"/>
                                        </p:tgtEl>
                                        <p:attrNameLst>
                                          <p:attrName>ppt_x</p:attrName>
                                        </p:attrNameLst>
                                      </p:cBhvr>
                                      <p:tavLst>
                                        <p:tav tm="0">
                                          <p:val>
                                            <p:strVal val="1+#ppt_w/2"/>
                                          </p:val>
                                        </p:tav>
                                        <p:tav tm="100000">
                                          <p:val>
                                            <p:strVal val="#ppt_x"/>
                                          </p:val>
                                        </p:tav>
                                      </p:tavLst>
                                    </p:anim>
                                    <p:anim calcmode="lin" valueType="num">
                                      <p:cBhvr additive="base">
                                        <p:cTn id="85" dur="1000" fill="hold"/>
                                        <p:tgtEl>
                                          <p:spTgt spid="50"/>
                                        </p:tgtEl>
                                        <p:attrNameLst>
                                          <p:attrName>ppt_y</p:attrName>
                                        </p:attrNameLst>
                                      </p:cBhvr>
                                      <p:tavLst>
                                        <p:tav tm="0">
                                          <p:val>
                                            <p:strVal val="#ppt_y"/>
                                          </p:val>
                                        </p:tav>
                                        <p:tav tm="100000">
                                          <p:val>
                                            <p:strVal val="#ppt_y"/>
                                          </p:val>
                                        </p:tav>
                                      </p:tavLst>
                                    </p:anim>
                                  </p:childTnLst>
                                </p:cTn>
                              </p:par>
                              <p:par>
                                <p:cTn id="86" presetID="32" presetClass="emph" presetSubtype="0" fill="hold" grpId="1" nodeType="withEffect">
                                  <p:stCondLst>
                                    <p:cond delay="400"/>
                                  </p:stCondLst>
                                  <p:childTnLst>
                                    <p:animRot by="120000">
                                      <p:cBhvr>
                                        <p:cTn id="87" dur="100" fill="hold">
                                          <p:stCondLst>
                                            <p:cond delay="0"/>
                                          </p:stCondLst>
                                        </p:cTn>
                                        <p:tgtEl>
                                          <p:spTgt spid="50"/>
                                        </p:tgtEl>
                                        <p:attrNameLst>
                                          <p:attrName>r</p:attrName>
                                        </p:attrNameLst>
                                      </p:cBhvr>
                                    </p:animRot>
                                    <p:animRot by="-240000">
                                      <p:cBhvr>
                                        <p:cTn id="88" dur="200" fill="hold">
                                          <p:stCondLst>
                                            <p:cond delay="200"/>
                                          </p:stCondLst>
                                        </p:cTn>
                                        <p:tgtEl>
                                          <p:spTgt spid="50"/>
                                        </p:tgtEl>
                                        <p:attrNameLst>
                                          <p:attrName>r</p:attrName>
                                        </p:attrNameLst>
                                      </p:cBhvr>
                                    </p:animRot>
                                    <p:animRot by="240000">
                                      <p:cBhvr>
                                        <p:cTn id="89" dur="200" fill="hold">
                                          <p:stCondLst>
                                            <p:cond delay="400"/>
                                          </p:stCondLst>
                                        </p:cTn>
                                        <p:tgtEl>
                                          <p:spTgt spid="50"/>
                                        </p:tgtEl>
                                        <p:attrNameLst>
                                          <p:attrName>r</p:attrName>
                                        </p:attrNameLst>
                                      </p:cBhvr>
                                    </p:animRot>
                                    <p:animRot by="-240000">
                                      <p:cBhvr>
                                        <p:cTn id="90" dur="200" fill="hold">
                                          <p:stCondLst>
                                            <p:cond delay="600"/>
                                          </p:stCondLst>
                                        </p:cTn>
                                        <p:tgtEl>
                                          <p:spTgt spid="50"/>
                                        </p:tgtEl>
                                        <p:attrNameLst>
                                          <p:attrName>r</p:attrName>
                                        </p:attrNameLst>
                                      </p:cBhvr>
                                    </p:animRot>
                                    <p:animRot by="120000">
                                      <p:cBhvr>
                                        <p:cTn id="91" dur="200" fill="hold">
                                          <p:stCondLst>
                                            <p:cond delay="800"/>
                                          </p:stCondLst>
                                        </p:cTn>
                                        <p:tgtEl>
                                          <p:spTgt spid="50"/>
                                        </p:tgtEl>
                                        <p:attrNameLst>
                                          <p:attrName>r</p:attrName>
                                        </p:attrNameLst>
                                      </p:cBhvr>
                                    </p:animRot>
                                  </p:childTnLst>
                                </p:cTn>
                              </p:par>
                              <p:par>
                                <p:cTn id="92" presetID="2" presetClass="entr" presetSubtype="2" fill="hold" grpId="0" nodeType="withEffect">
                                  <p:stCondLst>
                                    <p:cond delay="60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1000" fill="hold"/>
                                        <p:tgtEl>
                                          <p:spTgt spid="54"/>
                                        </p:tgtEl>
                                        <p:attrNameLst>
                                          <p:attrName>ppt_x</p:attrName>
                                        </p:attrNameLst>
                                      </p:cBhvr>
                                      <p:tavLst>
                                        <p:tav tm="0">
                                          <p:val>
                                            <p:strVal val="1+#ppt_w/2"/>
                                          </p:val>
                                        </p:tav>
                                        <p:tav tm="100000">
                                          <p:val>
                                            <p:strVal val="#ppt_x"/>
                                          </p:val>
                                        </p:tav>
                                      </p:tavLst>
                                    </p:anim>
                                    <p:anim calcmode="lin" valueType="num">
                                      <p:cBhvr additive="base">
                                        <p:cTn id="95" dur="1000" fill="hold"/>
                                        <p:tgtEl>
                                          <p:spTgt spid="54"/>
                                        </p:tgtEl>
                                        <p:attrNameLst>
                                          <p:attrName>ppt_y</p:attrName>
                                        </p:attrNameLst>
                                      </p:cBhvr>
                                      <p:tavLst>
                                        <p:tav tm="0">
                                          <p:val>
                                            <p:strVal val="#ppt_y"/>
                                          </p:val>
                                        </p:tav>
                                        <p:tav tm="100000">
                                          <p:val>
                                            <p:strVal val="#ppt_y"/>
                                          </p:val>
                                        </p:tav>
                                      </p:tavLst>
                                    </p:anim>
                                  </p:childTnLst>
                                </p:cTn>
                              </p:par>
                              <p:par>
                                <p:cTn id="96" presetID="32" presetClass="emph" presetSubtype="0" fill="hold" grpId="1" nodeType="withEffect">
                                  <p:stCondLst>
                                    <p:cond delay="700"/>
                                  </p:stCondLst>
                                  <p:childTnLst>
                                    <p:animRot by="120000">
                                      <p:cBhvr>
                                        <p:cTn id="97" dur="100" fill="hold">
                                          <p:stCondLst>
                                            <p:cond delay="0"/>
                                          </p:stCondLst>
                                        </p:cTn>
                                        <p:tgtEl>
                                          <p:spTgt spid="54"/>
                                        </p:tgtEl>
                                        <p:attrNameLst>
                                          <p:attrName>r</p:attrName>
                                        </p:attrNameLst>
                                      </p:cBhvr>
                                    </p:animRot>
                                    <p:animRot by="-240000">
                                      <p:cBhvr>
                                        <p:cTn id="98" dur="200" fill="hold">
                                          <p:stCondLst>
                                            <p:cond delay="200"/>
                                          </p:stCondLst>
                                        </p:cTn>
                                        <p:tgtEl>
                                          <p:spTgt spid="54"/>
                                        </p:tgtEl>
                                        <p:attrNameLst>
                                          <p:attrName>r</p:attrName>
                                        </p:attrNameLst>
                                      </p:cBhvr>
                                    </p:animRot>
                                    <p:animRot by="240000">
                                      <p:cBhvr>
                                        <p:cTn id="99" dur="200" fill="hold">
                                          <p:stCondLst>
                                            <p:cond delay="400"/>
                                          </p:stCondLst>
                                        </p:cTn>
                                        <p:tgtEl>
                                          <p:spTgt spid="54"/>
                                        </p:tgtEl>
                                        <p:attrNameLst>
                                          <p:attrName>r</p:attrName>
                                        </p:attrNameLst>
                                      </p:cBhvr>
                                    </p:animRot>
                                    <p:animRot by="-240000">
                                      <p:cBhvr>
                                        <p:cTn id="100" dur="200" fill="hold">
                                          <p:stCondLst>
                                            <p:cond delay="600"/>
                                          </p:stCondLst>
                                        </p:cTn>
                                        <p:tgtEl>
                                          <p:spTgt spid="54"/>
                                        </p:tgtEl>
                                        <p:attrNameLst>
                                          <p:attrName>r</p:attrName>
                                        </p:attrNameLst>
                                      </p:cBhvr>
                                    </p:animRot>
                                    <p:animRot by="120000">
                                      <p:cBhvr>
                                        <p:cTn id="101" dur="200" fill="hold">
                                          <p:stCondLst>
                                            <p:cond delay="800"/>
                                          </p:stCondLst>
                                        </p:cTn>
                                        <p:tgtEl>
                                          <p:spTgt spid="54"/>
                                        </p:tgtEl>
                                        <p:attrNameLst>
                                          <p:attrName>r</p:attrName>
                                        </p:attrNameLst>
                                      </p:cBhvr>
                                    </p:animRot>
                                  </p:childTnLst>
                                </p:cTn>
                              </p:par>
                              <p:par>
                                <p:cTn id="102" presetID="2" presetClass="entr" presetSubtype="2" fill="hold" grpId="0" nodeType="withEffect">
                                  <p:stCondLst>
                                    <p:cond delay="900"/>
                                  </p:stCondLst>
                                  <p:childTnLst>
                                    <p:set>
                                      <p:cBhvr>
                                        <p:cTn id="103" dur="1" fill="hold">
                                          <p:stCondLst>
                                            <p:cond delay="0"/>
                                          </p:stCondLst>
                                        </p:cTn>
                                        <p:tgtEl>
                                          <p:spTgt spid="56"/>
                                        </p:tgtEl>
                                        <p:attrNameLst>
                                          <p:attrName>style.visibility</p:attrName>
                                        </p:attrNameLst>
                                      </p:cBhvr>
                                      <p:to>
                                        <p:strVal val="visible"/>
                                      </p:to>
                                    </p:set>
                                    <p:anim calcmode="lin" valueType="num">
                                      <p:cBhvr additive="base">
                                        <p:cTn id="104" dur="1000" fill="hold"/>
                                        <p:tgtEl>
                                          <p:spTgt spid="56"/>
                                        </p:tgtEl>
                                        <p:attrNameLst>
                                          <p:attrName>ppt_x</p:attrName>
                                        </p:attrNameLst>
                                      </p:cBhvr>
                                      <p:tavLst>
                                        <p:tav tm="0">
                                          <p:val>
                                            <p:strVal val="1+#ppt_w/2"/>
                                          </p:val>
                                        </p:tav>
                                        <p:tav tm="100000">
                                          <p:val>
                                            <p:strVal val="#ppt_x"/>
                                          </p:val>
                                        </p:tav>
                                      </p:tavLst>
                                    </p:anim>
                                    <p:anim calcmode="lin" valueType="num">
                                      <p:cBhvr additive="base">
                                        <p:cTn id="105" dur="1000" fill="hold"/>
                                        <p:tgtEl>
                                          <p:spTgt spid="56"/>
                                        </p:tgtEl>
                                        <p:attrNameLst>
                                          <p:attrName>ppt_y</p:attrName>
                                        </p:attrNameLst>
                                      </p:cBhvr>
                                      <p:tavLst>
                                        <p:tav tm="0">
                                          <p:val>
                                            <p:strVal val="#ppt_y"/>
                                          </p:val>
                                        </p:tav>
                                        <p:tav tm="100000">
                                          <p:val>
                                            <p:strVal val="#ppt_y"/>
                                          </p:val>
                                        </p:tav>
                                      </p:tavLst>
                                    </p:anim>
                                  </p:childTnLst>
                                </p:cTn>
                              </p:par>
                              <p:par>
                                <p:cTn id="106" presetID="32" presetClass="emph" presetSubtype="0" fill="hold" grpId="1" nodeType="withEffect">
                                  <p:stCondLst>
                                    <p:cond delay="1000"/>
                                  </p:stCondLst>
                                  <p:childTnLst>
                                    <p:animRot by="120000">
                                      <p:cBhvr>
                                        <p:cTn id="107" dur="100" fill="hold">
                                          <p:stCondLst>
                                            <p:cond delay="0"/>
                                          </p:stCondLst>
                                        </p:cTn>
                                        <p:tgtEl>
                                          <p:spTgt spid="56"/>
                                        </p:tgtEl>
                                        <p:attrNameLst>
                                          <p:attrName>r</p:attrName>
                                        </p:attrNameLst>
                                      </p:cBhvr>
                                    </p:animRot>
                                    <p:animRot by="-240000">
                                      <p:cBhvr>
                                        <p:cTn id="108" dur="200" fill="hold">
                                          <p:stCondLst>
                                            <p:cond delay="200"/>
                                          </p:stCondLst>
                                        </p:cTn>
                                        <p:tgtEl>
                                          <p:spTgt spid="56"/>
                                        </p:tgtEl>
                                        <p:attrNameLst>
                                          <p:attrName>r</p:attrName>
                                        </p:attrNameLst>
                                      </p:cBhvr>
                                    </p:animRot>
                                    <p:animRot by="240000">
                                      <p:cBhvr>
                                        <p:cTn id="109" dur="200" fill="hold">
                                          <p:stCondLst>
                                            <p:cond delay="400"/>
                                          </p:stCondLst>
                                        </p:cTn>
                                        <p:tgtEl>
                                          <p:spTgt spid="56"/>
                                        </p:tgtEl>
                                        <p:attrNameLst>
                                          <p:attrName>r</p:attrName>
                                        </p:attrNameLst>
                                      </p:cBhvr>
                                    </p:animRot>
                                    <p:animRot by="-240000">
                                      <p:cBhvr>
                                        <p:cTn id="110" dur="200" fill="hold">
                                          <p:stCondLst>
                                            <p:cond delay="600"/>
                                          </p:stCondLst>
                                        </p:cTn>
                                        <p:tgtEl>
                                          <p:spTgt spid="56"/>
                                        </p:tgtEl>
                                        <p:attrNameLst>
                                          <p:attrName>r</p:attrName>
                                        </p:attrNameLst>
                                      </p:cBhvr>
                                    </p:animRot>
                                    <p:animRot by="120000">
                                      <p:cBhvr>
                                        <p:cTn id="111" dur="200" fill="hold">
                                          <p:stCondLst>
                                            <p:cond delay="800"/>
                                          </p:stCondLst>
                                        </p:cTn>
                                        <p:tgtEl>
                                          <p:spTgt spid="56"/>
                                        </p:tgtEl>
                                        <p:attrNameLst>
                                          <p:attrName>r</p:attrName>
                                        </p:attrNameLst>
                                      </p:cBhvr>
                                    </p:animRot>
                                  </p:childTnLst>
                                </p:cTn>
                              </p:par>
                              <p:par>
                                <p:cTn id="112" presetID="2" presetClass="entr" presetSubtype="2" fill="hold" grpId="0" nodeType="withEffect">
                                  <p:stCondLst>
                                    <p:cond delay="1200"/>
                                  </p:stCondLst>
                                  <p:childTnLst>
                                    <p:set>
                                      <p:cBhvr>
                                        <p:cTn id="113" dur="1" fill="hold">
                                          <p:stCondLst>
                                            <p:cond delay="0"/>
                                          </p:stCondLst>
                                        </p:cTn>
                                        <p:tgtEl>
                                          <p:spTgt spid="105"/>
                                        </p:tgtEl>
                                        <p:attrNameLst>
                                          <p:attrName>style.visibility</p:attrName>
                                        </p:attrNameLst>
                                      </p:cBhvr>
                                      <p:to>
                                        <p:strVal val="visible"/>
                                      </p:to>
                                    </p:set>
                                    <p:anim calcmode="lin" valueType="num">
                                      <p:cBhvr additive="base">
                                        <p:cTn id="114" dur="1000" fill="hold"/>
                                        <p:tgtEl>
                                          <p:spTgt spid="105"/>
                                        </p:tgtEl>
                                        <p:attrNameLst>
                                          <p:attrName>ppt_x</p:attrName>
                                        </p:attrNameLst>
                                      </p:cBhvr>
                                      <p:tavLst>
                                        <p:tav tm="0">
                                          <p:val>
                                            <p:strVal val="1+#ppt_w/2"/>
                                          </p:val>
                                        </p:tav>
                                        <p:tav tm="100000">
                                          <p:val>
                                            <p:strVal val="#ppt_x"/>
                                          </p:val>
                                        </p:tav>
                                      </p:tavLst>
                                    </p:anim>
                                    <p:anim calcmode="lin" valueType="num">
                                      <p:cBhvr additive="base">
                                        <p:cTn id="115" dur="1000" fill="hold"/>
                                        <p:tgtEl>
                                          <p:spTgt spid="105"/>
                                        </p:tgtEl>
                                        <p:attrNameLst>
                                          <p:attrName>ppt_y</p:attrName>
                                        </p:attrNameLst>
                                      </p:cBhvr>
                                      <p:tavLst>
                                        <p:tav tm="0">
                                          <p:val>
                                            <p:strVal val="#ppt_y"/>
                                          </p:val>
                                        </p:tav>
                                        <p:tav tm="100000">
                                          <p:val>
                                            <p:strVal val="#ppt_y"/>
                                          </p:val>
                                        </p:tav>
                                      </p:tavLst>
                                    </p:anim>
                                  </p:childTnLst>
                                </p:cTn>
                              </p:par>
                              <p:par>
                                <p:cTn id="116" presetID="32" presetClass="emph" presetSubtype="0" fill="hold" grpId="1" nodeType="withEffect">
                                  <p:stCondLst>
                                    <p:cond delay="1300"/>
                                  </p:stCondLst>
                                  <p:childTnLst>
                                    <p:animRot by="120000">
                                      <p:cBhvr>
                                        <p:cTn id="117" dur="100" fill="hold">
                                          <p:stCondLst>
                                            <p:cond delay="0"/>
                                          </p:stCondLst>
                                        </p:cTn>
                                        <p:tgtEl>
                                          <p:spTgt spid="105"/>
                                        </p:tgtEl>
                                        <p:attrNameLst>
                                          <p:attrName>r</p:attrName>
                                        </p:attrNameLst>
                                      </p:cBhvr>
                                    </p:animRot>
                                    <p:animRot by="-240000">
                                      <p:cBhvr>
                                        <p:cTn id="118" dur="200" fill="hold">
                                          <p:stCondLst>
                                            <p:cond delay="200"/>
                                          </p:stCondLst>
                                        </p:cTn>
                                        <p:tgtEl>
                                          <p:spTgt spid="105"/>
                                        </p:tgtEl>
                                        <p:attrNameLst>
                                          <p:attrName>r</p:attrName>
                                        </p:attrNameLst>
                                      </p:cBhvr>
                                    </p:animRot>
                                    <p:animRot by="240000">
                                      <p:cBhvr>
                                        <p:cTn id="119" dur="200" fill="hold">
                                          <p:stCondLst>
                                            <p:cond delay="400"/>
                                          </p:stCondLst>
                                        </p:cTn>
                                        <p:tgtEl>
                                          <p:spTgt spid="105"/>
                                        </p:tgtEl>
                                        <p:attrNameLst>
                                          <p:attrName>r</p:attrName>
                                        </p:attrNameLst>
                                      </p:cBhvr>
                                    </p:animRot>
                                    <p:animRot by="-240000">
                                      <p:cBhvr>
                                        <p:cTn id="120" dur="200" fill="hold">
                                          <p:stCondLst>
                                            <p:cond delay="600"/>
                                          </p:stCondLst>
                                        </p:cTn>
                                        <p:tgtEl>
                                          <p:spTgt spid="105"/>
                                        </p:tgtEl>
                                        <p:attrNameLst>
                                          <p:attrName>r</p:attrName>
                                        </p:attrNameLst>
                                      </p:cBhvr>
                                    </p:animRot>
                                    <p:animRot by="120000">
                                      <p:cBhvr>
                                        <p:cTn id="121" dur="200" fill="hold">
                                          <p:stCondLst>
                                            <p:cond delay="800"/>
                                          </p:stCondLst>
                                        </p:cTn>
                                        <p:tgtEl>
                                          <p:spTgt spid="105"/>
                                        </p:tgtEl>
                                        <p:attrNameLst>
                                          <p:attrName>r</p:attrName>
                                        </p:attrNameLst>
                                      </p:cBhvr>
                                    </p:animRot>
                                  </p:childTnLst>
                                </p:cTn>
                              </p:par>
                              <p:par>
                                <p:cTn id="122" presetID="2" presetClass="entr" presetSubtype="2" fill="hold" grpId="0" nodeType="withEffect">
                                  <p:stCondLst>
                                    <p:cond delay="1500"/>
                                  </p:stCondLst>
                                  <p:childTnLst>
                                    <p:set>
                                      <p:cBhvr>
                                        <p:cTn id="123" dur="1" fill="hold">
                                          <p:stCondLst>
                                            <p:cond delay="0"/>
                                          </p:stCondLst>
                                        </p:cTn>
                                        <p:tgtEl>
                                          <p:spTgt spid="109"/>
                                        </p:tgtEl>
                                        <p:attrNameLst>
                                          <p:attrName>style.visibility</p:attrName>
                                        </p:attrNameLst>
                                      </p:cBhvr>
                                      <p:to>
                                        <p:strVal val="visible"/>
                                      </p:to>
                                    </p:set>
                                    <p:anim calcmode="lin" valueType="num">
                                      <p:cBhvr additive="base">
                                        <p:cTn id="124" dur="1000" fill="hold"/>
                                        <p:tgtEl>
                                          <p:spTgt spid="109"/>
                                        </p:tgtEl>
                                        <p:attrNameLst>
                                          <p:attrName>ppt_x</p:attrName>
                                        </p:attrNameLst>
                                      </p:cBhvr>
                                      <p:tavLst>
                                        <p:tav tm="0">
                                          <p:val>
                                            <p:strVal val="1+#ppt_w/2"/>
                                          </p:val>
                                        </p:tav>
                                        <p:tav tm="100000">
                                          <p:val>
                                            <p:strVal val="#ppt_x"/>
                                          </p:val>
                                        </p:tav>
                                      </p:tavLst>
                                    </p:anim>
                                    <p:anim calcmode="lin" valueType="num">
                                      <p:cBhvr additive="base">
                                        <p:cTn id="125" dur="1000" fill="hold"/>
                                        <p:tgtEl>
                                          <p:spTgt spid="109"/>
                                        </p:tgtEl>
                                        <p:attrNameLst>
                                          <p:attrName>ppt_y</p:attrName>
                                        </p:attrNameLst>
                                      </p:cBhvr>
                                      <p:tavLst>
                                        <p:tav tm="0">
                                          <p:val>
                                            <p:strVal val="#ppt_y"/>
                                          </p:val>
                                        </p:tav>
                                        <p:tav tm="100000">
                                          <p:val>
                                            <p:strVal val="#ppt_y"/>
                                          </p:val>
                                        </p:tav>
                                      </p:tavLst>
                                    </p:anim>
                                  </p:childTnLst>
                                </p:cTn>
                              </p:par>
                              <p:par>
                                <p:cTn id="126" presetID="32" presetClass="emph" presetSubtype="0" fill="hold" grpId="1" nodeType="withEffect">
                                  <p:stCondLst>
                                    <p:cond delay="1600"/>
                                  </p:stCondLst>
                                  <p:childTnLst>
                                    <p:animRot by="120000">
                                      <p:cBhvr>
                                        <p:cTn id="127" dur="100" fill="hold">
                                          <p:stCondLst>
                                            <p:cond delay="0"/>
                                          </p:stCondLst>
                                        </p:cTn>
                                        <p:tgtEl>
                                          <p:spTgt spid="109"/>
                                        </p:tgtEl>
                                        <p:attrNameLst>
                                          <p:attrName>r</p:attrName>
                                        </p:attrNameLst>
                                      </p:cBhvr>
                                    </p:animRot>
                                    <p:animRot by="-240000">
                                      <p:cBhvr>
                                        <p:cTn id="128" dur="200" fill="hold">
                                          <p:stCondLst>
                                            <p:cond delay="200"/>
                                          </p:stCondLst>
                                        </p:cTn>
                                        <p:tgtEl>
                                          <p:spTgt spid="109"/>
                                        </p:tgtEl>
                                        <p:attrNameLst>
                                          <p:attrName>r</p:attrName>
                                        </p:attrNameLst>
                                      </p:cBhvr>
                                    </p:animRot>
                                    <p:animRot by="240000">
                                      <p:cBhvr>
                                        <p:cTn id="129" dur="200" fill="hold">
                                          <p:stCondLst>
                                            <p:cond delay="400"/>
                                          </p:stCondLst>
                                        </p:cTn>
                                        <p:tgtEl>
                                          <p:spTgt spid="109"/>
                                        </p:tgtEl>
                                        <p:attrNameLst>
                                          <p:attrName>r</p:attrName>
                                        </p:attrNameLst>
                                      </p:cBhvr>
                                    </p:animRot>
                                    <p:animRot by="-240000">
                                      <p:cBhvr>
                                        <p:cTn id="130" dur="200" fill="hold">
                                          <p:stCondLst>
                                            <p:cond delay="600"/>
                                          </p:stCondLst>
                                        </p:cTn>
                                        <p:tgtEl>
                                          <p:spTgt spid="109"/>
                                        </p:tgtEl>
                                        <p:attrNameLst>
                                          <p:attrName>r</p:attrName>
                                        </p:attrNameLst>
                                      </p:cBhvr>
                                    </p:animRot>
                                    <p:animRot by="120000">
                                      <p:cBhvr>
                                        <p:cTn id="131" dur="200" fill="hold">
                                          <p:stCondLst>
                                            <p:cond delay="800"/>
                                          </p:stCondLst>
                                        </p:cTn>
                                        <p:tgtEl>
                                          <p:spTgt spid="109"/>
                                        </p:tgtEl>
                                        <p:attrNameLst>
                                          <p:attrName>r</p:attrName>
                                        </p:attrNameLst>
                                      </p:cBhvr>
                                    </p:animRot>
                                  </p:childTnLst>
                                </p:cTn>
                              </p:par>
                              <p:par>
                                <p:cTn id="132" presetID="2" presetClass="entr" presetSubtype="2" fill="hold" grpId="0" nodeType="withEffect">
                                  <p:stCondLst>
                                    <p:cond delay="1800"/>
                                  </p:stCondLst>
                                  <p:childTnLst>
                                    <p:set>
                                      <p:cBhvr>
                                        <p:cTn id="133" dur="1" fill="hold">
                                          <p:stCondLst>
                                            <p:cond delay="0"/>
                                          </p:stCondLst>
                                        </p:cTn>
                                        <p:tgtEl>
                                          <p:spTgt spid="107"/>
                                        </p:tgtEl>
                                        <p:attrNameLst>
                                          <p:attrName>style.visibility</p:attrName>
                                        </p:attrNameLst>
                                      </p:cBhvr>
                                      <p:to>
                                        <p:strVal val="visible"/>
                                      </p:to>
                                    </p:set>
                                    <p:anim calcmode="lin" valueType="num">
                                      <p:cBhvr additive="base">
                                        <p:cTn id="134" dur="1000" fill="hold"/>
                                        <p:tgtEl>
                                          <p:spTgt spid="107"/>
                                        </p:tgtEl>
                                        <p:attrNameLst>
                                          <p:attrName>ppt_x</p:attrName>
                                        </p:attrNameLst>
                                      </p:cBhvr>
                                      <p:tavLst>
                                        <p:tav tm="0">
                                          <p:val>
                                            <p:strVal val="1+#ppt_w/2"/>
                                          </p:val>
                                        </p:tav>
                                        <p:tav tm="100000">
                                          <p:val>
                                            <p:strVal val="#ppt_x"/>
                                          </p:val>
                                        </p:tav>
                                      </p:tavLst>
                                    </p:anim>
                                    <p:anim calcmode="lin" valueType="num">
                                      <p:cBhvr additive="base">
                                        <p:cTn id="135" dur="1000" fill="hold"/>
                                        <p:tgtEl>
                                          <p:spTgt spid="107"/>
                                        </p:tgtEl>
                                        <p:attrNameLst>
                                          <p:attrName>ppt_y</p:attrName>
                                        </p:attrNameLst>
                                      </p:cBhvr>
                                      <p:tavLst>
                                        <p:tav tm="0">
                                          <p:val>
                                            <p:strVal val="#ppt_y"/>
                                          </p:val>
                                        </p:tav>
                                        <p:tav tm="100000">
                                          <p:val>
                                            <p:strVal val="#ppt_y"/>
                                          </p:val>
                                        </p:tav>
                                      </p:tavLst>
                                    </p:anim>
                                  </p:childTnLst>
                                </p:cTn>
                              </p:par>
                              <p:par>
                                <p:cTn id="136" presetID="32" presetClass="emph" presetSubtype="0" fill="hold" grpId="1" nodeType="withEffect">
                                  <p:stCondLst>
                                    <p:cond delay="1900"/>
                                  </p:stCondLst>
                                  <p:childTnLst>
                                    <p:animRot by="120000">
                                      <p:cBhvr>
                                        <p:cTn id="137" dur="100" fill="hold">
                                          <p:stCondLst>
                                            <p:cond delay="0"/>
                                          </p:stCondLst>
                                        </p:cTn>
                                        <p:tgtEl>
                                          <p:spTgt spid="107"/>
                                        </p:tgtEl>
                                        <p:attrNameLst>
                                          <p:attrName>r</p:attrName>
                                        </p:attrNameLst>
                                      </p:cBhvr>
                                    </p:animRot>
                                    <p:animRot by="-240000">
                                      <p:cBhvr>
                                        <p:cTn id="138" dur="200" fill="hold">
                                          <p:stCondLst>
                                            <p:cond delay="200"/>
                                          </p:stCondLst>
                                        </p:cTn>
                                        <p:tgtEl>
                                          <p:spTgt spid="107"/>
                                        </p:tgtEl>
                                        <p:attrNameLst>
                                          <p:attrName>r</p:attrName>
                                        </p:attrNameLst>
                                      </p:cBhvr>
                                    </p:animRot>
                                    <p:animRot by="240000">
                                      <p:cBhvr>
                                        <p:cTn id="139" dur="200" fill="hold">
                                          <p:stCondLst>
                                            <p:cond delay="400"/>
                                          </p:stCondLst>
                                        </p:cTn>
                                        <p:tgtEl>
                                          <p:spTgt spid="107"/>
                                        </p:tgtEl>
                                        <p:attrNameLst>
                                          <p:attrName>r</p:attrName>
                                        </p:attrNameLst>
                                      </p:cBhvr>
                                    </p:animRot>
                                    <p:animRot by="-240000">
                                      <p:cBhvr>
                                        <p:cTn id="140" dur="200" fill="hold">
                                          <p:stCondLst>
                                            <p:cond delay="600"/>
                                          </p:stCondLst>
                                        </p:cTn>
                                        <p:tgtEl>
                                          <p:spTgt spid="107"/>
                                        </p:tgtEl>
                                        <p:attrNameLst>
                                          <p:attrName>r</p:attrName>
                                        </p:attrNameLst>
                                      </p:cBhvr>
                                    </p:animRot>
                                    <p:animRot by="120000">
                                      <p:cBhvr>
                                        <p:cTn id="141" dur="200" fill="hold">
                                          <p:stCondLst>
                                            <p:cond delay="800"/>
                                          </p:stCondLst>
                                        </p:cTn>
                                        <p:tgtEl>
                                          <p:spTgt spid="107"/>
                                        </p:tgtEl>
                                        <p:attrNameLst>
                                          <p:attrName>r</p:attrName>
                                        </p:attrNameLst>
                                      </p:cBhvr>
                                    </p:animRot>
                                  </p:childTnLst>
                                </p:cTn>
                              </p:par>
                              <p:par>
                                <p:cTn id="142" presetID="2" presetClass="entr" presetSubtype="2" fill="hold" grpId="0" nodeType="withEffect">
                                  <p:stCondLst>
                                    <p:cond delay="2100"/>
                                  </p:stCondLst>
                                  <p:childTnLst>
                                    <p:set>
                                      <p:cBhvr>
                                        <p:cTn id="143" dur="1" fill="hold">
                                          <p:stCondLst>
                                            <p:cond delay="0"/>
                                          </p:stCondLst>
                                        </p:cTn>
                                        <p:tgtEl>
                                          <p:spTgt spid="111"/>
                                        </p:tgtEl>
                                        <p:attrNameLst>
                                          <p:attrName>style.visibility</p:attrName>
                                        </p:attrNameLst>
                                      </p:cBhvr>
                                      <p:to>
                                        <p:strVal val="visible"/>
                                      </p:to>
                                    </p:set>
                                    <p:anim calcmode="lin" valueType="num">
                                      <p:cBhvr additive="base">
                                        <p:cTn id="144" dur="1000" fill="hold"/>
                                        <p:tgtEl>
                                          <p:spTgt spid="111"/>
                                        </p:tgtEl>
                                        <p:attrNameLst>
                                          <p:attrName>ppt_x</p:attrName>
                                        </p:attrNameLst>
                                      </p:cBhvr>
                                      <p:tavLst>
                                        <p:tav tm="0">
                                          <p:val>
                                            <p:strVal val="1+#ppt_w/2"/>
                                          </p:val>
                                        </p:tav>
                                        <p:tav tm="100000">
                                          <p:val>
                                            <p:strVal val="#ppt_x"/>
                                          </p:val>
                                        </p:tav>
                                      </p:tavLst>
                                    </p:anim>
                                    <p:anim calcmode="lin" valueType="num">
                                      <p:cBhvr additive="base">
                                        <p:cTn id="145" dur="1000" fill="hold"/>
                                        <p:tgtEl>
                                          <p:spTgt spid="111"/>
                                        </p:tgtEl>
                                        <p:attrNameLst>
                                          <p:attrName>ppt_y</p:attrName>
                                        </p:attrNameLst>
                                      </p:cBhvr>
                                      <p:tavLst>
                                        <p:tav tm="0">
                                          <p:val>
                                            <p:strVal val="#ppt_y"/>
                                          </p:val>
                                        </p:tav>
                                        <p:tav tm="100000">
                                          <p:val>
                                            <p:strVal val="#ppt_y"/>
                                          </p:val>
                                        </p:tav>
                                      </p:tavLst>
                                    </p:anim>
                                  </p:childTnLst>
                                </p:cTn>
                              </p:par>
                              <p:par>
                                <p:cTn id="146" presetID="32" presetClass="emph" presetSubtype="0" fill="hold" grpId="1" nodeType="withEffect">
                                  <p:stCondLst>
                                    <p:cond delay="2200"/>
                                  </p:stCondLst>
                                  <p:childTnLst>
                                    <p:animRot by="120000">
                                      <p:cBhvr>
                                        <p:cTn id="147" dur="100" fill="hold">
                                          <p:stCondLst>
                                            <p:cond delay="0"/>
                                          </p:stCondLst>
                                        </p:cTn>
                                        <p:tgtEl>
                                          <p:spTgt spid="111"/>
                                        </p:tgtEl>
                                        <p:attrNameLst>
                                          <p:attrName>r</p:attrName>
                                        </p:attrNameLst>
                                      </p:cBhvr>
                                    </p:animRot>
                                    <p:animRot by="-240000">
                                      <p:cBhvr>
                                        <p:cTn id="148" dur="200" fill="hold">
                                          <p:stCondLst>
                                            <p:cond delay="200"/>
                                          </p:stCondLst>
                                        </p:cTn>
                                        <p:tgtEl>
                                          <p:spTgt spid="111"/>
                                        </p:tgtEl>
                                        <p:attrNameLst>
                                          <p:attrName>r</p:attrName>
                                        </p:attrNameLst>
                                      </p:cBhvr>
                                    </p:animRot>
                                    <p:animRot by="240000">
                                      <p:cBhvr>
                                        <p:cTn id="149" dur="200" fill="hold">
                                          <p:stCondLst>
                                            <p:cond delay="400"/>
                                          </p:stCondLst>
                                        </p:cTn>
                                        <p:tgtEl>
                                          <p:spTgt spid="111"/>
                                        </p:tgtEl>
                                        <p:attrNameLst>
                                          <p:attrName>r</p:attrName>
                                        </p:attrNameLst>
                                      </p:cBhvr>
                                    </p:animRot>
                                    <p:animRot by="-240000">
                                      <p:cBhvr>
                                        <p:cTn id="150" dur="200" fill="hold">
                                          <p:stCondLst>
                                            <p:cond delay="600"/>
                                          </p:stCondLst>
                                        </p:cTn>
                                        <p:tgtEl>
                                          <p:spTgt spid="111"/>
                                        </p:tgtEl>
                                        <p:attrNameLst>
                                          <p:attrName>r</p:attrName>
                                        </p:attrNameLst>
                                      </p:cBhvr>
                                    </p:animRot>
                                    <p:animRot by="120000">
                                      <p:cBhvr>
                                        <p:cTn id="151" dur="200" fill="hold">
                                          <p:stCondLst>
                                            <p:cond delay="800"/>
                                          </p:stCondLst>
                                        </p:cTn>
                                        <p:tgtEl>
                                          <p:spTgt spid="111"/>
                                        </p:tgtEl>
                                        <p:attrNameLst>
                                          <p:attrName>r</p:attrName>
                                        </p:attrNameLst>
                                      </p:cBhvr>
                                    </p:animRot>
                                  </p:childTnLst>
                                </p:cTn>
                              </p:par>
                              <p:par>
                                <p:cTn id="152" presetID="2" presetClass="entr" presetSubtype="2" fill="hold" grpId="0" nodeType="withEffect">
                                  <p:stCondLst>
                                    <p:cond delay="2400"/>
                                  </p:stCondLst>
                                  <p:childTnLst>
                                    <p:set>
                                      <p:cBhvr>
                                        <p:cTn id="153" dur="1" fill="hold">
                                          <p:stCondLst>
                                            <p:cond delay="0"/>
                                          </p:stCondLst>
                                        </p:cTn>
                                        <p:tgtEl>
                                          <p:spTgt spid="113"/>
                                        </p:tgtEl>
                                        <p:attrNameLst>
                                          <p:attrName>style.visibility</p:attrName>
                                        </p:attrNameLst>
                                      </p:cBhvr>
                                      <p:to>
                                        <p:strVal val="visible"/>
                                      </p:to>
                                    </p:set>
                                    <p:anim calcmode="lin" valueType="num">
                                      <p:cBhvr additive="base">
                                        <p:cTn id="154" dur="1000" fill="hold"/>
                                        <p:tgtEl>
                                          <p:spTgt spid="113"/>
                                        </p:tgtEl>
                                        <p:attrNameLst>
                                          <p:attrName>ppt_x</p:attrName>
                                        </p:attrNameLst>
                                      </p:cBhvr>
                                      <p:tavLst>
                                        <p:tav tm="0">
                                          <p:val>
                                            <p:strVal val="1+#ppt_w/2"/>
                                          </p:val>
                                        </p:tav>
                                        <p:tav tm="100000">
                                          <p:val>
                                            <p:strVal val="#ppt_x"/>
                                          </p:val>
                                        </p:tav>
                                      </p:tavLst>
                                    </p:anim>
                                    <p:anim calcmode="lin" valueType="num">
                                      <p:cBhvr additive="base">
                                        <p:cTn id="155" dur="1000" fill="hold"/>
                                        <p:tgtEl>
                                          <p:spTgt spid="113"/>
                                        </p:tgtEl>
                                        <p:attrNameLst>
                                          <p:attrName>ppt_y</p:attrName>
                                        </p:attrNameLst>
                                      </p:cBhvr>
                                      <p:tavLst>
                                        <p:tav tm="0">
                                          <p:val>
                                            <p:strVal val="#ppt_y"/>
                                          </p:val>
                                        </p:tav>
                                        <p:tav tm="100000">
                                          <p:val>
                                            <p:strVal val="#ppt_y"/>
                                          </p:val>
                                        </p:tav>
                                      </p:tavLst>
                                    </p:anim>
                                  </p:childTnLst>
                                </p:cTn>
                              </p:par>
                              <p:par>
                                <p:cTn id="156" presetID="32" presetClass="emph" presetSubtype="0" fill="hold" grpId="1" nodeType="withEffect">
                                  <p:stCondLst>
                                    <p:cond delay="2500"/>
                                  </p:stCondLst>
                                  <p:childTnLst>
                                    <p:animRot by="120000">
                                      <p:cBhvr>
                                        <p:cTn id="157" dur="100" fill="hold">
                                          <p:stCondLst>
                                            <p:cond delay="0"/>
                                          </p:stCondLst>
                                        </p:cTn>
                                        <p:tgtEl>
                                          <p:spTgt spid="113"/>
                                        </p:tgtEl>
                                        <p:attrNameLst>
                                          <p:attrName>r</p:attrName>
                                        </p:attrNameLst>
                                      </p:cBhvr>
                                    </p:animRot>
                                    <p:animRot by="-240000">
                                      <p:cBhvr>
                                        <p:cTn id="158" dur="200" fill="hold">
                                          <p:stCondLst>
                                            <p:cond delay="200"/>
                                          </p:stCondLst>
                                        </p:cTn>
                                        <p:tgtEl>
                                          <p:spTgt spid="113"/>
                                        </p:tgtEl>
                                        <p:attrNameLst>
                                          <p:attrName>r</p:attrName>
                                        </p:attrNameLst>
                                      </p:cBhvr>
                                    </p:animRot>
                                    <p:animRot by="240000">
                                      <p:cBhvr>
                                        <p:cTn id="159" dur="200" fill="hold">
                                          <p:stCondLst>
                                            <p:cond delay="400"/>
                                          </p:stCondLst>
                                        </p:cTn>
                                        <p:tgtEl>
                                          <p:spTgt spid="113"/>
                                        </p:tgtEl>
                                        <p:attrNameLst>
                                          <p:attrName>r</p:attrName>
                                        </p:attrNameLst>
                                      </p:cBhvr>
                                    </p:animRot>
                                    <p:animRot by="-240000">
                                      <p:cBhvr>
                                        <p:cTn id="160" dur="200" fill="hold">
                                          <p:stCondLst>
                                            <p:cond delay="600"/>
                                          </p:stCondLst>
                                        </p:cTn>
                                        <p:tgtEl>
                                          <p:spTgt spid="113"/>
                                        </p:tgtEl>
                                        <p:attrNameLst>
                                          <p:attrName>r</p:attrName>
                                        </p:attrNameLst>
                                      </p:cBhvr>
                                    </p:animRot>
                                    <p:animRot by="120000">
                                      <p:cBhvr>
                                        <p:cTn id="161" dur="200" fill="hold">
                                          <p:stCondLst>
                                            <p:cond delay="800"/>
                                          </p:stCondLst>
                                        </p:cTn>
                                        <p:tgtEl>
                                          <p:spTgt spid="113"/>
                                        </p:tgtEl>
                                        <p:attrNameLst>
                                          <p:attrName>r</p:attrName>
                                        </p:attrNameLst>
                                      </p:cBhvr>
                                    </p:animRot>
                                  </p:childTnLst>
                                </p:cTn>
                              </p:par>
                              <p:par>
                                <p:cTn id="162" presetID="18" presetClass="entr" presetSubtype="9" fill="hold" grpId="0" nodeType="withEffect">
                                  <p:stCondLst>
                                    <p:cond delay="2500"/>
                                  </p:stCondLst>
                                  <p:childTnLst>
                                    <p:set>
                                      <p:cBhvr>
                                        <p:cTn id="163" dur="1" fill="hold">
                                          <p:stCondLst>
                                            <p:cond delay="0"/>
                                          </p:stCondLst>
                                        </p:cTn>
                                        <p:tgtEl>
                                          <p:spTgt spid="112"/>
                                        </p:tgtEl>
                                        <p:attrNameLst>
                                          <p:attrName>style.visibility</p:attrName>
                                        </p:attrNameLst>
                                      </p:cBhvr>
                                      <p:to>
                                        <p:strVal val="visible"/>
                                      </p:to>
                                    </p:set>
                                    <p:animEffect transition="in" filter="strips(upLeft)">
                                      <p:cBhvr>
                                        <p:cTn id="164" dur="1000"/>
                                        <p:tgtEl>
                                          <p:spTgt spid="112"/>
                                        </p:tgtEl>
                                      </p:cBhvr>
                                    </p:animEffect>
                                  </p:childTnLst>
                                </p:cTn>
                              </p:par>
                              <p:par>
                                <p:cTn id="165" presetID="18" presetClass="entr" presetSubtype="9" fill="hold" grpId="0" nodeType="withEffect">
                                  <p:stCondLst>
                                    <p:cond delay="2500"/>
                                  </p:stCondLst>
                                  <p:childTnLst>
                                    <p:set>
                                      <p:cBhvr>
                                        <p:cTn id="166" dur="1" fill="hold">
                                          <p:stCondLst>
                                            <p:cond delay="0"/>
                                          </p:stCondLst>
                                        </p:cTn>
                                        <p:tgtEl>
                                          <p:spTgt spid="108"/>
                                        </p:tgtEl>
                                        <p:attrNameLst>
                                          <p:attrName>style.visibility</p:attrName>
                                        </p:attrNameLst>
                                      </p:cBhvr>
                                      <p:to>
                                        <p:strVal val="visible"/>
                                      </p:to>
                                    </p:set>
                                    <p:animEffect transition="in" filter="strips(upLeft)">
                                      <p:cBhvr>
                                        <p:cTn id="167" dur="1000"/>
                                        <p:tgtEl>
                                          <p:spTgt spid="108"/>
                                        </p:tgtEl>
                                      </p:cBhvr>
                                    </p:animEffect>
                                  </p:childTnLst>
                                </p:cTn>
                              </p:par>
                              <p:par>
                                <p:cTn id="168" presetID="18" presetClass="entr" presetSubtype="9" fill="hold" grpId="0" nodeType="withEffect">
                                  <p:stCondLst>
                                    <p:cond delay="2500"/>
                                  </p:stCondLst>
                                  <p:childTnLst>
                                    <p:set>
                                      <p:cBhvr>
                                        <p:cTn id="169" dur="1" fill="hold">
                                          <p:stCondLst>
                                            <p:cond delay="0"/>
                                          </p:stCondLst>
                                        </p:cTn>
                                        <p:tgtEl>
                                          <p:spTgt spid="110"/>
                                        </p:tgtEl>
                                        <p:attrNameLst>
                                          <p:attrName>style.visibility</p:attrName>
                                        </p:attrNameLst>
                                      </p:cBhvr>
                                      <p:to>
                                        <p:strVal val="visible"/>
                                      </p:to>
                                    </p:set>
                                    <p:animEffect transition="in" filter="strips(upLeft)">
                                      <p:cBhvr>
                                        <p:cTn id="170" dur="1000"/>
                                        <p:tgtEl>
                                          <p:spTgt spid="110"/>
                                        </p:tgtEl>
                                      </p:cBhvr>
                                    </p:animEffect>
                                  </p:childTnLst>
                                </p:cTn>
                              </p:par>
                              <p:par>
                                <p:cTn id="171" presetID="18" presetClass="entr" presetSubtype="9" fill="hold" grpId="0" nodeType="withEffect">
                                  <p:stCondLst>
                                    <p:cond delay="2500"/>
                                  </p:stCondLst>
                                  <p:childTnLst>
                                    <p:set>
                                      <p:cBhvr>
                                        <p:cTn id="172" dur="1" fill="hold">
                                          <p:stCondLst>
                                            <p:cond delay="0"/>
                                          </p:stCondLst>
                                        </p:cTn>
                                        <p:tgtEl>
                                          <p:spTgt spid="106"/>
                                        </p:tgtEl>
                                        <p:attrNameLst>
                                          <p:attrName>style.visibility</p:attrName>
                                        </p:attrNameLst>
                                      </p:cBhvr>
                                      <p:to>
                                        <p:strVal val="visible"/>
                                      </p:to>
                                    </p:set>
                                    <p:animEffect transition="in" filter="strips(upLeft)">
                                      <p:cBhvr>
                                        <p:cTn id="173" dur="1000"/>
                                        <p:tgtEl>
                                          <p:spTgt spid="106"/>
                                        </p:tgtEl>
                                      </p:cBhvr>
                                    </p:animEffect>
                                  </p:childTnLst>
                                </p:cTn>
                              </p:par>
                              <p:par>
                                <p:cTn id="174" presetID="18" presetClass="entr" presetSubtype="9" fill="hold" grpId="0" nodeType="withEffect">
                                  <p:stCondLst>
                                    <p:cond delay="2500"/>
                                  </p:stCondLst>
                                  <p:childTnLst>
                                    <p:set>
                                      <p:cBhvr>
                                        <p:cTn id="175" dur="1" fill="hold">
                                          <p:stCondLst>
                                            <p:cond delay="0"/>
                                          </p:stCondLst>
                                        </p:cTn>
                                        <p:tgtEl>
                                          <p:spTgt spid="57"/>
                                        </p:tgtEl>
                                        <p:attrNameLst>
                                          <p:attrName>style.visibility</p:attrName>
                                        </p:attrNameLst>
                                      </p:cBhvr>
                                      <p:to>
                                        <p:strVal val="visible"/>
                                      </p:to>
                                    </p:set>
                                    <p:animEffect transition="in" filter="strips(upLeft)">
                                      <p:cBhvr>
                                        <p:cTn id="176" dur="1000"/>
                                        <p:tgtEl>
                                          <p:spTgt spid="57"/>
                                        </p:tgtEl>
                                      </p:cBhvr>
                                    </p:animEffect>
                                  </p:childTnLst>
                                </p:cTn>
                              </p:par>
                              <p:par>
                                <p:cTn id="177" presetID="18" presetClass="entr" presetSubtype="9" fill="hold" grpId="0" nodeType="withEffect">
                                  <p:stCondLst>
                                    <p:cond delay="2500"/>
                                  </p:stCondLst>
                                  <p:childTnLst>
                                    <p:set>
                                      <p:cBhvr>
                                        <p:cTn id="178" dur="1" fill="hold">
                                          <p:stCondLst>
                                            <p:cond delay="0"/>
                                          </p:stCondLst>
                                        </p:cTn>
                                        <p:tgtEl>
                                          <p:spTgt spid="55"/>
                                        </p:tgtEl>
                                        <p:attrNameLst>
                                          <p:attrName>style.visibility</p:attrName>
                                        </p:attrNameLst>
                                      </p:cBhvr>
                                      <p:to>
                                        <p:strVal val="visible"/>
                                      </p:to>
                                    </p:set>
                                    <p:animEffect transition="in" filter="strips(upLeft)">
                                      <p:cBhvr>
                                        <p:cTn id="179" dur="1000"/>
                                        <p:tgtEl>
                                          <p:spTgt spid="55"/>
                                        </p:tgtEl>
                                      </p:cBhvr>
                                    </p:animEffect>
                                  </p:childTnLst>
                                </p:cTn>
                              </p:par>
                              <p:par>
                                <p:cTn id="180" presetID="18" presetClass="entr" presetSubtype="9" fill="hold" grpId="0" nodeType="withEffect">
                                  <p:stCondLst>
                                    <p:cond delay="2500"/>
                                  </p:stCondLst>
                                  <p:childTnLst>
                                    <p:set>
                                      <p:cBhvr>
                                        <p:cTn id="181" dur="1" fill="hold">
                                          <p:stCondLst>
                                            <p:cond delay="0"/>
                                          </p:stCondLst>
                                        </p:cTn>
                                        <p:tgtEl>
                                          <p:spTgt spid="52"/>
                                        </p:tgtEl>
                                        <p:attrNameLst>
                                          <p:attrName>style.visibility</p:attrName>
                                        </p:attrNameLst>
                                      </p:cBhvr>
                                      <p:to>
                                        <p:strVal val="visible"/>
                                      </p:to>
                                    </p:set>
                                    <p:animEffect transition="in" filter="strips(upLeft)">
                                      <p:cBhvr>
                                        <p:cTn id="182" dur="1000"/>
                                        <p:tgtEl>
                                          <p:spTgt spid="52"/>
                                        </p:tgtEl>
                                      </p:cBhvr>
                                    </p:animEffect>
                                  </p:childTnLst>
                                </p:cTn>
                              </p:par>
                              <p:par>
                                <p:cTn id="183" presetID="18" presetClass="entr" presetSubtype="9" fill="hold" grpId="0" nodeType="withEffect">
                                  <p:stCondLst>
                                    <p:cond delay="2500"/>
                                  </p:stCondLst>
                                  <p:childTnLst>
                                    <p:set>
                                      <p:cBhvr>
                                        <p:cTn id="184" dur="1" fill="hold">
                                          <p:stCondLst>
                                            <p:cond delay="0"/>
                                          </p:stCondLst>
                                        </p:cTn>
                                        <p:tgtEl>
                                          <p:spTgt spid="53"/>
                                        </p:tgtEl>
                                        <p:attrNameLst>
                                          <p:attrName>style.visibility</p:attrName>
                                        </p:attrNameLst>
                                      </p:cBhvr>
                                      <p:to>
                                        <p:strVal val="visible"/>
                                      </p:to>
                                    </p:set>
                                    <p:animEffect transition="in" filter="strips(upLeft)">
                                      <p:cBhvr>
                                        <p:cTn id="185" dur="1000"/>
                                        <p:tgtEl>
                                          <p:spTgt spid="53"/>
                                        </p:tgtEl>
                                      </p:cBhvr>
                                    </p:animEffect>
                                  </p:childTnLst>
                                </p:cTn>
                              </p:par>
                              <p:par>
                                <p:cTn id="186" presetID="18" presetClass="entr" presetSubtype="9" fill="hold" grpId="0" nodeType="withEffect">
                                  <p:stCondLst>
                                    <p:cond delay="2600"/>
                                  </p:stCondLst>
                                  <p:childTnLst>
                                    <p:set>
                                      <p:cBhvr>
                                        <p:cTn id="187" dur="1" fill="hold">
                                          <p:stCondLst>
                                            <p:cond delay="0"/>
                                          </p:stCondLst>
                                        </p:cTn>
                                        <p:tgtEl>
                                          <p:spTgt spid="114"/>
                                        </p:tgtEl>
                                        <p:attrNameLst>
                                          <p:attrName>style.visibility</p:attrName>
                                        </p:attrNameLst>
                                      </p:cBhvr>
                                      <p:to>
                                        <p:strVal val="visible"/>
                                      </p:to>
                                    </p:set>
                                    <p:animEffect transition="in" filter="strips(upLeft)">
                                      <p:cBhvr>
                                        <p:cTn id="188" dur="1000"/>
                                        <p:tgtEl>
                                          <p:spTgt spid="114"/>
                                        </p:tgtEl>
                                      </p:cBhvr>
                                    </p:animEffect>
                                  </p:childTnLst>
                                </p:cTn>
                              </p:par>
                            </p:childTnLst>
                          </p:cTn>
                        </p:par>
                        <p:par>
                          <p:cTn id="189" fill="hold">
                            <p:stCondLst>
                              <p:cond delay="3350"/>
                            </p:stCondLst>
                            <p:childTnLst>
                              <p:par>
                                <p:cTn id="190" presetID="42" presetClass="entr" presetSubtype="0" fill="hold" grpId="0" nodeType="afterEffect">
                                  <p:stCondLst>
                                    <p:cond delay="0"/>
                                  </p:stCondLst>
                                  <p:childTnLst>
                                    <p:set>
                                      <p:cBhvr>
                                        <p:cTn id="191" dur="1" fill="hold">
                                          <p:stCondLst>
                                            <p:cond delay="0"/>
                                          </p:stCondLst>
                                        </p:cTn>
                                        <p:tgtEl>
                                          <p:spTgt spid="115"/>
                                        </p:tgtEl>
                                        <p:attrNameLst>
                                          <p:attrName>style.visibility</p:attrName>
                                        </p:attrNameLst>
                                      </p:cBhvr>
                                      <p:to>
                                        <p:strVal val="visible"/>
                                      </p:to>
                                    </p:set>
                                    <p:animEffect transition="in" filter="fade">
                                      <p:cBhvr>
                                        <p:cTn id="192" dur="1000"/>
                                        <p:tgtEl>
                                          <p:spTgt spid="115"/>
                                        </p:tgtEl>
                                      </p:cBhvr>
                                    </p:animEffect>
                                    <p:anim calcmode="lin" valueType="num">
                                      <p:cBhvr>
                                        <p:cTn id="193" dur="1000" fill="hold"/>
                                        <p:tgtEl>
                                          <p:spTgt spid="115"/>
                                        </p:tgtEl>
                                        <p:attrNameLst>
                                          <p:attrName>ppt_x</p:attrName>
                                        </p:attrNameLst>
                                      </p:cBhvr>
                                      <p:tavLst>
                                        <p:tav tm="0">
                                          <p:val>
                                            <p:strVal val="#ppt_x"/>
                                          </p:val>
                                        </p:tav>
                                        <p:tav tm="100000">
                                          <p:val>
                                            <p:strVal val="#ppt_x"/>
                                          </p:val>
                                        </p:tav>
                                      </p:tavLst>
                                    </p:anim>
                                    <p:anim calcmode="lin" valueType="num">
                                      <p:cBhvr>
                                        <p:cTn id="194"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50" grpId="0" animBg="1"/>
      <p:bldP spid="50" grpId="1" animBg="1"/>
      <p:bldP spid="51" grpId="0" animBg="1"/>
      <p:bldP spid="51" grpId="1" animBg="1"/>
      <p:bldP spid="52" grpId="0"/>
      <p:bldP spid="53" grpId="0"/>
      <p:bldP spid="54" grpId="0" animBg="1"/>
      <p:bldP spid="54" grpId="1" animBg="1"/>
      <p:bldP spid="55" grpId="0"/>
      <p:bldP spid="56" grpId="0" animBg="1"/>
      <p:bldP spid="56" grpId="1" animBg="1"/>
      <p:bldP spid="57" grpId="0"/>
      <p:bldP spid="105" grpId="0" animBg="1"/>
      <p:bldP spid="105" grpId="1" animBg="1"/>
      <p:bldP spid="106" grpId="0"/>
      <p:bldP spid="107" grpId="0" animBg="1"/>
      <p:bldP spid="107" grpId="1" animBg="1"/>
      <p:bldP spid="108" grpId="0"/>
      <p:bldP spid="109" grpId="0" animBg="1"/>
      <p:bldP spid="109" grpId="1" animBg="1"/>
      <p:bldP spid="110" grpId="0"/>
      <p:bldP spid="111" grpId="0" animBg="1"/>
      <p:bldP spid="111" grpId="1" animBg="1"/>
      <p:bldP spid="112" grpId="0"/>
      <p:bldP spid="113" grpId="0" animBg="1"/>
      <p:bldP spid="113" grpId="1" animBg="1"/>
      <p:bldP spid="114" grpId="0"/>
      <p:bldP spid="1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graphicFrame>
        <p:nvGraphicFramePr>
          <p:cNvPr id="69" name="Chart 2"/>
          <p:cNvGraphicFramePr/>
          <p:nvPr/>
        </p:nvGraphicFramePr>
        <p:xfrm>
          <a:off x="981150" y="1266861"/>
          <a:ext cx="1629814" cy="1727496"/>
        </p:xfrm>
        <a:graphic>
          <a:graphicData uri="http://schemas.openxmlformats.org/drawingml/2006/chart">
            <c:chart xmlns:c="http://schemas.openxmlformats.org/drawingml/2006/chart" xmlns:r="http://schemas.openxmlformats.org/officeDocument/2006/relationships" r:id="rId1"/>
          </a:graphicData>
        </a:graphic>
      </p:graphicFrame>
      <p:sp>
        <p:nvSpPr>
          <p:cNvPr id="70" name="Content Placeholder 2"/>
          <p:cNvSpPr txBox="1"/>
          <p:nvPr/>
        </p:nvSpPr>
        <p:spPr>
          <a:xfrm>
            <a:off x="1147975" y="1969192"/>
            <a:ext cx="1292437" cy="748711"/>
          </a:xfrm>
          <a:prstGeom prst="rect">
            <a:avLst/>
          </a:prstGeom>
        </p:spPr>
        <p:txBody>
          <a:bodyPr vert="horz" lIns="72562" tIns="36282" rIns="72562" bIns="3628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a:solidFill>
                  <a:srgbClr val="EC8E1C"/>
                </a:solidFill>
                <a:latin typeface="微软雅黑" panose="020B0503020204020204" pitchFamily="34" charset="-122"/>
                <a:ea typeface="微软雅黑" panose="020B0503020204020204" pitchFamily="34" charset="-122"/>
              </a:rPr>
              <a:t>65%</a:t>
            </a:r>
            <a:endParaRPr lang="en-US" sz="2100" b="1" dirty="0">
              <a:solidFill>
                <a:srgbClr val="EC8E1C"/>
              </a:solidFill>
              <a:latin typeface="微软雅黑" panose="020B0503020204020204" pitchFamily="34" charset="-122"/>
              <a:ea typeface="微软雅黑" panose="020B0503020204020204" pitchFamily="34" charset="-122"/>
            </a:endParaRPr>
          </a:p>
        </p:txBody>
      </p:sp>
      <p:graphicFrame>
        <p:nvGraphicFramePr>
          <p:cNvPr id="71" name="Chart 39"/>
          <p:cNvGraphicFramePr/>
          <p:nvPr/>
        </p:nvGraphicFramePr>
        <p:xfrm>
          <a:off x="2840392" y="1293770"/>
          <a:ext cx="1629814" cy="1727496"/>
        </p:xfrm>
        <a:graphic>
          <a:graphicData uri="http://schemas.openxmlformats.org/drawingml/2006/chart">
            <c:chart xmlns:c="http://schemas.openxmlformats.org/drawingml/2006/chart" xmlns:r="http://schemas.openxmlformats.org/officeDocument/2006/relationships" r:id="rId2"/>
          </a:graphicData>
        </a:graphic>
      </p:graphicFrame>
      <p:sp>
        <p:nvSpPr>
          <p:cNvPr id="72" name="Content Placeholder 2"/>
          <p:cNvSpPr txBox="1"/>
          <p:nvPr/>
        </p:nvSpPr>
        <p:spPr>
          <a:xfrm>
            <a:off x="3022339" y="1969192"/>
            <a:ext cx="1280597" cy="697601"/>
          </a:xfrm>
          <a:prstGeom prst="rect">
            <a:avLst/>
          </a:prstGeom>
        </p:spPr>
        <p:txBody>
          <a:bodyPr vert="horz" lIns="72562" tIns="36282" rIns="72562" bIns="3628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a:solidFill>
                  <a:srgbClr val="98910D"/>
                </a:solidFill>
                <a:latin typeface="微软雅黑" panose="020B0503020204020204" pitchFamily="34" charset="-122"/>
                <a:ea typeface="微软雅黑" panose="020B0503020204020204" pitchFamily="34" charset="-122"/>
              </a:rPr>
              <a:t>87%</a:t>
            </a:r>
            <a:endParaRPr lang="en-US" sz="2100" b="1" dirty="0">
              <a:solidFill>
                <a:srgbClr val="98910D"/>
              </a:solidFill>
              <a:latin typeface="微软雅黑" panose="020B0503020204020204" pitchFamily="34" charset="-122"/>
              <a:ea typeface="微软雅黑" panose="020B0503020204020204" pitchFamily="34" charset="-122"/>
            </a:endParaRPr>
          </a:p>
        </p:txBody>
      </p:sp>
      <p:graphicFrame>
        <p:nvGraphicFramePr>
          <p:cNvPr id="73" name="Chart 47"/>
          <p:cNvGraphicFramePr/>
          <p:nvPr/>
        </p:nvGraphicFramePr>
        <p:xfrm>
          <a:off x="4724800" y="1295613"/>
          <a:ext cx="1629814" cy="1727496"/>
        </p:xfrm>
        <a:graphic>
          <a:graphicData uri="http://schemas.openxmlformats.org/drawingml/2006/chart">
            <c:chart xmlns:c="http://schemas.openxmlformats.org/drawingml/2006/chart" xmlns:r="http://schemas.openxmlformats.org/officeDocument/2006/relationships" r:id="rId3"/>
          </a:graphicData>
        </a:graphic>
      </p:graphicFrame>
      <p:sp>
        <p:nvSpPr>
          <p:cNvPr id="74" name="Content Placeholder 2"/>
          <p:cNvSpPr txBox="1"/>
          <p:nvPr/>
        </p:nvSpPr>
        <p:spPr>
          <a:xfrm>
            <a:off x="4904414" y="1967719"/>
            <a:ext cx="1257520" cy="697601"/>
          </a:xfrm>
          <a:prstGeom prst="rect">
            <a:avLst/>
          </a:prstGeom>
        </p:spPr>
        <p:txBody>
          <a:bodyPr vert="horz" lIns="72562" tIns="36282" rIns="72562" bIns="3628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a:solidFill>
                  <a:srgbClr val="EC8E1C"/>
                </a:solidFill>
                <a:latin typeface="微软雅黑" panose="020B0503020204020204" pitchFamily="34" charset="-122"/>
                <a:ea typeface="微软雅黑" panose="020B0503020204020204" pitchFamily="34" charset="-122"/>
              </a:rPr>
              <a:t>35%</a:t>
            </a:r>
            <a:endParaRPr lang="en-US" sz="2100" b="1" dirty="0">
              <a:solidFill>
                <a:srgbClr val="EC8E1C"/>
              </a:solidFill>
              <a:latin typeface="微软雅黑" panose="020B0503020204020204" pitchFamily="34" charset="-122"/>
              <a:ea typeface="微软雅黑" panose="020B0503020204020204" pitchFamily="34" charset="-122"/>
            </a:endParaRPr>
          </a:p>
        </p:txBody>
      </p:sp>
      <p:graphicFrame>
        <p:nvGraphicFramePr>
          <p:cNvPr id="75" name="Chart 51"/>
          <p:cNvGraphicFramePr/>
          <p:nvPr/>
        </p:nvGraphicFramePr>
        <p:xfrm>
          <a:off x="6530791" y="1293770"/>
          <a:ext cx="1629814" cy="1727496"/>
        </p:xfrm>
        <a:graphic>
          <a:graphicData uri="http://schemas.openxmlformats.org/drawingml/2006/chart">
            <c:chart xmlns:c="http://schemas.openxmlformats.org/drawingml/2006/chart" xmlns:r="http://schemas.openxmlformats.org/officeDocument/2006/relationships" r:id="rId4"/>
          </a:graphicData>
        </a:graphic>
      </p:graphicFrame>
      <p:sp>
        <p:nvSpPr>
          <p:cNvPr id="76" name="Content Placeholder 2"/>
          <p:cNvSpPr txBox="1"/>
          <p:nvPr/>
        </p:nvSpPr>
        <p:spPr>
          <a:xfrm>
            <a:off x="6715302" y="1967718"/>
            <a:ext cx="1283881" cy="697601"/>
          </a:xfrm>
          <a:prstGeom prst="rect">
            <a:avLst/>
          </a:prstGeom>
        </p:spPr>
        <p:txBody>
          <a:bodyPr vert="horz" lIns="72562" tIns="36282" rIns="72562" bIns="3628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a:solidFill>
                  <a:srgbClr val="EC8E1C"/>
                </a:solidFill>
                <a:latin typeface="微软雅黑" panose="020B0503020204020204" pitchFamily="34" charset="-122"/>
                <a:ea typeface="微软雅黑" panose="020B0503020204020204" pitchFamily="34" charset="-122"/>
              </a:rPr>
              <a:t>80%</a:t>
            </a:r>
            <a:endParaRPr lang="en-US" sz="2100" b="1" dirty="0">
              <a:solidFill>
                <a:srgbClr val="EC8E1C"/>
              </a:solidFill>
              <a:latin typeface="微软雅黑" panose="020B0503020204020204" pitchFamily="34" charset="-122"/>
              <a:ea typeface="微软雅黑" panose="020B0503020204020204" pitchFamily="34" charset="-122"/>
            </a:endParaRPr>
          </a:p>
        </p:txBody>
      </p:sp>
      <p:grpSp>
        <p:nvGrpSpPr>
          <p:cNvPr id="77" name="Group 1"/>
          <p:cNvGrpSpPr/>
          <p:nvPr/>
        </p:nvGrpSpPr>
        <p:grpSpPr>
          <a:xfrm>
            <a:off x="1064172" y="3147812"/>
            <a:ext cx="1461000" cy="1275476"/>
            <a:chOff x="643212" y="3264540"/>
            <a:chExt cx="1499715" cy="1259585"/>
          </a:xfrm>
        </p:grpSpPr>
        <p:cxnSp>
          <p:nvCxnSpPr>
            <p:cNvPr id="78" name="Straight Connector 58"/>
            <p:cNvCxnSpPr/>
            <p:nvPr/>
          </p:nvCxnSpPr>
          <p:spPr>
            <a:xfrm>
              <a:off x="762563" y="3588216"/>
              <a:ext cx="1264114" cy="0"/>
            </a:xfrm>
            <a:prstGeom prst="line">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9" name="Content Placeholder 2"/>
            <p:cNvSpPr txBox="1"/>
            <p:nvPr/>
          </p:nvSpPr>
          <p:spPr>
            <a:xfrm>
              <a:off x="643212" y="3637754"/>
              <a:ext cx="1499715" cy="8863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中选择粘贴</a:t>
              </a:r>
              <a:endParaRPr lang="en-US" sz="1200" dirty="0">
                <a:solidFill>
                  <a:srgbClr val="314865"/>
                </a:solidFill>
                <a:latin typeface="微软雅黑" panose="020B0503020204020204" pitchFamily="34" charset="-122"/>
                <a:ea typeface="微软雅黑" panose="020B0503020204020204" pitchFamily="34" charset="-122"/>
              </a:endParaRPr>
            </a:p>
          </p:txBody>
        </p:sp>
        <p:grpSp>
          <p:nvGrpSpPr>
            <p:cNvPr id="80" name="Group 75"/>
            <p:cNvGrpSpPr/>
            <p:nvPr/>
          </p:nvGrpSpPr>
          <p:grpSpPr>
            <a:xfrm>
              <a:off x="643212" y="3264540"/>
              <a:ext cx="1480516" cy="724628"/>
              <a:chOff x="2343409" y="3517936"/>
              <a:chExt cx="1480516" cy="724628"/>
            </a:xfrm>
          </p:grpSpPr>
          <p:sp>
            <p:nvSpPr>
              <p:cNvPr id="81" name="Content Placeholder 2"/>
              <p:cNvSpPr txBox="1"/>
              <p:nvPr/>
            </p:nvSpPr>
            <p:spPr>
              <a:xfrm>
                <a:off x="2399260" y="3517936"/>
                <a:ext cx="1368814" cy="2899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700" b="1" dirty="0">
                    <a:solidFill>
                      <a:srgbClr val="EC8E1C"/>
                    </a:solidFill>
                    <a:latin typeface="微软雅黑" panose="020B0503020204020204" pitchFamily="34" charset="-122"/>
                    <a:ea typeface="微软雅黑" panose="020B0503020204020204" pitchFamily="34" charset="-122"/>
                  </a:rPr>
                  <a:t>第一季度</a:t>
                </a:r>
                <a:endParaRPr lang="en-US" sz="1700" b="1" dirty="0">
                  <a:solidFill>
                    <a:srgbClr val="EC8E1C"/>
                  </a:solidFill>
                  <a:latin typeface="微软雅黑" panose="020B0503020204020204" pitchFamily="34" charset="-122"/>
                  <a:ea typeface="微软雅黑" panose="020B0503020204020204" pitchFamily="34" charset="-122"/>
                </a:endParaRPr>
              </a:p>
            </p:txBody>
          </p:sp>
          <p:sp>
            <p:nvSpPr>
              <p:cNvPr id="82" name="Content Placeholder 2"/>
              <p:cNvSpPr txBox="1"/>
              <p:nvPr/>
            </p:nvSpPr>
            <p:spPr>
              <a:xfrm>
                <a:off x="2343409" y="3560947"/>
                <a:ext cx="1480516" cy="68161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83" name="Group 3"/>
          <p:cNvGrpSpPr/>
          <p:nvPr/>
        </p:nvGrpSpPr>
        <p:grpSpPr>
          <a:xfrm>
            <a:off x="3035755" y="3219820"/>
            <a:ext cx="1536245" cy="1368153"/>
            <a:chOff x="2701960" y="3199439"/>
            <a:chExt cx="2073894" cy="1351107"/>
          </a:xfrm>
        </p:grpSpPr>
        <p:cxnSp>
          <p:nvCxnSpPr>
            <p:cNvPr id="84" name="Straight Connector 56"/>
            <p:cNvCxnSpPr/>
            <p:nvPr/>
          </p:nvCxnSpPr>
          <p:spPr>
            <a:xfrm>
              <a:off x="2777851" y="3586723"/>
              <a:ext cx="1706377" cy="7508"/>
            </a:xfrm>
            <a:prstGeom prst="line">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Content Placeholder 2"/>
            <p:cNvSpPr txBox="1"/>
            <p:nvPr/>
          </p:nvSpPr>
          <p:spPr>
            <a:xfrm>
              <a:off x="2701960" y="3664175"/>
              <a:ext cx="2073894" cy="886371"/>
            </a:xfrm>
            <a:prstGeom prst="rect">
              <a:avLst/>
            </a:prstGeom>
          </p:spPr>
          <p:txBody>
            <a:bodyPr vert="horz" lIns="91440" tIns="45720" rIns="91440" bIns="45720" rtlCol="0">
              <a:noAutofit/>
            </a:bodyPr>
            <a:lstStyle>
              <a:defPPr>
                <a:defRPr lang="zh-CN"/>
              </a:defPPr>
              <a:lvl1pPr indent="0">
                <a:spcBef>
                  <a:spcPct val="20000"/>
                </a:spcBef>
                <a:buFont typeface="Arial" panose="020B0604020202020204" pitchFamily="34" charset="0"/>
                <a:buNone/>
                <a:defRPr sz="1200">
                  <a:solidFill>
                    <a:schemeClr val="tx1">
                      <a:lumMod val="95000"/>
                      <a:lumOff val="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1200">
                  <a:solidFill>
                    <a:schemeClr val="bg1">
                      <a:lumMod val="65000"/>
                    </a:schemeClr>
                  </a:solidFill>
                </a:defRPr>
              </a:lvl2pPr>
              <a:lvl3pPr marL="1143000" indent="-228600">
                <a:spcBef>
                  <a:spcPct val="20000"/>
                </a:spcBef>
                <a:buFont typeface="Arial" panose="020B0604020202020204" pitchFamily="34" charset="0"/>
                <a:buChar char="•"/>
                <a:defRPr sz="1100">
                  <a:solidFill>
                    <a:schemeClr val="bg1">
                      <a:lumMod val="65000"/>
                    </a:schemeClr>
                  </a:solidFill>
                </a:defRPr>
              </a:lvl3pPr>
              <a:lvl4pPr marL="1600200" indent="-228600">
                <a:spcBef>
                  <a:spcPct val="20000"/>
                </a:spcBef>
                <a:buFont typeface="Arial" panose="020B0604020202020204" pitchFamily="34" charset="0"/>
                <a:buChar char="–"/>
                <a:defRPr sz="1050">
                  <a:solidFill>
                    <a:schemeClr val="bg1">
                      <a:lumMod val="65000"/>
                    </a:schemeClr>
                  </a:solidFill>
                </a:defRPr>
              </a:lvl4pPr>
              <a:lvl5pPr marL="2057400" indent="-228600">
                <a:spcBef>
                  <a:spcPct val="20000"/>
                </a:spcBef>
                <a:buFont typeface="Arial" panose="020B0604020202020204" pitchFamily="34" charset="0"/>
                <a:buChar char="»"/>
                <a:defRPr sz="1050">
                  <a:solidFill>
                    <a:schemeClr val="bg1">
                      <a:lumMod val="65000"/>
                    </a:schemeClr>
                  </a:solidFill>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dirty="0"/>
                <a:t>您的内容打在这里，或者通过复制您的文本后，在此框中选择</a:t>
              </a:r>
              <a:r>
                <a:rPr lang="zh-CN" altLang="en-US" dirty="0" smtClean="0"/>
                <a:t>粘贴</a:t>
              </a:r>
              <a:endParaRPr lang="en-US" altLang="zh-CN" dirty="0"/>
            </a:p>
          </p:txBody>
        </p:sp>
        <p:sp>
          <p:nvSpPr>
            <p:cNvPr id="86" name="Content Placeholder 2"/>
            <p:cNvSpPr txBox="1"/>
            <p:nvPr/>
          </p:nvSpPr>
          <p:spPr>
            <a:xfrm>
              <a:off x="2826104" y="3199439"/>
              <a:ext cx="1536019" cy="2899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700" b="1" dirty="0">
                  <a:solidFill>
                    <a:srgbClr val="FECA01"/>
                  </a:solidFill>
                  <a:latin typeface="微软雅黑" panose="020B0503020204020204" pitchFamily="34" charset="-122"/>
                  <a:ea typeface="微软雅黑" panose="020B0503020204020204" pitchFamily="34" charset="-122"/>
                </a:rPr>
                <a:t>第一季度</a:t>
              </a:r>
              <a:endParaRPr lang="en-US" altLang="zh-CN" sz="1700" b="1" dirty="0">
                <a:solidFill>
                  <a:srgbClr val="FECA01"/>
                </a:solidFill>
                <a:latin typeface="微软雅黑" panose="020B0503020204020204" pitchFamily="34" charset="-122"/>
                <a:ea typeface="微软雅黑" panose="020B0503020204020204" pitchFamily="34" charset="-122"/>
              </a:endParaRPr>
            </a:p>
          </p:txBody>
        </p:sp>
      </p:grpSp>
      <p:grpSp>
        <p:nvGrpSpPr>
          <p:cNvPr id="87" name="Group 4"/>
          <p:cNvGrpSpPr/>
          <p:nvPr/>
        </p:nvGrpSpPr>
        <p:grpSpPr>
          <a:xfrm>
            <a:off x="4961405" y="3147814"/>
            <a:ext cx="1426733" cy="1296145"/>
            <a:chOff x="4854529" y="3240774"/>
            <a:chExt cx="1926058" cy="1279997"/>
          </a:xfrm>
        </p:grpSpPr>
        <p:cxnSp>
          <p:nvCxnSpPr>
            <p:cNvPr id="88" name="Straight Connector 60"/>
            <p:cNvCxnSpPr/>
            <p:nvPr/>
          </p:nvCxnSpPr>
          <p:spPr>
            <a:xfrm flipV="1">
              <a:off x="4854529" y="3592575"/>
              <a:ext cx="1807333" cy="3755"/>
            </a:xfrm>
            <a:prstGeom prst="line">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5" name="Content Placeholder 2"/>
            <p:cNvSpPr txBox="1"/>
            <p:nvPr/>
          </p:nvSpPr>
          <p:spPr>
            <a:xfrm>
              <a:off x="4854529" y="3640275"/>
              <a:ext cx="1926058" cy="8804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0" indent="0">
                <a:buNone/>
              </a:pP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6" name="Content Placeholder 2"/>
            <p:cNvSpPr txBox="1"/>
            <p:nvPr/>
          </p:nvSpPr>
          <p:spPr>
            <a:xfrm>
              <a:off x="4941998" y="3240774"/>
              <a:ext cx="1642930" cy="276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700" b="1" dirty="0">
                  <a:solidFill>
                    <a:srgbClr val="EC8E1C"/>
                  </a:solidFill>
                  <a:latin typeface="微软雅黑" panose="020B0503020204020204" pitchFamily="34" charset="-122"/>
                  <a:ea typeface="微软雅黑" panose="020B0503020204020204" pitchFamily="34" charset="-122"/>
                </a:rPr>
                <a:t>第三季度</a:t>
              </a:r>
              <a:endParaRPr lang="en-US" altLang="zh-CN" sz="1700" b="1" dirty="0">
                <a:solidFill>
                  <a:srgbClr val="EC8E1C"/>
                </a:solidFill>
                <a:latin typeface="微软雅黑" panose="020B0503020204020204" pitchFamily="34" charset="-122"/>
                <a:ea typeface="微软雅黑" panose="020B0503020204020204" pitchFamily="34" charset="-122"/>
              </a:endParaRPr>
            </a:p>
          </p:txBody>
        </p:sp>
      </p:grpSp>
      <p:grpSp>
        <p:nvGrpSpPr>
          <p:cNvPr id="117" name="Group 5"/>
          <p:cNvGrpSpPr/>
          <p:nvPr/>
        </p:nvGrpSpPr>
        <p:grpSpPr>
          <a:xfrm>
            <a:off x="6715303" y="3219820"/>
            <a:ext cx="1448348" cy="1368154"/>
            <a:chOff x="6808310" y="3234183"/>
            <a:chExt cx="1955237" cy="1351108"/>
          </a:xfrm>
        </p:grpSpPr>
        <p:cxnSp>
          <p:nvCxnSpPr>
            <p:cNvPr id="118" name="Straight Connector 61"/>
            <p:cNvCxnSpPr/>
            <p:nvPr/>
          </p:nvCxnSpPr>
          <p:spPr>
            <a:xfrm flipV="1">
              <a:off x="6968392" y="3589735"/>
              <a:ext cx="1709756" cy="1"/>
            </a:xfrm>
            <a:prstGeom prst="line">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9" name="Content Placeholder 2"/>
            <p:cNvSpPr txBox="1"/>
            <p:nvPr/>
          </p:nvSpPr>
          <p:spPr>
            <a:xfrm>
              <a:off x="6808310" y="3668569"/>
              <a:ext cx="1955237" cy="9167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0" indent="0">
                <a:buNone/>
              </a:pP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20" name="Content Placeholder 2"/>
            <p:cNvSpPr txBox="1"/>
            <p:nvPr/>
          </p:nvSpPr>
          <p:spPr>
            <a:xfrm>
              <a:off x="7054232" y="3234183"/>
              <a:ext cx="1560760" cy="2839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700" b="1" dirty="0">
                  <a:solidFill>
                    <a:srgbClr val="FECA01"/>
                  </a:solidFill>
                  <a:latin typeface="微软雅黑" panose="020B0503020204020204" pitchFamily="34" charset="-122"/>
                  <a:ea typeface="微软雅黑" panose="020B0503020204020204" pitchFamily="34" charset="-122"/>
                </a:rPr>
                <a:t>第四季度</a:t>
              </a:r>
              <a:endParaRPr lang="en-US" altLang="zh-CN" sz="1700" b="1" dirty="0">
                <a:solidFill>
                  <a:srgbClr val="FECA01"/>
                </a:solidFill>
                <a:latin typeface="微软雅黑" panose="020B0503020204020204" pitchFamily="34" charset="-122"/>
                <a:ea typeface="微软雅黑" panose="020B0503020204020204" pitchFamily="34" charset="-122"/>
              </a:endParaRPr>
            </a:p>
          </p:txBody>
        </p:sp>
      </p:grpSp>
      <p:sp>
        <p:nvSpPr>
          <p:cNvPr id="121" name="TextBox 120"/>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heel(1)">
                                      <p:cBhvr>
                                        <p:cTn id="15" dur="1000"/>
                                        <p:tgtEl>
                                          <p:spTgt spid="69"/>
                                        </p:tgtEl>
                                      </p:cBhvr>
                                    </p:animEffect>
                                  </p:childTnLst>
                                </p:cTn>
                              </p:par>
                            </p:childTnLst>
                          </p:cTn>
                        </p:par>
                        <p:par>
                          <p:cTn id="16" fill="hold">
                            <p:stCondLst>
                              <p:cond delay="1850"/>
                            </p:stCondLst>
                            <p:childTnLst>
                              <p:par>
                                <p:cTn id="17" presetID="10"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childTnLst>
                          </p:cTn>
                        </p:par>
                        <p:par>
                          <p:cTn id="20" fill="hold">
                            <p:stCondLst>
                              <p:cond delay="2350"/>
                            </p:stCondLst>
                            <p:childTnLst>
                              <p:par>
                                <p:cTn id="21" presetID="16" presetClass="entr" presetSubtype="21" fill="hold"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barn(inVertical)">
                                      <p:cBhvr>
                                        <p:cTn id="23" dur="500"/>
                                        <p:tgtEl>
                                          <p:spTgt spid="77"/>
                                        </p:tgtEl>
                                      </p:cBhvr>
                                    </p:animEffect>
                                  </p:childTnLst>
                                </p:cTn>
                              </p:par>
                            </p:childTnLst>
                          </p:cTn>
                        </p:par>
                        <p:par>
                          <p:cTn id="24" fill="hold">
                            <p:stCondLst>
                              <p:cond delay="2850"/>
                            </p:stCondLst>
                            <p:childTnLst>
                              <p:par>
                                <p:cTn id="25" presetID="21" presetClass="entr" presetSubtype="1"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heel(1)">
                                      <p:cBhvr>
                                        <p:cTn id="27" dur="1000"/>
                                        <p:tgtEl>
                                          <p:spTgt spid="71"/>
                                        </p:tgtEl>
                                      </p:cBhvr>
                                    </p:animEffect>
                                  </p:childTnLst>
                                </p:cTn>
                              </p:par>
                            </p:childTnLst>
                          </p:cTn>
                        </p:par>
                        <p:par>
                          <p:cTn id="28" fill="hold">
                            <p:stCondLst>
                              <p:cond delay="3850"/>
                            </p:stCondLst>
                            <p:childTnLst>
                              <p:par>
                                <p:cTn id="29" presetID="10"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4350"/>
                            </p:stCondLst>
                            <p:childTnLst>
                              <p:par>
                                <p:cTn id="33" presetID="16" presetClass="entr" presetSubtype="21" fill="hold"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barn(inVertical)">
                                      <p:cBhvr>
                                        <p:cTn id="35" dur="500"/>
                                        <p:tgtEl>
                                          <p:spTgt spid="83"/>
                                        </p:tgtEl>
                                      </p:cBhvr>
                                    </p:animEffect>
                                  </p:childTnLst>
                                </p:cTn>
                              </p:par>
                            </p:childTnLst>
                          </p:cTn>
                        </p:par>
                        <p:par>
                          <p:cTn id="36" fill="hold">
                            <p:stCondLst>
                              <p:cond delay="4850"/>
                            </p:stCondLst>
                            <p:childTnLst>
                              <p:par>
                                <p:cTn id="37" presetID="21" presetClass="entr" presetSubtype="1" fill="hold" grpId="0"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heel(1)">
                                      <p:cBhvr>
                                        <p:cTn id="39" dur="1000"/>
                                        <p:tgtEl>
                                          <p:spTgt spid="73"/>
                                        </p:tgtEl>
                                      </p:cBhvr>
                                    </p:animEffect>
                                  </p:childTnLst>
                                </p:cTn>
                              </p:par>
                            </p:childTnLst>
                          </p:cTn>
                        </p:par>
                        <p:par>
                          <p:cTn id="40" fill="hold">
                            <p:stCondLst>
                              <p:cond delay="585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6350"/>
                            </p:stCondLst>
                            <p:childTnLst>
                              <p:par>
                                <p:cTn id="45" presetID="16" presetClass="entr" presetSubtype="21"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barn(inVertical)">
                                      <p:cBhvr>
                                        <p:cTn id="47" dur="500"/>
                                        <p:tgtEl>
                                          <p:spTgt spid="87"/>
                                        </p:tgtEl>
                                      </p:cBhvr>
                                    </p:animEffect>
                                  </p:childTnLst>
                                </p:cTn>
                              </p:par>
                            </p:childTnLst>
                          </p:cTn>
                        </p:par>
                        <p:par>
                          <p:cTn id="48" fill="hold">
                            <p:stCondLst>
                              <p:cond delay="6850"/>
                            </p:stCondLst>
                            <p:childTnLst>
                              <p:par>
                                <p:cTn id="49" presetID="21" presetClass="entr" presetSubtype="1"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wheel(1)">
                                      <p:cBhvr>
                                        <p:cTn id="51" dur="1000"/>
                                        <p:tgtEl>
                                          <p:spTgt spid="75"/>
                                        </p:tgtEl>
                                      </p:cBhvr>
                                    </p:animEffect>
                                  </p:childTnLst>
                                </p:cTn>
                              </p:par>
                            </p:childTnLst>
                          </p:cTn>
                        </p:par>
                        <p:par>
                          <p:cTn id="52" fill="hold">
                            <p:stCondLst>
                              <p:cond delay="7850"/>
                            </p:stCondLst>
                            <p:childTnLst>
                              <p:par>
                                <p:cTn id="53" presetID="10" presetClass="entr" presetSubtype="0" fill="hold" grpId="0"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childTnLst>
                          </p:cTn>
                        </p:par>
                        <p:par>
                          <p:cTn id="56" fill="hold">
                            <p:stCondLst>
                              <p:cond delay="8350"/>
                            </p:stCondLst>
                            <p:childTnLst>
                              <p:par>
                                <p:cTn id="57" presetID="16" presetClass="entr" presetSubtype="21" fill="hold" nodeType="afterEffect">
                                  <p:stCondLst>
                                    <p:cond delay="0"/>
                                  </p:stCondLst>
                                  <p:childTnLst>
                                    <p:set>
                                      <p:cBhvr>
                                        <p:cTn id="58" dur="1" fill="hold">
                                          <p:stCondLst>
                                            <p:cond delay="0"/>
                                          </p:stCondLst>
                                        </p:cTn>
                                        <p:tgtEl>
                                          <p:spTgt spid="117"/>
                                        </p:tgtEl>
                                        <p:attrNameLst>
                                          <p:attrName>style.visibility</p:attrName>
                                        </p:attrNameLst>
                                      </p:cBhvr>
                                      <p:to>
                                        <p:strVal val="visible"/>
                                      </p:to>
                                    </p:set>
                                    <p:animEffect transition="in" filter="barn(inVertical)">
                                      <p:cBhvr>
                                        <p:cTn id="59" dur="500"/>
                                        <p:tgtEl>
                                          <p:spTgt spid="117"/>
                                        </p:tgtEl>
                                      </p:cBhvr>
                                    </p:animEffect>
                                  </p:childTnLst>
                                </p:cTn>
                              </p:par>
                            </p:childTnLst>
                          </p:cTn>
                        </p:par>
                        <p:par>
                          <p:cTn id="60" fill="hold">
                            <p:stCondLst>
                              <p:cond delay="8850"/>
                            </p:stCondLst>
                            <p:childTnLst>
                              <p:par>
                                <p:cTn id="61" presetID="42"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1000"/>
                                        <p:tgtEl>
                                          <p:spTgt spid="121"/>
                                        </p:tgtEl>
                                      </p:cBhvr>
                                    </p:animEffect>
                                    <p:anim calcmode="lin" valueType="num">
                                      <p:cBhvr>
                                        <p:cTn id="64" dur="1000" fill="hold"/>
                                        <p:tgtEl>
                                          <p:spTgt spid="121"/>
                                        </p:tgtEl>
                                        <p:attrNameLst>
                                          <p:attrName>ppt_x</p:attrName>
                                        </p:attrNameLst>
                                      </p:cBhvr>
                                      <p:tavLst>
                                        <p:tav tm="0">
                                          <p:val>
                                            <p:strVal val="#ppt_x"/>
                                          </p:val>
                                        </p:tav>
                                        <p:tav tm="100000">
                                          <p:val>
                                            <p:strVal val="#ppt_x"/>
                                          </p:val>
                                        </p:tav>
                                      </p:tavLst>
                                    </p:anim>
                                    <p:anim calcmode="lin" valueType="num">
                                      <p:cBhvr>
                                        <p:cTn id="65"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Graphic spid="69" grpId="0">
        <p:bldAsOne/>
      </p:bldGraphic>
      <p:bldP spid="70" grpId="0"/>
      <p:bldGraphic spid="71" grpId="0">
        <p:bldAsOne/>
      </p:bldGraphic>
      <p:bldP spid="72" grpId="0"/>
      <p:bldGraphic spid="73" grpId="0">
        <p:bldAsOne/>
      </p:bldGraphic>
      <p:bldP spid="74" grpId="0"/>
      <p:bldGraphic spid="75" grpId="0">
        <p:bldAsOne/>
      </p:bldGraphic>
      <p:bldP spid="76" grpId="0"/>
      <p:bldP spid="1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9"/>
          <p:cNvSpPr/>
          <p:nvPr/>
        </p:nvSpPr>
        <p:spPr bwMode="auto">
          <a:xfrm>
            <a:off x="3011672" y="3936986"/>
            <a:ext cx="1631544" cy="121049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5" name="Freeform 20"/>
          <p:cNvSpPr/>
          <p:nvPr/>
        </p:nvSpPr>
        <p:spPr bwMode="auto">
          <a:xfrm>
            <a:off x="4572401" y="3936987"/>
            <a:ext cx="1186694" cy="474731"/>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6" name="Freeform 21"/>
          <p:cNvSpPr/>
          <p:nvPr/>
        </p:nvSpPr>
        <p:spPr bwMode="auto">
          <a:xfrm>
            <a:off x="4634788" y="1724739"/>
            <a:ext cx="1083447" cy="450086"/>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7" name="Freeform 22"/>
          <p:cNvSpPr/>
          <p:nvPr/>
        </p:nvSpPr>
        <p:spPr bwMode="auto">
          <a:xfrm>
            <a:off x="3827443" y="2567277"/>
            <a:ext cx="448232" cy="1441474"/>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8" name="Freeform 23"/>
          <p:cNvSpPr/>
          <p:nvPr/>
        </p:nvSpPr>
        <p:spPr bwMode="auto">
          <a:xfrm>
            <a:off x="4900197" y="2939075"/>
            <a:ext cx="1356826" cy="1294205"/>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9" name="Freeform 24"/>
          <p:cNvSpPr/>
          <p:nvPr/>
        </p:nvSpPr>
        <p:spPr bwMode="auto">
          <a:xfrm>
            <a:off x="3367954" y="1482327"/>
            <a:ext cx="1140806" cy="450086"/>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10" name="Freeform 25"/>
          <p:cNvSpPr/>
          <p:nvPr/>
        </p:nvSpPr>
        <p:spPr bwMode="auto">
          <a:xfrm>
            <a:off x="3234367" y="2750907"/>
            <a:ext cx="971375" cy="571485"/>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11" name="Freeform 26"/>
          <p:cNvSpPr/>
          <p:nvPr/>
        </p:nvSpPr>
        <p:spPr bwMode="auto">
          <a:xfrm>
            <a:off x="4208810" y="2029823"/>
            <a:ext cx="455048" cy="90925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12" name="Freeform 27"/>
          <p:cNvSpPr/>
          <p:nvPr/>
        </p:nvSpPr>
        <p:spPr bwMode="auto">
          <a:xfrm>
            <a:off x="4505036" y="1140278"/>
            <a:ext cx="457598" cy="90925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EC8E1C"/>
          </a:solidFill>
          <a:ln>
            <a:noFill/>
          </a:ln>
        </p:spPr>
        <p:txBody>
          <a:bodyPr vert="horz" wrap="square" lIns="72562" tIns="36282" rIns="72562" bIns="36282" numCol="1" anchor="t" anchorCtr="0" compatLnSpc="1"/>
          <a:lstStyle/>
          <a:p>
            <a:endParaRPr lang="zh-CN" altLang="en-US"/>
          </a:p>
        </p:txBody>
      </p:sp>
      <p:sp>
        <p:nvSpPr>
          <p:cNvPr id="13" name="椭圆 12"/>
          <p:cNvSpPr/>
          <p:nvPr/>
        </p:nvSpPr>
        <p:spPr>
          <a:xfrm>
            <a:off x="2875285" y="3896778"/>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14" name="椭圆 13"/>
          <p:cNvSpPr/>
          <p:nvPr/>
        </p:nvSpPr>
        <p:spPr>
          <a:xfrm>
            <a:off x="3186831" y="2572274"/>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15" name="椭圆 14"/>
          <p:cNvSpPr/>
          <p:nvPr/>
        </p:nvSpPr>
        <p:spPr>
          <a:xfrm>
            <a:off x="5508132" y="3731177"/>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16" name="椭圆 15"/>
          <p:cNvSpPr/>
          <p:nvPr/>
        </p:nvSpPr>
        <p:spPr>
          <a:xfrm>
            <a:off x="5508132" y="1565747"/>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17" name="椭圆 16"/>
          <p:cNvSpPr/>
          <p:nvPr/>
        </p:nvSpPr>
        <p:spPr>
          <a:xfrm>
            <a:off x="3298196" y="1304078"/>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23" name="椭圆 22"/>
          <p:cNvSpPr/>
          <p:nvPr/>
        </p:nvSpPr>
        <p:spPr>
          <a:xfrm>
            <a:off x="4838882" y="1058411"/>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33" name="TextBox 32"/>
          <p:cNvSpPr txBox="1"/>
          <p:nvPr/>
        </p:nvSpPr>
        <p:spPr>
          <a:xfrm>
            <a:off x="3565656" y="125964"/>
            <a:ext cx="2021070" cy="377008"/>
          </a:xfrm>
          <a:prstGeom prst="rect">
            <a:avLst/>
          </a:prstGeom>
          <a:noFill/>
        </p:spPr>
        <p:txBody>
          <a:bodyPr wrap="square" lIns="68562" tIns="34281" rIns="68562" bIns="34281" rtlCol="0">
            <a:spAutoFit/>
          </a:bodyPr>
          <a:lstStyle/>
          <a:p>
            <a:pPr algn="ctr"/>
            <a:r>
              <a:rPr lang="zh-CN" altLang="en-US" sz="2000" dirty="0" smtClean="0">
                <a:solidFill>
                  <a:schemeClr val="bg1">
                    <a:lumMod val="40000"/>
                    <a:lumOff val="60000"/>
                  </a:schemeClr>
                </a:solidFill>
                <a:latin typeface="方正韵动中黑简体" panose="02000000000000000000" pitchFamily="2" charset="-122"/>
                <a:ea typeface="方正韵动中黑简体" panose="02000000000000000000" pitchFamily="2" charset="-122"/>
              </a:rPr>
              <a:t>输入你的标题</a:t>
            </a:r>
            <a:endParaRPr lang="zh-CN" altLang="en-US" sz="2000" dirty="0">
              <a:solidFill>
                <a:schemeClr val="bg1">
                  <a:lumMod val="40000"/>
                  <a:lumOff val="60000"/>
                </a:schemeClr>
              </a:solidFill>
              <a:latin typeface="方正韵动中黑简体" panose="02000000000000000000" pitchFamily="2" charset="-122"/>
              <a:ea typeface="方正韵动中黑简体" panose="02000000000000000000" pitchFamily="2" charset="-122"/>
            </a:endParaRPr>
          </a:p>
        </p:txBody>
      </p:sp>
      <p:pic>
        <p:nvPicPr>
          <p:cNvPr id="27"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8" name="矩形 27"/>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9"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07657" y="990566"/>
            <a:ext cx="2061967" cy="983522"/>
          </a:xfrm>
          <a:prstGeom prst="rect">
            <a:avLst/>
          </a:prstGeom>
          <a:noFill/>
        </p:spPr>
        <p:txBody>
          <a:bodyPr wrap="square" lIns="72562" tIns="36282" rIns="72562" bIns="36282" rtlCol="0">
            <a:spAutoFit/>
          </a:bodyPr>
          <a:lst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4400" algn="l" defTabSz="913765" rtl="0" eaLnBrk="1" latinLnBrk="0" hangingPunct="1">
              <a:defRPr sz="1700" kern="1200">
                <a:solidFill>
                  <a:schemeClr val="tx1"/>
                </a:solidFill>
                <a:latin typeface="+mn-lt"/>
                <a:ea typeface="+mn-ea"/>
                <a:cs typeface="+mn-cs"/>
              </a:defRPr>
            </a:lvl3pPr>
            <a:lvl4pPr marL="1371600" algn="l" defTabSz="913765" rtl="0" eaLnBrk="1" latinLnBrk="0" hangingPunct="1">
              <a:defRPr sz="1700" kern="1200">
                <a:solidFill>
                  <a:schemeClr val="tx1"/>
                </a:solidFill>
                <a:latin typeface="+mn-lt"/>
                <a:ea typeface="+mn-ea"/>
                <a:cs typeface="+mn-cs"/>
              </a:defRPr>
            </a:lvl4pPr>
            <a:lvl5pPr marL="1828165" algn="l" defTabSz="913765" rtl="0" eaLnBrk="1" latinLnBrk="0" hangingPunct="1">
              <a:defRPr sz="1700" kern="1200">
                <a:solidFill>
                  <a:schemeClr val="tx1"/>
                </a:solidFill>
                <a:latin typeface="+mn-lt"/>
                <a:ea typeface="+mn-ea"/>
                <a:cs typeface="+mn-cs"/>
              </a:defRPr>
            </a:lvl5pPr>
            <a:lvl6pPr marL="2285365" algn="l" defTabSz="913765" rtl="0" eaLnBrk="1" latinLnBrk="0" hangingPunct="1">
              <a:defRPr sz="1700" kern="1200">
                <a:solidFill>
                  <a:schemeClr val="tx1"/>
                </a:solidFill>
                <a:latin typeface="+mn-lt"/>
                <a:ea typeface="+mn-ea"/>
                <a:cs typeface="+mn-cs"/>
              </a:defRPr>
            </a:lvl6pPr>
            <a:lvl7pPr marL="2742565" algn="l" defTabSz="913765" rtl="0" eaLnBrk="1" latinLnBrk="0" hangingPunct="1">
              <a:defRPr sz="1700" kern="1200">
                <a:solidFill>
                  <a:schemeClr val="tx1"/>
                </a:solidFill>
                <a:latin typeface="+mn-lt"/>
                <a:ea typeface="+mn-ea"/>
                <a:cs typeface="+mn-cs"/>
              </a:defRPr>
            </a:lvl7pPr>
            <a:lvl8pPr marL="3199765" algn="l" defTabSz="913765" rtl="0" eaLnBrk="1" latinLnBrk="0" hangingPunct="1">
              <a:defRPr sz="1700" kern="1200">
                <a:solidFill>
                  <a:schemeClr val="tx1"/>
                </a:solidFill>
                <a:latin typeface="+mn-lt"/>
                <a:ea typeface="+mn-ea"/>
                <a:cs typeface="+mn-cs"/>
              </a:defRPr>
            </a:lvl8pPr>
            <a:lvl9pPr marL="3656965" algn="l" defTabSz="913765" rtl="0" eaLnBrk="1" latinLnBrk="0" hangingPunct="1">
              <a:defRPr sz="1700" kern="1200">
                <a:solidFill>
                  <a:schemeClr val="tx1"/>
                </a:solidFill>
                <a:latin typeface="+mn-lt"/>
                <a:ea typeface="+mn-ea"/>
                <a:cs typeface="+mn-cs"/>
              </a:defRPr>
            </a:lvl9pPr>
          </a:lstStyle>
          <a:p>
            <a:pPr algn="ctr">
              <a:lnSpc>
                <a:spcPct val="130000"/>
              </a:lnSpc>
            </a:pPr>
            <a:r>
              <a:rPr lang="zh-CN" altLang="en-US" sz="1400" b="1" noProof="1" smtClean="0">
                <a:solidFill>
                  <a:srgbClr val="EC8E1C"/>
                </a:solidFill>
                <a:latin typeface="微软雅黑" panose="020B0503020204020204" pitchFamily="34" charset="-122"/>
                <a:ea typeface="微软雅黑" panose="020B0503020204020204" pitchFamily="34" charset="-122"/>
              </a:rPr>
              <a:t>小标题</a:t>
            </a:r>
            <a:endParaRPr lang="en-US" altLang="zh-CN" sz="1400" b="1" noProof="1" smtClean="0">
              <a:solidFill>
                <a:srgbClr val="EC8E1C"/>
              </a:solidFill>
              <a:latin typeface="微软雅黑" panose="020B0503020204020204" pitchFamily="34" charset="-122"/>
              <a:ea typeface="微软雅黑" panose="020B0503020204020204" pitchFamily="34" charset="-122"/>
            </a:endParaRPr>
          </a:p>
          <a:p>
            <a:pPr algn="ctr">
              <a:lnSpc>
                <a:spcPct val="130000"/>
              </a:lnSpc>
            </a:pPr>
            <a:r>
              <a:rPr lang="zh-CN" altLang="en-US" sz="1050" noProof="1" smtClean="0">
                <a:latin typeface="微软雅黑" panose="020B0503020204020204" pitchFamily="34" charset="-122"/>
                <a:ea typeface="微软雅黑" panose="020B0503020204020204" pitchFamily="34" charset="-122"/>
              </a:rPr>
              <a:t>您</a:t>
            </a:r>
            <a:r>
              <a:rPr lang="zh-CN" altLang="en-US" sz="1050" noProof="1">
                <a:latin typeface="微软雅黑" panose="020B0503020204020204" pitchFamily="34" charset="-122"/>
                <a:ea typeface="微软雅黑" panose="020B0503020204020204" pitchFamily="34" charset="-122"/>
              </a:rPr>
              <a:t>的内容打在这里，或者通过复制您的文本后，在此框中选择粘贴，并选择只保留</a:t>
            </a:r>
            <a:r>
              <a:rPr lang="zh-CN" altLang="en-US" sz="1050" noProof="1" smtClean="0">
                <a:latin typeface="微软雅黑" panose="020B0503020204020204" pitchFamily="34" charset="-122"/>
                <a:ea typeface="微软雅黑" panose="020B0503020204020204" pitchFamily="34" charset="-122"/>
              </a:rPr>
              <a:t>文字</a:t>
            </a:r>
            <a:endParaRPr lang="en-US" altLang="zh-CN" sz="1050" noProof="1">
              <a:latin typeface="微软雅黑" panose="020B0503020204020204" pitchFamily="34" charset="-122"/>
              <a:ea typeface="微软雅黑" panose="020B0503020204020204" pitchFamily="34" charset="-122"/>
            </a:endParaRPr>
          </a:p>
        </p:txBody>
      </p:sp>
      <p:sp>
        <p:nvSpPr>
          <p:cNvPr id="36" name="TextBox 35"/>
          <p:cNvSpPr txBox="1"/>
          <p:nvPr/>
        </p:nvSpPr>
        <p:spPr>
          <a:xfrm>
            <a:off x="707657" y="2283718"/>
            <a:ext cx="2061967" cy="983522"/>
          </a:xfrm>
          <a:prstGeom prst="rect">
            <a:avLst/>
          </a:prstGeom>
          <a:noFill/>
        </p:spPr>
        <p:txBody>
          <a:bodyPr wrap="square" lIns="72562" tIns="36282" rIns="72562" bIns="36282" rtlCol="0">
            <a:spAutoFit/>
          </a:bodyPr>
          <a:lst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4400" algn="l" defTabSz="913765" rtl="0" eaLnBrk="1" latinLnBrk="0" hangingPunct="1">
              <a:defRPr sz="1700" kern="1200">
                <a:solidFill>
                  <a:schemeClr val="tx1"/>
                </a:solidFill>
                <a:latin typeface="+mn-lt"/>
                <a:ea typeface="+mn-ea"/>
                <a:cs typeface="+mn-cs"/>
              </a:defRPr>
            </a:lvl3pPr>
            <a:lvl4pPr marL="1371600" algn="l" defTabSz="913765" rtl="0" eaLnBrk="1" latinLnBrk="0" hangingPunct="1">
              <a:defRPr sz="1700" kern="1200">
                <a:solidFill>
                  <a:schemeClr val="tx1"/>
                </a:solidFill>
                <a:latin typeface="+mn-lt"/>
                <a:ea typeface="+mn-ea"/>
                <a:cs typeface="+mn-cs"/>
              </a:defRPr>
            </a:lvl4pPr>
            <a:lvl5pPr marL="1828165" algn="l" defTabSz="913765" rtl="0" eaLnBrk="1" latinLnBrk="0" hangingPunct="1">
              <a:defRPr sz="1700" kern="1200">
                <a:solidFill>
                  <a:schemeClr val="tx1"/>
                </a:solidFill>
                <a:latin typeface="+mn-lt"/>
                <a:ea typeface="+mn-ea"/>
                <a:cs typeface="+mn-cs"/>
              </a:defRPr>
            </a:lvl5pPr>
            <a:lvl6pPr marL="2285365" algn="l" defTabSz="913765" rtl="0" eaLnBrk="1" latinLnBrk="0" hangingPunct="1">
              <a:defRPr sz="1700" kern="1200">
                <a:solidFill>
                  <a:schemeClr val="tx1"/>
                </a:solidFill>
                <a:latin typeface="+mn-lt"/>
                <a:ea typeface="+mn-ea"/>
                <a:cs typeface="+mn-cs"/>
              </a:defRPr>
            </a:lvl6pPr>
            <a:lvl7pPr marL="2742565" algn="l" defTabSz="913765" rtl="0" eaLnBrk="1" latinLnBrk="0" hangingPunct="1">
              <a:defRPr sz="1700" kern="1200">
                <a:solidFill>
                  <a:schemeClr val="tx1"/>
                </a:solidFill>
                <a:latin typeface="+mn-lt"/>
                <a:ea typeface="+mn-ea"/>
                <a:cs typeface="+mn-cs"/>
              </a:defRPr>
            </a:lvl7pPr>
            <a:lvl8pPr marL="3199765" algn="l" defTabSz="913765" rtl="0" eaLnBrk="1" latinLnBrk="0" hangingPunct="1">
              <a:defRPr sz="1700" kern="1200">
                <a:solidFill>
                  <a:schemeClr val="tx1"/>
                </a:solidFill>
                <a:latin typeface="+mn-lt"/>
                <a:ea typeface="+mn-ea"/>
                <a:cs typeface="+mn-cs"/>
              </a:defRPr>
            </a:lvl8pPr>
            <a:lvl9pPr marL="3656965" algn="l" defTabSz="913765" rtl="0" eaLnBrk="1" latinLnBrk="0" hangingPunct="1">
              <a:defRPr sz="1700" kern="1200">
                <a:solidFill>
                  <a:schemeClr val="tx1"/>
                </a:solidFill>
                <a:latin typeface="+mn-lt"/>
                <a:ea typeface="+mn-ea"/>
                <a:cs typeface="+mn-cs"/>
              </a:defRPr>
            </a:lvl9pPr>
          </a:lstStyle>
          <a:p>
            <a:pPr algn="ctr">
              <a:lnSpc>
                <a:spcPct val="130000"/>
              </a:lnSpc>
            </a:pPr>
            <a:r>
              <a:rPr lang="zh-CN" altLang="en-US" sz="1400" b="1" noProof="1" smtClean="0">
                <a:solidFill>
                  <a:srgbClr val="EC8E1C"/>
                </a:solidFill>
                <a:latin typeface="微软雅黑" panose="020B0503020204020204" pitchFamily="34" charset="-122"/>
                <a:ea typeface="微软雅黑" panose="020B0503020204020204" pitchFamily="34" charset="-122"/>
              </a:rPr>
              <a:t>小标题</a:t>
            </a:r>
            <a:endParaRPr lang="en-US" altLang="zh-CN" sz="1400" b="1" noProof="1" smtClean="0">
              <a:solidFill>
                <a:srgbClr val="EC8E1C"/>
              </a:solidFill>
              <a:latin typeface="微软雅黑" panose="020B0503020204020204" pitchFamily="34" charset="-122"/>
              <a:ea typeface="微软雅黑" panose="020B0503020204020204" pitchFamily="34" charset="-122"/>
            </a:endParaRPr>
          </a:p>
          <a:p>
            <a:pPr algn="ctr">
              <a:lnSpc>
                <a:spcPct val="130000"/>
              </a:lnSpc>
            </a:pPr>
            <a:r>
              <a:rPr lang="zh-CN" altLang="en-US" sz="1050" noProof="1" smtClean="0">
                <a:latin typeface="微软雅黑" panose="020B0503020204020204" pitchFamily="34" charset="-122"/>
                <a:ea typeface="微软雅黑" panose="020B0503020204020204" pitchFamily="34" charset="-122"/>
              </a:rPr>
              <a:t>您</a:t>
            </a:r>
            <a:r>
              <a:rPr lang="zh-CN" altLang="en-US" sz="1050" noProof="1">
                <a:latin typeface="微软雅黑" panose="020B0503020204020204" pitchFamily="34" charset="-122"/>
                <a:ea typeface="微软雅黑" panose="020B0503020204020204" pitchFamily="34" charset="-122"/>
              </a:rPr>
              <a:t>的内容打在这里，或者通过复制您的文本后，在此框中选择粘贴，并选择只保留</a:t>
            </a:r>
            <a:r>
              <a:rPr lang="zh-CN" altLang="en-US" sz="1050" noProof="1" smtClean="0">
                <a:latin typeface="微软雅黑" panose="020B0503020204020204" pitchFamily="34" charset="-122"/>
                <a:ea typeface="微软雅黑" panose="020B0503020204020204" pitchFamily="34" charset="-122"/>
              </a:rPr>
              <a:t>文字</a:t>
            </a:r>
            <a:endParaRPr lang="en-US" altLang="zh-CN" sz="1050" noProof="1">
              <a:latin typeface="微软雅黑" panose="020B0503020204020204" pitchFamily="34" charset="-122"/>
              <a:ea typeface="微软雅黑" panose="020B0503020204020204" pitchFamily="34" charset="-122"/>
            </a:endParaRPr>
          </a:p>
        </p:txBody>
      </p:sp>
      <p:sp>
        <p:nvSpPr>
          <p:cNvPr id="37" name="TextBox 36"/>
          <p:cNvSpPr txBox="1"/>
          <p:nvPr/>
        </p:nvSpPr>
        <p:spPr>
          <a:xfrm>
            <a:off x="707657" y="3795886"/>
            <a:ext cx="2061967" cy="983522"/>
          </a:xfrm>
          <a:prstGeom prst="rect">
            <a:avLst/>
          </a:prstGeom>
          <a:noFill/>
        </p:spPr>
        <p:txBody>
          <a:bodyPr wrap="square" lIns="72562" tIns="36282" rIns="72562" bIns="36282" rtlCol="0">
            <a:spAutoFit/>
          </a:bodyPr>
          <a:lst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4400" algn="l" defTabSz="913765" rtl="0" eaLnBrk="1" latinLnBrk="0" hangingPunct="1">
              <a:defRPr sz="1700" kern="1200">
                <a:solidFill>
                  <a:schemeClr val="tx1"/>
                </a:solidFill>
                <a:latin typeface="+mn-lt"/>
                <a:ea typeface="+mn-ea"/>
                <a:cs typeface="+mn-cs"/>
              </a:defRPr>
            </a:lvl3pPr>
            <a:lvl4pPr marL="1371600" algn="l" defTabSz="913765" rtl="0" eaLnBrk="1" latinLnBrk="0" hangingPunct="1">
              <a:defRPr sz="1700" kern="1200">
                <a:solidFill>
                  <a:schemeClr val="tx1"/>
                </a:solidFill>
                <a:latin typeface="+mn-lt"/>
                <a:ea typeface="+mn-ea"/>
                <a:cs typeface="+mn-cs"/>
              </a:defRPr>
            </a:lvl4pPr>
            <a:lvl5pPr marL="1828165" algn="l" defTabSz="913765" rtl="0" eaLnBrk="1" latinLnBrk="0" hangingPunct="1">
              <a:defRPr sz="1700" kern="1200">
                <a:solidFill>
                  <a:schemeClr val="tx1"/>
                </a:solidFill>
                <a:latin typeface="+mn-lt"/>
                <a:ea typeface="+mn-ea"/>
                <a:cs typeface="+mn-cs"/>
              </a:defRPr>
            </a:lvl5pPr>
            <a:lvl6pPr marL="2285365" algn="l" defTabSz="913765" rtl="0" eaLnBrk="1" latinLnBrk="0" hangingPunct="1">
              <a:defRPr sz="1700" kern="1200">
                <a:solidFill>
                  <a:schemeClr val="tx1"/>
                </a:solidFill>
                <a:latin typeface="+mn-lt"/>
                <a:ea typeface="+mn-ea"/>
                <a:cs typeface="+mn-cs"/>
              </a:defRPr>
            </a:lvl6pPr>
            <a:lvl7pPr marL="2742565" algn="l" defTabSz="913765" rtl="0" eaLnBrk="1" latinLnBrk="0" hangingPunct="1">
              <a:defRPr sz="1700" kern="1200">
                <a:solidFill>
                  <a:schemeClr val="tx1"/>
                </a:solidFill>
                <a:latin typeface="+mn-lt"/>
                <a:ea typeface="+mn-ea"/>
                <a:cs typeface="+mn-cs"/>
              </a:defRPr>
            </a:lvl7pPr>
            <a:lvl8pPr marL="3199765" algn="l" defTabSz="913765" rtl="0" eaLnBrk="1" latinLnBrk="0" hangingPunct="1">
              <a:defRPr sz="1700" kern="1200">
                <a:solidFill>
                  <a:schemeClr val="tx1"/>
                </a:solidFill>
                <a:latin typeface="+mn-lt"/>
                <a:ea typeface="+mn-ea"/>
                <a:cs typeface="+mn-cs"/>
              </a:defRPr>
            </a:lvl8pPr>
            <a:lvl9pPr marL="3656965" algn="l" defTabSz="913765" rtl="0" eaLnBrk="1" latinLnBrk="0" hangingPunct="1">
              <a:defRPr sz="1700" kern="1200">
                <a:solidFill>
                  <a:schemeClr val="tx1"/>
                </a:solidFill>
                <a:latin typeface="+mn-lt"/>
                <a:ea typeface="+mn-ea"/>
                <a:cs typeface="+mn-cs"/>
              </a:defRPr>
            </a:lvl9pPr>
          </a:lstStyle>
          <a:p>
            <a:pPr algn="ctr">
              <a:lnSpc>
                <a:spcPct val="130000"/>
              </a:lnSpc>
            </a:pPr>
            <a:r>
              <a:rPr lang="zh-CN" altLang="en-US" sz="1400" b="1" noProof="1" smtClean="0">
                <a:solidFill>
                  <a:srgbClr val="EC8E1C"/>
                </a:solidFill>
                <a:latin typeface="微软雅黑" panose="020B0503020204020204" pitchFamily="34" charset="-122"/>
                <a:ea typeface="微软雅黑" panose="020B0503020204020204" pitchFamily="34" charset="-122"/>
              </a:rPr>
              <a:t>小标题</a:t>
            </a:r>
            <a:endParaRPr lang="en-US" altLang="zh-CN" sz="1400" b="1" noProof="1" smtClean="0">
              <a:solidFill>
                <a:srgbClr val="EC8E1C"/>
              </a:solidFill>
              <a:latin typeface="微软雅黑" panose="020B0503020204020204" pitchFamily="34" charset="-122"/>
              <a:ea typeface="微软雅黑" panose="020B0503020204020204" pitchFamily="34" charset="-122"/>
            </a:endParaRPr>
          </a:p>
          <a:p>
            <a:pPr algn="ctr">
              <a:lnSpc>
                <a:spcPct val="130000"/>
              </a:lnSpc>
            </a:pPr>
            <a:r>
              <a:rPr lang="zh-CN" altLang="en-US" sz="1050" noProof="1" smtClean="0">
                <a:latin typeface="微软雅黑" panose="020B0503020204020204" pitchFamily="34" charset="-122"/>
                <a:ea typeface="微软雅黑" panose="020B0503020204020204" pitchFamily="34" charset="-122"/>
              </a:rPr>
              <a:t>您</a:t>
            </a:r>
            <a:r>
              <a:rPr lang="zh-CN" altLang="en-US" sz="1050" noProof="1">
                <a:latin typeface="微软雅黑" panose="020B0503020204020204" pitchFamily="34" charset="-122"/>
                <a:ea typeface="微软雅黑" panose="020B0503020204020204" pitchFamily="34" charset="-122"/>
              </a:rPr>
              <a:t>的内容打在这里，或者通过复制您的文本后，在此框中选择粘贴，并选择只保留</a:t>
            </a:r>
            <a:r>
              <a:rPr lang="zh-CN" altLang="en-US" sz="1050" noProof="1" smtClean="0">
                <a:latin typeface="微软雅黑" panose="020B0503020204020204" pitchFamily="34" charset="-122"/>
                <a:ea typeface="微软雅黑" panose="020B0503020204020204" pitchFamily="34" charset="-122"/>
              </a:rPr>
              <a:t>文字</a:t>
            </a:r>
            <a:endParaRPr lang="en-US" altLang="zh-CN" sz="1050" noProof="1">
              <a:latin typeface="微软雅黑" panose="020B0503020204020204" pitchFamily="34" charset="-122"/>
              <a:ea typeface="微软雅黑" panose="020B0503020204020204" pitchFamily="34" charset="-122"/>
            </a:endParaRPr>
          </a:p>
        </p:txBody>
      </p:sp>
      <p:sp>
        <p:nvSpPr>
          <p:cNvPr id="38" name="TextBox 37"/>
          <p:cNvSpPr txBox="1"/>
          <p:nvPr/>
        </p:nvSpPr>
        <p:spPr>
          <a:xfrm>
            <a:off x="6637361" y="990566"/>
            <a:ext cx="2061967" cy="983522"/>
          </a:xfrm>
          <a:prstGeom prst="rect">
            <a:avLst/>
          </a:prstGeom>
          <a:noFill/>
        </p:spPr>
        <p:txBody>
          <a:bodyPr wrap="square" lIns="72562" tIns="36282" rIns="72562" bIns="36282" rtlCol="0">
            <a:spAutoFit/>
          </a:bodyPr>
          <a:lst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4400" algn="l" defTabSz="913765" rtl="0" eaLnBrk="1" latinLnBrk="0" hangingPunct="1">
              <a:defRPr sz="1700" kern="1200">
                <a:solidFill>
                  <a:schemeClr val="tx1"/>
                </a:solidFill>
                <a:latin typeface="+mn-lt"/>
                <a:ea typeface="+mn-ea"/>
                <a:cs typeface="+mn-cs"/>
              </a:defRPr>
            </a:lvl3pPr>
            <a:lvl4pPr marL="1371600" algn="l" defTabSz="913765" rtl="0" eaLnBrk="1" latinLnBrk="0" hangingPunct="1">
              <a:defRPr sz="1700" kern="1200">
                <a:solidFill>
                  <a:schemeClr val="tx1"/>
                </a:solidFill>
                <a:latin typeface="+mn-lt"/>
                <a:ea typeface="+mn-ea"/>
                <a:cs typeface="+mn-cs"/>
              </a:defRPr>
            </a:lvl4pPr>
            <a:lvl5pPr marL="1828165" algn="l" defTabSz="913765" rtl="0" eaLnBrk="1" latinLnBrk="0" hangingPunct="1">
              <a:defRPr sz="1700" kern="1200">
                <a:solidFill>
                  <a:schemeClr val="tx1"/>
                </a:solidFill>
                <a:latin typeface="+mn-lt"/>
                <a:ea typeface="+mn-ea"/>
                <a:cs typeface="+mn-cs"/>
              </a:defRPr>
            </a:lvl5pPr>
            <a:lvl6pPr marL="2285365" algn="l" defTabSz="913765" rtl="0" eaLnBrk="1" latinLnBrk="0" hangingPunct="1">
              <a:defRPr sz="1700" kern="1200">
                <a:solidFill>
                  <a:schemeClr val="tx1"/>
                </a:solidFill>
                <a:latin typeface="+mn-lt"/>
                <a:ea typeface="+mn-ea"/>
                <a:cs typeface="+mn-cs"/>
              </a:defRPr>
            </a:lvl6pPr>
            <a:lvl7pPr marL="2742565" algn="l" defTabSz="913765" rtl="0" eaLnBrk="1" latinLnBrk="0" hangingPunct="1">
              <a:defRPr sz="1700" kern="1200">
                <a:solidFill>
                  <a:schemeClr val="tx1"/>
                </a:solidFill>
                <a:latin typeface="+mn-lt"/>
                <a:ea typeface="+mn-ea"/>
                <a:cs typeface="+mn-cs"/>
              </a:defRPr>
            </a:lvl7pPr>
            <a:lvl8pPr marL="3199765" algn="l" defTabSz="913765" rtl="0" eaLnBrk="1" latinLnBrk="0" hangingPunct="1">
              <a:defRPr sz="1700" kern="1200">
                <a:solidFill>
                  <a:schemeClr val="tx1"/>
                </a:solidFill>
                <a:latin typeface="+mn-lt"/>
                <a:ea typeface="+mn-ea"/>
                <a:cs typeface="+mn-cs"/>
              </a:defRPr>
            </a:lvl8pPr>
            <a:lvl9pPr marL="3656965" algn="l" defTabSz="913765" rtl="0" eaLnBrk="1" latinLnBrk="0" hangingPunct="1">
              <a:defRPr sz="1700" kern="1200">
                <a:solidFill>
                  <a:schemeClr val="tx1"/>
                </a:solidFill>
                <a:latin typeface="+mn-lt"/>
                <a:ea typeface="+mn-ea"/>
                <a:cs typeface="+mn-cs"/>
              </a:defRPr>
            </a:lvl9pPr>
          </a:lstStyle>
          <a:p>
            <a:pPr algn="ctr">
              <a:lnSpc>
                <a:spcPct val="130000"/>
              </a:lnSpc>
            </a:pPr>
            <a:r>
              <a:rPr lang="zh-CN" altLang="en-US" sz="1400" b="1" noProof="1" smtClean="0">
                <a:solidFill>
                  <a:srgbClr val="EC8E1C"/>
                </a:solidFill>
                <a:latin typeface="微软雅黑" panose="020B0503020204020204" pitchFamily="34" charset="-122"/>
                <a:ea typeface="微软雅黑" panose="020B0503020204020204" pitchFamily="34" charset="-122"/>
              </a:rPr>
              <a:t>小标题</a:t>
            </a:r>
            <a:endParaRPr lang="en-US" altLang="zh-CN" sz="1400" b="1" noProof="1" smtClean="0">
              <a:solidFill>
                <a:srgbClr val="EC8E1C"/>
              </a:solidFill>
              <a:latin typeface="微软雅黑" panose="020B0503020204020204" pitchFamily="34" charset="-122"/>
              <a:ea typeface="微软雅黑" panose="020B0503020204020204" pitchFamily="34" charset="-122"/>
            </a:endParaRPr>
          </a:p>
          <a:p>
            <a:pPr algn="ctr">
              <a:lnSpc>
                <a:spcPct val="130000"/>
              </a:lnSpc>
            </a:pPr>
            <a:r>
              <a:rPr lang="zh-CN" altLang="en-US" sz="1050" noProof="1" smtClean="0">
                <a:latin typeface="微软雅黑" panose="020B0503020204020204" pitchFamily="34" charset="-122"/>
                <a:ea typeface="微软雅黑" panose="020B0503020204020204" pitchFamily="34" charset="-122"/>
              </a:rPr>
              <a:t>您</a:t>
            </a:r>
            <a:r>
              <a:rPr lang="zh-CN" altLang="en-US" sz="1050" noProof="1">
                <a:latin typeface="微软雅黑" panose="020B0503020204020204" pitchFamily="34" charset="-122"/>
                <a:ea typeface="微软雅黑" panose="020B0503020204020204" pitchFamily="34" charset="-122"/>
              </a:rPr>
              <a:t>的内容打在这里，或者通过复制您的文本后，在此框中选择粘贴，并选择只保留</a:t>
            </a:r>
            <a:r>
              <a:rPr lang="zh-CN" altLang="en-US" sz="1050" noProof="1" smtClean="0">
                <a:latin typeface="微软雅黑" panose="020B0503020204020204" pitchFamily="34" charset="-122"/>
                <a:ea typeface="微软雅黑" panose="020B0503020204020204" pitchFamily="34" charset="-122"/>
              </a:rPr>
              <a:t>文字</a:t>
            </a:r>
            <a:endParaRPr lang="en-US" altLang="zh-CN" sz="1050" noProof="1">
              <a:latin typeface="微软雅黑" panose="020B0503020204020204" pitchFamily="34" charset="-122"/>
              <a:ea typeface="微软雅黑" panose="020B0503020204020204" pitchFamily="34" charset="-122"/>
            </a:endParaRPr>
          </a:p>
        </p:txBody>
      </p:sp>
      <p:sp>
        <p:nvSpPr>
          <p:cNvPr id="39" name="TextBox 38"/>
          <p:cNvSpPr txBox="1"/>
          <p:nvPr/>
        </p:nvSpPr>
        <p:spPr>
          <a:xfrm>
            <a:off x="6637361" y="2283718"/>
            <a:ext cx="2061967" cy="983522"/>
          </a:xfrm>
          <a:prstGeom prst="rect">
            <a:avLst/>
          </a:prstGeom>
          <a:noFill/>
        </p:spPr>
        <p:txBody>
          <a:bodyPr wrap="square" lIns="72562" tIns="36282" rIns="72562" bIns="36282" rtlCol="0">
            <a:spAutoFit/>
          </a:bodyPr>
          <a:lst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4400" algn="l" defTabSz="913765" rtl="0" eaLnBrk="1" latinLnBrk="0" hangingPunct="1">
              <a:defRPr sz="1700" kern="1200">
                <a:solidFill>
                  <a:schemeClr val="tx1"/>
                </a:solidFill>
                <a:latin typeface="+mn-lt"/>
                <a:ea typeface="+mn-ea"/>
                <a:cs typeface="+mn-cs"/>
              </a:defRPr>
            </a:lvl3pPr>
            <a:lvl4pPr marL="1371600" algn="l" defTabSz="913765" rtl="0" eaLnBrk="1" latinLnBrk="0" hangingPunct="1">
              <a:defRPr sz="1700" kern="1200">
                <a:solidFill>
                  <a:schemeClr val="tx1"/>
                </a:solidFill>
                <a:latin typeface="+mn-lt"/>
                <a:ea typeface="+mn-ea"/>
                <a:cs typeface="+mn-cs"/>
              </a:defRPr>
            </a:lvl4pPr>
            <a:lvl5pPr marL="1828165" algn="l" defTabSz="913765" rtl="0" eaLnBrk="1" latinLnBrk="0" hangingPunct="1">
              <a:defRPr sz="1700" kern="1200">
                <a:solidFill>
                  <a:schemeClr val="tx1"/>
                </a:solidFill>
                <a:latin typeface="+mn-lt"/>
                <a:ea typeface="+mn-ea"/>
                <a:cs typeface="+mn-cs"/>
              </a:defRPr>
            </a:lvl5pPr>
            <a:lvl6pPr marL="2285365" algn="l" defTabSz="913765" rtl="0" eaLnBrk="1" latinLnBrk="0" hangingPunct="1">
              <a:defRPr sz="1700" kern="1200">
                <a:solidFill>
                  <a:schemeClr val="tx1"/>
                </a:solidFill>
                <a:latin typeface="+mn-lt"/>
                <a:ea typeface="+mn-ea"/>
                <a:cs typeface="+mn-cs"/>
              </a:defRPr>
            </a:lvl6pPr>
            <a:lvl7pPr marL="2742565" algn="l" defTabSz="913765" rtl="0" eaLnBrk="1" latinLnBrk="0" hangingPunct="1">
              <a:defRPr sz="1700" kern="1200">
                <a:solidFill>
                  <a:schemeClr val="tx1"/>
                </a:solidFill>
                <a:latin typeface="+mn-lt"/>
                <a:ea typeface="+mn-ea"/>
                <a:cs typeface="+mn-cs"/>
              </a:defRPr>
            </a:lvl7pPr>
            <a:lvl8pPr marL="3199765" algn="l" defTabSz="913765" rtl="0" eaLnBrk="1" latinLnBrk="0" hangingPunct="1">
              <a:defRPr sz="1700" kern="1200">
                <a:solidFill>
                  <a:schemeClr val="tx1"/>
                </a:solidFill>
                <a:latin typeface="+mn-lt"/>
                <a:ea typeface="+mn-ea"/>
                <a:cs typeface="+mn-cs"/>
              </a:defRPr>
            </a:lvl8pPr>
            <a:lvl9pPr marL="3656965" algn="l" defTabSz="913765" rtl="0" eaLnBrk="1" latinLnBrk="0" hangingPunct="1">
              <a:defRPr sz="1700" kern="1200">
                <a:solidFill>
                  <a:schemeClr val="tx1"/>
                </a:solidFill>
                <a:latin typeface="+mn-lt"/>
                <a:ea typeface="+mn-ea"/>
                <a:cs typeface="+mn-cs"/>
              </a:defRPr>
            </a:lvl9pPr>
          </a:lstStyle>
          <a:p>
            <a:pPr algn="ctr">
              <a:lnSpc>
                <a:spcPct val="130000"/>
              </a:lnSpc>
            </a:pPr>
            <a:r>
              <a:rPr lang="zh-CN" altLang="en-US" sz="1400" b="1" noProof="1" smtClean="0">
                <a:solidFill>
                  <a:srgbClr val="EC8E1C"/>
                </a:solidFill>
                <a:latin typeface="微软雅黑" panose="020B0503020204020204" pitchFamily="34" charset="-122"/>
                <a:ea typeface="微软雅黑" panose="020B0503020204020204" pitchFamily="34" charset="-122"/>
              </a:rPr>
              <a:t>小标题</a:t>
            </a:r>
            <a:endParaRPr lang="en-US" altLang="zh-CN" sz="1400" b="1" noProof="1" smtClean="0">
              <a:solidFill>
                <a:srgbClr val="EC8E1C"/>
              </a:solidFill>
              <a:latin typeface="微软雅黑" panose="020B0503020204020204" pitchFamily="34" charset="-122"/>
              <a:ea typeface="微软雅黑" panose="020B0503020204020204" pitchFamily="34" charset="-122"/>
            </a:endParaRPr>
          </a:p>
          <a:p>
            <a:pPr algn="ctr">
              <a:lnSpc>
                <a:spcPct val="130000"/>
              </a:lnSpc>
            </a:pPr>
            <a:r>
              <a:rPr lang="zh-CN" altLang="en-US" sz="1050" noProof="1" smtClean="0">
                <a:latin typeface="微软雅黑" panose="020B0503020204020204" pitchFamily="34" charset="-122"/>
                <a:ea typeface="微软雅黑" panose="020B0503020204020204" pitchFamily="34" charset="-122"/>
              </a:rPr>
              <a:t>您</a:t>
            </a:r>
            <a:r>
              <a:rPr lang="zh-CN" altLang="en-US" sz="1050" noProof="1">
                <a:latin typeface="微软雅黑" panose="020B0503020204020204" pitchFamily="34" charset="-122"/>
                <a:ea typeface="微软雅黑" panose="020B0503020204020204" pitchFamily="34" charset="-122"/>
              </a:rPr>
              <a:t>的内容打在这里，或者通过复制您的文本后，在此框中选择粘贴，并选择只保留</a:t>
            </a:r>
            <a:r>
              <a:rPr lang="zh-CN" altLang="en-US" sz="1050" noProof="1" smtClean="0">
                <a:latin typeface="微软雅黑" panose="020B0503020204020204" pitchFamily="34" charset="-122"/>
                <a:ea typeface="微软雅黑" panose="020B0503020204020204" pitchFamily="34" charset="-122"/>
              </a:rPr>
              <a:t>文字</a:t>
            </a:r>
            <a:endParaRPr lang="en-US" altLang="zh-CN" sz="1050" noProof="1">
              <a:latin typeface="微软雅黑" panose="020B0503020204020204" pitchFamily="34" charset="-122"/>
              <a:ea typeface="微软雅黑" panose="020B0503020204020204" pitchFamily="34" charset="-122"/>
            </a:endParaRPr>
          </a:p>
        </p:txBody>
      </p:sp>
      <p:sp>
        <p:nvSpPr>
          <p:cNvPr id="40" name="TextBox 39"/>
          <p:cNvSpPr txBox="1"/>
          <p:nvPr/>
        </p:nvSpPr>
        <p:spPr>
          <a:xfrm>
            <a:off x="6637361" y="3795886"/>
            <a:ext cx="2061967" cy="983522"/>
          </a:xfrm>
          <a:prstGeom prst="rect">
            <a:avLst/>
          </a:prstGeom>
          <a:noFill/>
        </p:spPr>
        <p:txBody>
          <a:bodyPr wrap="square" lIns="72562" tIns="36282" rIns="72562" bIns="36282" rtlCol="0">
            <a:spAutoFit/>
          </a:bodyPr>
          <a:lst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4400" algn="l" defTabSz="913765" rtl="0" eaLnBrk="1" latinLnBrk="0" hangingPunct="1">
              <a:defRPr sz="1700" kern="1200">
                <a:solidFill>
                  <a:schemeClr val="tx1"/>
                </a:solidFill>
                <a:latin typeface="+mn-lt"/>
                <a:ea typeface="+mn-ea"/>
                <a:cs typeface="+mn-cs"/>
              </a:defRPr>
            </a:lvl3pPr>
            <a:lvl4pPr marL="1371600" algn="l" defTabSz="913765" rtl="0" eaLnBrk="1" latinLnBrk="0" hangingPunct="1">
              <a:defRPr sz="1700" kern="1200">
                <a:solidFill>
                  <a:schemeClr val="tx1"/>
                </a:solidFill>
                <a:latin typeface="+mn-lt"/>
                <a:ea typeface="+mn-ea"/>
                <a:cs typeface="+mn-cs"/>
              </a:defRPr>
            </a:lvl4pPr>
            <a:lvl5pPr marL="1828165" algn="l" defTabSz="913765" rtl="0" eaLnBrk="1" latinLnBrk="0" hangingPunct="1">
              <a:defRPr sz="1700" kern="1200">
                <a:solidFill>
                  <a:schemeClr val="tx1"/>
                </a:solidFill>
                <a:latin typeface="+mn-lt"/>
                <a:ea typeface="+mn-ea"/>
                <a:cs typeface="+mn-cs"/>
              </a:defRPr>
            </a:lvl5pPr>
            <a:lvl6pPr marL="2285365" algn="l" defTabSz="913765" rtl="0" eaLnBrk="1" latinLnBrk="0" hangingPunct="1">
              <a:defRPr sz="1700" kern="1200">
                <a:solidFill>
                  <a:schemeClr val="tx1"/>
                </a:solidFill>
                <a:latin typeface="+mn-lt"/>
                <a:ea typeface="+mn-ea"/>
                <a:cs typeface="+mn-cs"/>
              </a:defRPr>
            </a:lvl6pPr>
            <a:lvl7pPr marL="2742565" algn="l" defTabSz="913765" rtl="0" eaLnBrk="1" latinLnBrk="0" hangingPunct="1">
              <a:defRPr sz="1700" kern="1200">
                <a:solidFill>
                  <a:schemeClr val="tx1"/>
                </a:solidFill>
                <a:latin typeface="+mn-lt"/>
                <a:ea typeface="+mn-ea"/>
                <a:cs typeface="+mn-cs"/>
              </a:defRPr>
            </a:lvl7pPr>
            <a:lvl8pPr marL="3199765" algn="l" defTabSz="913765" rtl="0" eaLnBrk="1" latinLnBrk="0" hangingPunct="1">
              <a:defRPr sz="1700" kern="1200">
                <a:solidFill>
                  <a:schemeClr val="tx1"/>
                </a:solidFill>
                <a:latin typeface="+mn-lt"/>
                <a:ea typeface="+mn-ea"/>
                <a:cs typeface="+mn-cs"/>
              </a:defRPr>
            </a:lvl8pPr>
            <a:lvl9pPr marL="3656965" algn="l" defTabSz="913765" rtl="0" eaLnBrk="1" latinLnBrk="0" hangingPunct="1">
              <a:defRPr sz="1700" kern="1200">
                <a:solidFill>
                  <a:schemeClr val="tx1"/>
                </a:solidFill>
                <a:latin typeface="+mn-lt"/>
                <a:ea typeface="+mn-ea"/>
                <a:cs typeface="+mn-cs"/>
              </a:defRPr>
            </a:lvl9pPr>
          </a:lstStyle>
          <a:p>
            <a:pPr algn="ctr">
              <a:lnSpc>
                <a:spcPct val="130000"/>
              </a:lnSpc>
            </a:pPr>
            <a:r>
              <a:rPr lang="zh-CN" altLang="en-US" sz="1400" b="1" noProof="1" smtClean="0">
                <a:solidFill>
                  <a:srgbClr val="EC8E1C"/>
                </a:solidFill>
                <a:latin typeface="微软雅黑" panose="020B0503020204020204" pitchFamily="34" charset="-122"/>
                <a:ea typeface="微软雅黑" panose="020B0503020204020204" pitchFamily="34" charset="-122"/>
              </a:rPr>
              <a:t>小标题</a:t>
            </a:r>
            <a:endParaRPr lang="en-US" altLang="zh-CN" sz="1400" b="1" noProof="1" smtClean="0">
              <a:solidFill>
                <a:srgbClr val="EC8E1C"/>
              </a:solidFill>
              <a:latin typeface="微软雅黑" panose="020B0503020204020204" pitchFamily="34" charset="-122"/>
              <a:ea typeface="微软雅黑" panose="020B0503020204020204" pitchFamily="34" charset="-122"/>
            </a:endParaRPr>
          </a:p>
          <a:p>
            <a:pPr algn="ctr">
              <a:lnSpc>
                <a:spcPct val="130000"/>
              </a:lnSpc>
            </a:pPr>
            <a:r>
              <a:rPr lang="zh-CN" altLang="en-US" sz="1050" noProof="1" smtClean="0">
                <a:latin typeface="微软雅黑" panose="020B0503020204020204" pitchFamily="34" charset="-122"/>
                <a:ea typeface="微软雅黑" panose="020B0503020204020204" pitchFamily="34" charset="-122"/>
              </a:rPr>
              <a:t>您</a:t>
            </a:r>
            <a:r>
              <a:rPr lang="zh-CN" altLang="en-US" sz="1050" noProof="1">
                <a:latin typeface="微软雅黑" panose="020B0503020204020204" pitchFamily="34" charset="-122"/>
                <a:ea typeface="微软雅黑" panose="020B0503020204020204" pitchFamily="34" charset="-122"/>
              </a:rPr>
              <a:t>的内容打在这里，或者通过复制您的文本后，在此框中选择粘贴，并选择只保留</a:t>
            </a:r>
            <a:r>
              <a:rPr lang="zh-CN" altLang="en-US" sz="1050" noProof="1" smtClean="0">
                <a:latin typeface="微软雅黑" panose="020B0503020204020204" pitchFamily="34" charset="-122"/>
                <a:ea typeface="微软雅黑" panose="020B0503020204020204" pitchFamily="34" charset="-122"/>
              </a:rPr>
              <a:t>文字</a:t>
            </a:r>
            <a:endParaRPr lang="en-US" altLang="zh-CN" sz="1050" noProof="1">
              <a:latin typeface="微软雅黑" panose="020B0503020204020204" pitchFamily="34" charset="-122"/>
              <a:ea typeface="微软雅黑" panose="020B0503020204020204" pitchFamily="34" charset="-122"/>
            </a:endParaRPr>
          </a:p>
        </p:txBody>
      </p:sp>
      <p:sp>
        <p:nvSpPr>
          <p:cNvPr id="41" name="椭圆 40"/>
          <p:cNvSpPr/>
          <p:nvPr/>
        </p:nvSpPr>
        <p:spPr>
          <a:xfrm>
            <a:off x="3651155" y="2560312"/>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42" name="椭圆 41"/>
          <p:cNvSpPr/>
          <p:nvPr/>
        </p:nvSpPr>
        <p:spPr>
          <a:xfrm>
            <a:off x="6212305" y="2897862"/>
            <a:ext cx="272773" cy="277574"/>
          </a:xfrm>
          <a:prstGeom prst="ellipse">
            <a:avLst/>
          </a:prstGeom>
          <a:solidFill>
            <a:srgbClr val="FECA0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a:p>
        </p:txBody>
      </p:sp>
      <p:sp>
        <p:nvSpPr>
          <p:cNvPr id="43" name="TextBox 42"/>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par>
                                <p:cTn id="12" presetID="22" presetClass="entr" presetSubtype="2" fill="hold" grpId="0" nodeType="withEffect">
                                  <p:stCondLst>
                                    <p:cond delay="80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par>
                                <p:cTn id="15" presetID="22" presetClass="entr" presetSubtype="8" fill="hold" grpId="0" nodeType="withEffect">
                                  <p:stCondLst>
                                    <p:cond delay="9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13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par>
                                <p:cTn id="24" presetID="22" presetClass="entr" presetSubtype="2" fill="hold" grpId="0" nodeType="withEffect">
                                  <p:stCondLst>
                                    <p:cond delay="1200"/>
                                  </p:stCondLst>
                                  <p:childTnLst>
                                    <p:set>
                                      <p:cBhvr>
                                        <p:cTn id="25" dur="1" fill="hold">
                                          <p:stCondLst>
                                            <p:cond delay="0"/>
                                          </p:stCondLst>
                                        </p:cTn>
                                        <p:tgtEl>
                                          <p:spTgt spid="10"/>
                                        </p:tgtEl>
                                        <p:attrNameLst>
                                          <p:attrName>style.visibility</p:attrName>
                                        </p:attrNameLst>
                                      </p:cBhvr>
                                      <p:to>
                                        <p:strVal val="visible"/>
                                      </p:to>
                                    </p:set>
                                    <p:animEffect transition="in" filter="wipe(right)">
                                      <p:cBhvr>
                                        <p:cTn id="26" dur="500"/>
                                        <p:tgtEl>
                                          <p:spTgt spid="10"/>
                                        </p:tgtEl>
                                      </p:cBhvr>
                                    </p:animEffect>
                                  </p:childTnLst>
                                </p:cTn>
                              </p:par>
                              <p:par>
                                <p:cTn id="27" presetID="22" presetClass="entr" presetSubtype="4" fill="hold" grpId="0" nodeType="withEffect">
                                  <p:stCondLst>
                                    <p:cond delay="140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par>
                                <p:cTn id="30" presetID="22" presetClass="entr" presetSubtype="8" fill="hold" grpId="0" nodeType="withEffect">
                                  <p:stCondLst>
                                    <p:cond delay="170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22" presetClass="entr" presetSubtype="4" fill="hold" grpId="0" nodeType="withEffect">
                                  <p:stCondLst>
                                    <p:cond delay="180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par>
                                <p:cTn id="36" presetID="22" presetClass="entr" presetSubtype="2" fill="hold" grpId="0" nodeType="withEffect">
                                  <p:stCondLst>
                                    <p:cond delay="200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150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19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14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220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animEffect transition="in" filter="fade">
                                      <p:cBhvr>
                                        <p:cTn id="73" dur="500"/>
                                        <p:tgtEl>
                                          <p:spTgt spid="41"/>
                                        </p:tgtEl>
                                      </p:cBhvr>
                                    </p:animEffect>
                                  </p:childTnLst>
                                </p:cTn>
                              </p:par>
                              <p:par>
                                <p:cTn id="74" presetID="53" presetClass="entr" presetSubtype="16" fill="hold" grpId="0" nodeType="withEffect">
                                  <p:stCondLst>
                                    <p:cond delay="230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par>
                                <p:cTn id="79" presetID="2" presetClass="entr" presetSubtype="8" decel="100000" fill="hold" grpId="0" nodeType="withEffect">
                                  <p:stCondLst>
                                    <p:cond delay="40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0-#ppt_w/2"/>
                                          </p:val>
                                        </p:tav>
                                        <p:tav tm="100000">
                                          <p:val>
                                            <p:strVal val="#ppt_x"/>
                                          </p:val>
                                        </p:tav>
                                      </p:tavLst>
                                    </p:anim>
                                    <p:anim calcmode="lin" valueType="num">
                                      <p:cBhvr additive="base">
                                        <p:cTn id="82" dur="500" fill="hold"/>
                                        <p:tgtEl>
                                          <p:spTgt spid="35"/>
                                        </p:tgtEl>
                                        <p:attrNameLst>
                                          <p:attrName>ppt_y</p:attrName>
                                        </p:attrNameLst>
                                      </p:cBhvr>
                                      <p:tavLst>
                                        <p:tav tm="0">
                                          <p:val>
                                            <p:strVal val="#ppt_y"/>
                                          </p:val>
                                        </p:tav>
                                        <p:tav tm="100000">
                                          <p:val>
                                            <p:strVal val="#ppt_y"/>
                                          </p:val>
                                        </p:tav>
                                      </p:tavLst>
                                    </p:anim>
                                  </p:childTnLst>
                                </p:cTn>
                              </p:par>
                              <p:par>
                                <p:cTn id="83" presetID="2" presetClass="entr" presetSubtype="8" decel="100000" fill="hold" grpId="0" nodeType="withEffect">
                                  <p:stCondLst>
                                    <p:cond delay="40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par>
                                <p:cTn id="87" presetID="2" presetClass="entr" presetSubtype="8" decel="100000" fill="hold" grpId="0" nodeType="withEffect">
                                  <p:stCondLst>
                                    <p:cond delay="400"/>
                                  </p:stCondLst>
                                  <p:childTnLst>
                                    <p:set>
                                      <p:cBhvr>
                                        <p:cTn id="88" dur="1" fill="hold">
                                          <p:stCondLst>
                                            <p:cond delay="0"/>
                                          </p:stCondLst>
                                        </p:cTn>
                                        <p:tgtEl>
                                          <p:spTgt spid="37"/>
                                        </p:tgtEl>
                                        <p:attrNameLst>
                                          <p:attrName>style.visibility</p:attrName>
                                        </p:attrNameLst>
                                      </p:cBhvr>
                                      <p:to>
                                        <p:strVal val="visible"/>
                                      </p:to>
                                    </p:set>
                                    <p:anim calcmode="lin" valueType="num">
                                      <p:cBhvr additive="base">
                                        <p:cTn id="89" dur="500" fill="hold"/>
                                        <p:tgtEl>
                                          <p:spTgt spid="37"/>
                                        </p:tgtEl>
                                        <p:attrNameLst>
                                          <p:attrName>ppt_x</p:attrName>
                                        </p:attrNameLst>
                                      </p:cBhvr>
                                      <p:tavLst>
                                        <p:tav tm="0">
                                          <p:val>
                                            <p:strVal val="0-#ppt_w/2"/>
                                          </p:val>
                                        </p:tav>
                                        <p:tav tm="100000">
                                          <p:val>
                                            <p:strVal val="#ppt_x"/>
                                          </p:val>
                                        </p:tav>
                                      </p:tavLst>
                                    </p:anim>
                                    <p:anim calcmode="lin" valueType="num">
                                      <p:cBhvr additive="base">
                                        <p:cTn id="90" dur="500" fill="hold"/>
                                        <p:tgtEl>
                                          <p:spTgt spid="37"/>
                                        </p:tgtEl>
                                        <p:attrNameLst>
                                          <p:attrName>ppt_y</p:attrName>
                                        </p:attrNameLst>
                                      </p:cBhvr>
                                      <p:tavLst>
                                        <p:tav tm="0">
                                          <p:val>
                                            <p:strVal val="#ppt_y"/>
                                          </p:val>
                                        </p:tav>
                                        <p:tav tm="100000">
                                          <p:val>
                                            <p:strVal val="#ppt_y"/>
                                          </p:val>
                                        </p:tav>
                                      </p:tavLst>
                                    </p:anim>
                                  </p:childTnLst>
                                </p:cTn>
                              </p:par>
                              <p:par>
                                <p:cTn id="91" presetID="2" presetClass="entr" presetSubtype="8" decel="100000" fill="hold" grpId="0" nodeType="withEffect">
                                  <p:stCondLst>
                                    <p:cond delay="400"/>
                                  </p:stCondLst>
                                  <p:childTnLst>
                                    <p:set>
                                      <p:cBhvr>
                                        <p:cTn id="92" dur="1" fill="hold">
                                          <p:stCondLst>
                                            <p:cond delay="0"/>
                                          </p:stCondLst>
                                        </p:cTn>
                                        <p:tgtEl>
                                          <p:spTgt spid="38"/>
                                        </p:tgtEl>
                                        <p:attrNameLst>
                                          <p:attrName>style.visibility</p:attrName>
                                        </p:attrNameLst>
                                      </p:cBhvr>
                                      <p:to>
                                        <p:strVal val="visible"/>
                                      </p:to>
                                    </p:set>
                                    <p:anim calcmode="lin" valueType="num">
                                      <p:cBhvr additive="base">
                                        <p:cTn id="93" dur="500" fill="hold"/>
                                        <p:tgtEl>
                                          <p:spTgt spid="38"/>
                                        </p:tgtEl>
                                        <p:attrNameLst>
                                          <p:attrName>ppt_x</p:attrName>
                                        </p:attrNameLst>
                                      </p:cBhvr>
                                      <p:tavLst>
                                        <p:tav tm="0">
                                          <p:val>
                                            <p:strVal val="0-#ppt_w/2"/>
                                          </p:val>
                                        </p:tav>
                                        <p:tav tm="100000">
                                          <p:val>
                                            <p:strVal val="#ppt_x"/>
                                          </p:val>
                                        </p:tav>
                                      </p:tavLst>
                                    </p:anim>
                                    <p:anim calcmode="lin" valueType="num">
                                      <p:cBhvr additive="base">
                                        <p:cTn id="94" dur="500" fill="hold"/>
                                        <p:tgtEl>
                                          <p:spTgt spid="38"/>
                                        </p:tgtEl>
                                        <p:attrNameLst>
                                          <p:attrName>ppt_y</p:attrName>
                                        </p:attrNameLst>
                                      </p:cBhvr>
                                      <p:tavLst>
                                        <p:tav tm="0">
                                          <p:val>
                                            <p:strVal val="#ppt_y"/>
                                          </p:val>
                                        </p:tav>
                                        <p:tav tm="100000">
                                          <p:val>
                                            <p:strVal val="#ppt_y"/>
                                          </p:val>
                                        </p:tav>
                                      </p:tavLst>
                                    </p:anim>
                                  </p:childTnLst>
                                </p:cTn>
                              </p:par>
                              <p:par>
                                <p:cTn id="95" presetID="2" presetClass="entr" presetSubtype="8" decel="100000" fill="hold" grpId="0" nodeType="withEffect">
                                  <p:stCondLst>
                                    <p:cond delay="400"/>
                                  </p:stCondLst>
                                  <p:childTnLst>
                                    <p:set>
                                      <p:cBhvr>
                                        <p:cTn id="96" dur="1" fill="hold">
                                          <p:stCondLst>
                                            <p:cond delay="0"/>
                                          </p:stCondLst>
                                        </p:cTn>
                                        <p:tgtEl>
                                          <p:spTgt spid="39"/>
                                        </p:tgtEl>
                                        <p:attrNameLst>
                                          <p:attrName>style.visibility</p:attrName>
                                        </p:attrNameLst>
                                      </p:cBhvr>
                                      <p:to>
                                        <p:strVal val="visible"/>
                                      </p:to>
                                    </p:set>
                                    <p:anim calcmode="lin" valueType="num">
                                      <p:cBhvr additive="base">
                                        <p:cTn id="97" dur="500" fill="hold"/>
                                        <p:tgtEl>
                                          <p:spTgt spid="39"/>
                                        </p:tgtEl>
                                        <p:attrNameLst>
                                          <p:attrName>ppt_x</p:attrName>
                                        </p:attrNameLst>
                                      </p:cBhvr>
                                      <p:tavLst>
                                        <p:tav tm="0">
                                          <p:val>
                                            <p:strVal val="0-#ppt_w/2"/>
                                          </p:val>
                                        </p:tav>
                                        <p:tav tm="100000">
                                          <p:val>
                                            <p:strVal val="#ppt_x"/>
                                          </p:val>
                                        </p:tav>
                                      </p:tavLst>
                                    </p:anim>
                                    <p:anim calcmode="lin" valueType="num">
                                      <p:cBhvr additive="base">
                                        <p:cTn id="98" dur="500" fill="hold"/>
                                        <p:tgtEl>
                                          <p:spTgt spid="39"/>
                                        </p:tgtEl>
                                        <p:attrNameLst>
                                          <p:attrName>ppt_y</p:attrName>
                                        </p:attrNameLst>
                                      </p:cBhvr>
                                      <p:tavLst>
                                        <p:tav tm="0">
                                          <p:val>
                                            <p:strVal val="#ppt_y"/>
                                          </p:val>
                                        </p:tav>
                                        <p:tav tm="100000">
                                          <p:val>
                                            <p:strVal val="#ppt_y"/>
                                          </p:val>
                                        </p:tav>
                                      </p:tavLst>
                                    </p:anim>
                                  </p:childTnLst>
                                </p:cTn>
                              </p:par>
                              <p:par>
                                <p:cTn id="99" presetID="2" presetClass="entr" presetSubtype="8" decel="100000" fill="hold" grpId="0" nodeType="withEffect">
                                  <p:stCondLst>
                                    <p:cond delay="400"/>
                                  </p:stCondLst>
                                  <p:childTnLst>
                                    <p:set>
                                      <p:cBhvr>
                                        <p:cTn id="100" dur="1" fill="hold">
                                          <p:stCondLst>
                                            <p:cond delay="0"/>
                                          </p:stCondLst>
                                        </p:cTn>
                                        <p:tgtEl>
                                          <p:spTgt spid="40"/>
                                        </p:tgtEl>
                                        <p:attrNameLst>
                                          <p:attrName>style.visibility</p:attrName>
                                        </p:attrNameLst>
                                      </p:cBhvr>
                                      <p:to>
                                        <p:strVal val="visible"/>
                                      </p:to>
                                    </p:set>
                                    <p:anim calcmode="lin" valueType="num">
                                      <p:cBhvr additive="base">
                                        <p:cTn id="101" dur="500" fill="hold"/>
                                        <p:tgtEl>
                                          <p:spTgt spid="40"/>
                                        </p:tgtEl>
                                        <p:attrNameLst>
                                          <p:attrName>ppt_x</p:attrName>
                                        </p:attrNameLst>
                                      </p:cBhvr>
                                      <p:tavLst>
                                        <p:tav tm="0">
                                          <p:val>
                                            <p:strVal val="0-#ppt_w/2"/>
                                          </p:val>
                                        </p:tav>
                                        <p:tav tm="100000">
                                          <p:val>
                                            <p:strVal val="#ppt_x"/>
                                          </p:val>
                                        </p:tav>
                                      </p:tavLst>
                                    </p:anim>
                                    <p:anim calcmode="lin" valueType="num">
                                      <p:cBhvr additive="base">
                                        <p:cTn id="102" dur="500" fill="hold"/>
                                        <p:tgtEl>
                                          <p:spTgt spid="40"/>
                                        </p:tgtEl>
                                        <p:attrNameLst>
                                          <p:attrName>ppt_y</p:attrName>
                                        </p:attrNameLst>
                                      </p:cBhvr>
                                      <p:tavLst>
                                        <p:tav tm="0">
                                          <p:val>
                                            <p:strVal val="#ppt_y"/>
                                          </p:val>
                                        </p:tav>
                                        <p:tav tm="100000">
                                          <p:val>
                                            <p:strVal val="#ppt_y"/>
                                          </p:val>
                                        </p:tav>
                                      </p:tavLst>
                                    </p:anim>
                                  </p:childTnLst>
                                </p:cTn>
                              </p:par>
                            </p:childTnLst>
                          </p:cTn>
                        </p:par>
                        <p:par>
                          <p:cTn id="103" fill="hold">
                            <p:stCondLst>
                              <p:cond delay="2799"/>
                            </p:stCondLst>
                            <p:childTnLst>
                              <p:par>
                                <p:cTn id="104" presetID="42" presetClass="entr" presetSubtype="0"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Effect transition="in" filter="fade">
                                      <p:cBhvr>
                                        <p:cTn id="106" dur="1000"/>
                                        <p:tgtEl>
                                          <p:spTgt spid="43"/>
                                        </p:tgtEl>
                                      </p:cBhvr>
                                    </p:animEffect>
                                    <p:anim calcmode="lin" valueType="num">
                                      <p:cBhvr>
                                        <p:cTn id="107" dur="1000" fill="hold"/>
                                        <p:tgtEl>
                                          <p:spTgt spid="43"/>
                                        </p:tgtEl>
                                        <p:attrNameLst>
                                          <p:attrName>ppt_x</p:attrName>
                                        </p:attrNameLst>
                                      </p:cBhvr>
                                      <p:tavLst>
                                        <p:tav tm="0">
                                          <p:val>
                                            <p:strVal val="#ppt_x"/>
                                          </p:val>
                                        </p:tav>
                                        <p:tav tm="100000">
                                          <p:val>
                                            <p:strVal val="#ppt_x"/>
                                          </p:val>
                                        </p:tav>
                                      </p:tavLst>
                                    </p:anim>
                                    <p:anim calcmode="lin" valueType="num">
                                      <p:cBhvr>
                                        <p:cTn id="108"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9" grpId="0"/>
      <p:bldP spid="35" grpId="0"/>
      <p:bldP spid="36" grpId="0"/>
      <p:bldP spid="37" grpId="0"/>
      <p:bldP spid="38" grpId="0"/>
      <p:bldP spid="39" grpId="0"/>
      <p:bldP spid="40" grpId="0"/>
      <p:bldP spid="41" grpId="0" animBg="1"/>
      <p:bldP spid="42" grpId="0" animBg="1"/>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H="1">
            <a:off x="6105071" y="3441475"/>
            <a:ext cx="48568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865536" y="4412366"/>
            <a:ext cx="102487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2584117" y="3455548"/>
            <a:ext cx="48568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2584118" y="2366368"/>
            <a:ext cx="48568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501560" y="1148451"/>
            <a:ext cx="826601" cy="208664"/>
            <a:chOff x="4470269" y="1661160"/>
            <a:chExt cx="1290451" cy="262890"/>
          </a:xfrm>
        </p:grpSpPr>
        <p:cxnSp>
          <p:nvCxnSpPr>
            <p:cNvPr id="10" name="直接连接符 9"/>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5162166" y="1948036"/>
            <a:ext cx="955471" cy="834654"/>
            <a:chOff x="6842760" y="2637270"/>
            <a:chExt cx="1203960" cy="1051560"/>
          </a:xfrm>
          <a:solidFill>
            <a:srgbClr val="EC8E1C"/>
          </a:solidFill>
        </p:grpSpPr>
        <p:sp>
          <p:nvSpPr>
            <p:cNvPr id="13" name="六边形 12"/>
            <p:cNvSpPr/>
            <p:nvPr/>
          </p:nvSpPr>
          <p:spPr>
            <a:xfrm>
              <a:off x="6842760" y="26372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61"/>
            <p:cNvSpPr txBox="1"/>
            <p:nvPr/>
          </p:nvSpPr>
          <p:spPr>
            <a:xfrm>
              <a:off x="7024263" y="2809107"/>
              <a:ext cx="820724" cy="736744"/>
            </a:xfrm>
            <a:prstGeom prst="rect">
              <a:avLst/>
            </a:prstGeom>
            <a:grp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4117058" y="1346238"/>
            <a:ext cx="955471" cy="834656"/>
            <a:chOff x="5525852" y="1879080"/>
            <a:chExt cx="1203960" cy="1051560"/>
          </a:xfrm>
          <a:solidFill>
            <a:srgbClr val="EC8E1C"/>
          </a:solidFill>
        </p:grpSpPr>
        <p:sp>
          <p:nvSpPr>
            <p:cNvPr id="16" name="六边形 15"/>
            <p:cNvSpPr/>
            <p:nvPr/>
          </p:nvSpPr>
          <p:spPr>
            <a:xfrm>
              <a:off x="5525852" y="187908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64"/>
            <p:cNvSpPr txBox="1"/>
            <p:nvPr/>
          </p:nvSpPr>
          <p:spPr>
            <a:xfrm>
              <a:off x="5686669" y="1989362"/>
              <a:ext cx="882327" cy="861771"/>
            </a:xfrm>
            <a:prstGeom prst="rect">
              <a:avLst/>
            </a:prstGeom>
            <a:grp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149601" y="3024148"/>
            <a:ext cx="955471" cy="834656"/>
            <a:chOff x="6842760" y="4008870"/>
            <a:chExt cx="1203960" cy="1051560"/>
          </a:xfrm>
          <a:solidFill>
            <a:srgbClr val="EC8E1C"/>
          </a:solidFill>
        </p:grpSpPr>
        <p:sp>
          <p:nvSpPr>
            <p:cNvPr id="19" name="六边形 18"/>
            <p:cNvSpPr/>
            <p:nvPr/>
          </p:nvSpPr>
          <p:spPr>
            <a:xfrm>
              <a:off x="6842760" y="40088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67"/>
            <p:cNvSpPr txBox="1"/>
            <p:nvPr/>
          </p:nvSpPr>
          <p:spPr>
            <a:xfrm>
              <a:off x="6981635" y="4119152"/>
              <a:ext cx="926210" cy="861772"/>
            </a:xfrm>
            <a:prstGeom prst="rect">
              <a:avLst/>
            </a:prstGeom>
            <a:grp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3069803" y="3036717"/>
            <a:ext cx="955471" cy="834656"/>
            <a:chOff x="4206240" y="4008870"/>
            <a:chExt cx="1203960" cy="1051560"/>
          </a:xfrm>
          <a:solidFill>
            <a:srgbClr val="EC8E1C"/>
          </a:solidFill>
        </p:grpSpPr>
        <p:sp>
          <p:nvSpPr>
            <p:cNvPr id="22" name="六边形 21"/>
            <p:cNvSpPr/>
            <p:nvPr/>
          </p:nvSpPr>
          <p:spPr>
            <a:xfrm>
              <a:off x="4206240" y="40088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70"/>
            <p:cNvSpPr txBox="1"/>
            <p:nvPr/>
          </p:nvSpPr>
          <p:spPr>
            <a:xfrm>
              <a:off x="4397857" y="4119152"/>
              <a:ext cx="820725" cy="861771"/>
            </a:xfrm>
            <a:prstGeom prst="rect">
              <a:avLst/>
            </a:prstGeom>
            <a:grp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3069803" y="1948036"/>
            <a:ext cx="955471" cy="834654"/>
            <a:chOff x="4206240" y="2637270"/>
            <a:chExt cx="1203960" cy="1051560"/>
          </a:xfrm>
          <a:solidFill>
            <a:srgbClr val="EC8E1C"/>
          </a:solidFill>
        </p:grpSpPr>
        <p:sp>
          <p:nvSpPr>
            <p:cNvPr id="25" name="六边形 24"/>
            <p:cNvSpPr/>
            <p:nvPr/>
          </p:nvSpPr>
          <p:spPr>
            <a:xfrm>
              <a:off x="4206240" y="26372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73"/>
            <p:cNvSpPr txBox="1"/>
            <p:nvPr/>
          </p:nvSpPr>
          <p:spPr>
            <a:xfrm>
              <a:off x="4387743" y="2809107"/>
              <a:ext cx="820724" cy="736744"/>
            </a:xfrm>
            <a:prstGeom prst="rect">
              <a:avLst/>
            </a:prstGeom>
            <a:grp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9" name="组合 28"/>
          <p:cNvGrpSpPr/>
          <p:nvPr/>
        </p:nvGrpSpPr>
        <p:grpSpPr>
          <a:xfrm>
            <a:off x="4117058" y="3584549"/>
            <a:ext cx="955471" cy="834654"/>
            <a:chOff x="5525852" y="4683240"/>
            <a:chExt cx="1203960" cy="1051560"/>
          </a:xfrm>
          <a:solidFill>
            <a:srgbClr val="EC8E1C"/>
          </a:solidFill>
        </p:grpSpPr>
        <p:sp>
          <p:nvSpPr>
            <p:cNvPr id="30" name="六边形 29"/>
            <p:cNvSpPr/>
            <p:nvPr/>
          </p:nvSpPr>
          <p:spPr>
            <a:xfrm>
              <a:off x="5525852" y="468324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31" name="文本框 76"/>
            <p:cNvSpPr txBox="1"/>
            <p:nvPr/>
          </p:nvSpPr>
          <p:spPr>
            <a:xfrm>
              <a:off x="5693281" y="4855077"/>
              <a:ext cx="820724" cy="736744"/>
            </a:xfrm>
            <a:prstGeom prst="rect">
              <a:avLst/>
            </a:prstGeom>
            <a:grp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2" name="矩形 31"/>
          <p:cNvSpPr/>
          <p:nvPr/>
        </p:nvSpPr>
        <p:spPr>
          <a:xfrm>
            <a:off x="2407898" y="963116"/>
            <a:ext cx="1062484" cy="256496"/>
          </a:xfrm>
          <a:prstGeom prst="rect">
            <a:avLst/>
          </a:prstGeom>
        </p:spPr>
        <p:txBody>
          <a:bodyPr wrap="none" lIns="72554" tIns="36279" rIns="72554" bIns="36279">
            <a:spAutoFit/>
          </a:bodyPr>
          <a:lstStyle/>
          <a:p>
            <a:pPr algn="r"/>
            <a:r>
              <a:rPr lang="zh-CN" altLang="en-US" sz="1200" b="1" dirty="0">
                <a:solidFill>
                  <a:srgbClr val="EC8E1C"/>
                </a:solidFill>
                <a:latin typeface="微软雅黑" panose="020B0503020204020204" pitchFamily="34" charset="-122"/>
                <a:ea typeface="微软雅黑" panose="020B0503020204020204" pitchFamily="34" charset="-122"/>
              </a:rPr>
              <a:t>此处添加标题</a:t>
            </a:r>
            <a:endParaRPr lang="en-US" altLang="zh-CN" sz="1200" b="1" dirty="0">
              <a:solidFill>
                <a:srgbClr val="EC8E1C"/>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1187624" y="1252784"/>
            <a:ext cx="2282757" cy="513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您的内容打在这里，或者通过复制您的</a:t>
            </a:r>
            <a:r>
              <a:rPr lang="zh-CN" altLang="en-US" sz="1200" dirty="0" smtClean="0">
                <a:solidFill>
                  <a:schemeClr val="tx1">
                    <a:lumMod val="75000"/>
                    <a:lumOff val="25000"/>
                  </a:schemeClr>
                </a:solidFill>
                <a:sym typeface="微软雅黑" panose="020B0503020204020204" pitchFamily="34" charset="-122"/>
              </a:rPr>
              <a:t>文本</a:t>
            </a:r>
            <a:r>
              <a:rPr lang="zh-CN" altLang="en-US" sz="1200" dirty="0">
                <a:solidFill>
                  <a:schemeClr val="tx1">
                    <a:lumMod val="75000"/>
                    <a:lumOff val="25000"/>
                  </a:schemeClr>
                </a:solidFill>
                <a:sym typeface="微软雅黑" panose="020B0503020204020204" pitchFamily="34" charset="-122"/>
              </a:rPr>
              <a:t>粘贴</a:t>
            </a:r>
            <a:endParaRPr lang="zh-CN" altLang="en-US" sz="1200" dirty="0">
              <a:solidFill>
                <a:schemeClr val="tx1">
                  <a:lumMod val="75000"/>
                  <a:lumOff val="25000"/>
                </a:schemeClr>
              </a:solidFill>
              <a:sym typeface="微软雅黑" panose="020B0503020204020204" pitchFamily="34" charset="-122"/>
            </a:endParaRPr>
          </a:p>
        </p:txBody>
      </p:sp>
      <p:sp>
        <p:nvSpPr>
          <p:cNvPr id="34" name="矩形 33"/>
          <p:cNvSpPr/>
          <p:nvPr/>
        </p:nvSpPr>
        <p:spPr>
          <a:xfrm>
            <a:off x="1459286" y="2039292"/>
            <a:ext cx="1062484" cy="256496"/>
          </a:xfrm>
          <a:prstGeom prst="rect">
            <a:avLst/>
          </a:prstGeom>
        </p:spPr>
        <p:txBody>
          <a:bodyPr wrap="none" lIns="72554" tIns="36279" rIns="72554" bIns="36279">
            <a:spAutoFit/>
          </a:bodyPr>
          <a:lstStyle/>
          <a:p>
            <a:pPr algn="r"/>
            <a:r>
              <a:rPr lang="zh-CN" altLang="en-US" sz="1200" b="1" dirty="0">
                <a:solidFill>
                  <a:srgbClr val="EC8E1C"/>
                </a:solidFill>
                <a:latin typeface="微软雅黑" panose="020B0503020204020204" pitchFamily="34" charset="-122"/>
                <a:ea typeface="微软雅黑" panose="020B0503020204020204" pitchFamily="34" charset="-122"/>
              </a:rPr>
              <a:t>此处添加标题</a:t>
            </a:r>
            <a:endParaRPr lang="en-US" altLang="zh-CN" sz="1200" b="1" dirty="0">
              <a:solidFill>
                <a:srgbClr val="EC8E1C"/>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539553" y="2328961"/>
            <a:ext cx="1982216" cy="51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您的内容打在这里，或者通过复制</a:t>
            </a:r>
            <a:r>
              <a:rPr lang="zh-CN" altLang="en-US" sz="1200" dirty="0" smtClean="0">
                <a:solidFill>
                  <a:schemeClr val="tx1">
                    <a:lumMod val="75000"/>
                    <a:lumOff val="25000"/>
                  </a:schemeClr>
                </a:solidFill>
                <a:sym typeface="微软雅黑" panose="020B0503020204020204" pitchFamily="34" charset="-122"/>
              </a:rPr>
              <a:t>您文本粘贴</a:t>
            </a:r>
            <a:endParaRPr lang="zh-CN" altLang="en-US" sz="1200" dirty="0">
              <a:solidFill>
                <a:schemeClr val="tx1">
                  <a:lumMod val="75000"/>
                  <a:lumOff val="25000"/>
                </a:schemeClr>
              </a:solidFill>
              <a:sym typeface="微软雅黑" panose="020B0503020204020204" pitchFamily="34" charset="-122"/>
            </a:endParaRPr>
          </a:p>
        </p:txBody>
      </p:sp>
      <p:sp>
        <p:nvSpPr>
          <p:cNvPr id="36" name="矩形 35"/>
          <p:cNvSpPr/>
          <p:nvPr/>
        </p:nvSpPr>
        <p:spPr>
          <a:xfrm>
            <a:off x="1459286" y="3165884"/>
            <a:ext cx="1062484" cy="256496"/>
          </a:xfrm>
          <a:prstGeom prst="rect">
            <a:avLst/>
          </a:prstGeom>
        </p:spPr>
        <p:txBody>
          <a:bodyPr wrap="none" lIns="72554" tIns="36279" rIns="72554" bIns="36279">
            <a:spAutoFit/>
          </a:bodyPr>
          <a:lstStyle/>
          <a:p>
            <a:pPr algn="r"/>
            <a:r>
              <a:rPr lang="zh-CN" altLang="en-US" sz="1200" b="1" dirty="0">
                <a:solidFill>
                  <a:srgbClr val="EC8E1C"/>
                </a:solidFill>
                <a:latin typeface="微软雅黑" panose="020B0503020204020204" pitchFamily="34" charset="-122"/>
                <a:ea typeface="微软雅黑" panose="020B0503020204020204" pitchFamily="34" charset="-122"/>
              </a:rPr>
              <a:t>此处添加标题</a:t>
            </a:r>
            <a:endParaRPr lang="en-US" altLang="zh-CN" sz="1200" b="1" dirty="0">
              <a:solidFill>
                <a:srgbClr val="EC8E1C"/>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611561" y="3455550"/>
            <a:ext cx="1910208" cy="51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您的内容打在这里，或者通过复制您的</a:t>
            </a:r>
            <a:r>
              <a:rPr lang="zh-CN" altLang="en-US" sz="1200" dirty="0" smtClean="0">
                <a:solidFill>
                  <a:schemeClr val="tx1">
                    <a:lumMod val="75000"/>
                    <a:lumOff val="25000"/>
                  </a:schemeClr>
                </a:solidFill>
                <a:sym typeface="微软雅黑" panose="020B0503020204020204" pitchFamily="34" charset="-122"/>
              </a:rPr>
              <a:t>文本粘贴</a:t>
            </a:r>
            <a:endParaRPr lang="zh-CN" altLang="en-US" sz="1200" dirty="0">
              <a:solidFill>
                <a:schemeClr val="tx1">
                  <a:lumMod val="75000"/>
                  <a:lumOff val="25000"/>
                </a:schemeClr>
              </a:solidFill>
              <a:sym typeface="微软雅黑" panose="020B0503020204020204" pitchFamily="34" charset="-122"/>
            </a:endParaRPr>
          </a:p>
        </p:txBody>
      </p:sp>
      <p:sp>
        <p:nvSpPr>
          <p:cNvPr id="38" name="矩形 37"/>
          <p:cNvSpPr/>
          <p:nvPr/>
        </p:nvSpPr>
        <p:spPr>
          <a:xfrm>
            <a:off x="6690988" y="1569818"/>
            <a:ext cx="1062484" cy="256496"/>
          </a:xfrm>
          <a:prstGeom prst="rect">
            <a:avLst/>
          </a:prstGeom>
        </p:spPr>
        <p:txBody>
          <a:bodyPr wrap="none" lIns="72554" tIns="36279" rIns="72554" bIns="36279">
            <a:spAutoFit/>
          </a:bodyPr>
          <a:lstStyle/>
          <a:p>
            <a:pPr algn="r"/>
            <a:r>
              <a:rPr lang="zh-CN" altLang="en-US" sz="1200" b="1" dirty="0">
                <a:solidFill>
                  <a:srgbClr val="EC8E1C"/>
                </a:solidFill>
                <a:latin typeface="微软雅黑" panose="020B0503020204020204" pitchFamily="34" charset="-122"/>
                <a:ea typeface="微软雅黑" panose="020B0503020204020204" pitchFamily="34" charset="-122"/>
              </a:rPr>
              <a:t>此处添加标题</a:t>
            </a:r>
            <a:endParaRPr lang="en-US" altLang="zh-CN" sz="1200" b="1" dirty="0">
              <a:solidFill>
                <a:srgbClr val="EC8E1C"/>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6640860" y="1871998"/>
            <a:ext cx="1698881" cy="51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您的内容打在这里，或者通过复制您的文本</a:t>
            </a:r>
            <a:r>
              <a:rPr lang="zh-CN" altLang="en-US" sz="1200" dirty="0" smtClean="0">
                <a:solidFill>
                  <a:schemeClr val="tx1">
                    <a:lumMod val="75000"/>
                    <a:lumOff val="25000"/>
                  </a:schemeClr>
                </a:solidFill>
                <a:sym typeface="微软雅黑" panose="020B0503020204020204" pitchFamily="34" charset="-122"/>
              </a:rPr>
              <a:t>后</a:t>
            </a:r>
            <a:endParaRPr lang="zh-CN" altLang="en-US" sz="1200" dirty="0">
              <a:solidFill>
                <a:schemeClr val="tx1">
                  <a:lumMod val="75000"/>
                  <a:lumOff val="25000"/>
                </a:schemeClr>
              </a:solidFill>
              <a:sym typeface="微软雅黑" panose="020B0503020204020204" pitchFamily="34" charset="-122"/>
            </a:endParaRPr>
          </a:p>
        </p:txBody>
      </p:sp>
      <p:sp>
        <p:nvSpPr>
          <p:cNvPr id="40" name="矩形 39"/>
          <p:cNvSpPr/>
          <p:nvPr/>
        </p:nvSpPr>
        <p:spPr>
          <a:xfrm>
            <a:off x="6713513" y="2905815"/>
            <a:ext cx="1062484" cy="256496"/>
          </a:xfrm>
          <a:prstGeom prst="rect">
            <a:avLst/>
          </a:prstGeom>
        </p:spPr>
        <p:txBody>
          <a:bodyPr wrap="none" lIns="72554" tIns="36279" rIns="72554" bIns="36279">
            <a:spAutoFit/>
          </a:bodyPr>
          <a:lstStyle/>
          <a:p>
            <a:pPr algn="r"/>
            <a:r>
              <a:rPr lang="zh-CN" altLang="en-US" sz="1200" b="1" dirty="0">
                <a:solidFill>
                  <a:srgbClr val="EC8E1C"/>
                </a:solidFill>
                <a:latin typeface="微软雅黑" panose="020B0503020204020204" pitchFamily="34" charset="-122"/>
                <a:ea typeface="微软雅黑" panose="020B0503020204020204" pitchFamily="34" charset="-122"/>
              </a:rPr>
              <a:t>此处添加标题</a:t>
            </a:r>
            <a:endParaRPr lang="en-US" altLang="zh-CN" sz="1200" b="1" dirty="0">
              <a:solidFill>
                <a:srgbClr val="EC8E1C"/>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6654948" y="3207996"/>
            <a:ext cx="1698881" cy="51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您的内容打在这里，或者通过复制您的文本</a:t>
            </a:r>
            <a:r>
              <a:rPr lang="zh-CN" altLang="en-US" sz="1200" dirty="0" smtClean="0">
                <a:solidFill>
                  <a:schemeClr val="tx1">
                    <a:lumMod val="75000"/>
                    <a:lumOff val="25000"/>
                  </a:schemeClr>
                </a:solidFill>
                <a:sym typeface="微软雅黑" panose="020B0503020204020204" pitchFamily="34" charset="-122"/>
              </a:rPr>
              <a:t>后</a:t>
            </a:r>
            <a:endParaRPr lang="zh-CN" altLang="en-US" sz="1200" dirty="0">
              <a:solidFill>
                <a:schemeClr val="tx1">
                  <a:lumMod val="75000"/>
                  <a:lumOff val="25000"/>
                </a:schemeClr>
              </a:solidFill>
              <a:sym typeface="微软雅黑" panose="020B0503020204020204" pitchFamily="34" charset="-122"/>
            </a:endParaRPr>
          </a:p>
        </p:txBody>
      </p:sp>
      <p:sp>
        <p:nvSpPr>
          <p:cNvPr id="42" name="矩形 41"/>
          <p:cNvSpPr/>
          <p:nvPr/>
        </p:nvSpPr>
        <p:spPr>
          <a:xfrm>
            <a:off x="6011235" y="4002878"/>
            <a:ext cx="1062484" cy="256496"/>
          </a:xfrm>
          <a:prstGeom prst="rect">
            <a:avLst/>
          </a:prstGeom>
        </p:spPr>
        <p:txBody>
          <a:bodyPr wrap="none" lIns="72554" tIns="36279" rIns="72554" bIns="36279">
            <a:spAutoFit/>
          </a:bodyPr>
          <a:lstStyle/>
          <a:p>
            <a:pPr algn="r"/>
            <a:r>
              <a:rPr lang="zh-CN" altLang="en-US" sz="1200" b="1" dirty="0">
                <a:solidFill>
                  <a:srgbClr val="EC8E1C"/>
                </a:solidFill>
                <a:latin typeface="微软雅黑" panose="020B0503020204020204" pitchFamily="34" charset="-122"/>
                <a:ea typeface="微软雅黑" panose="020B0503020204020204" pitchFamily="34" charset="-122"/>
              </a:rPr>
              <a:t>此处添加标题</a:t>
            </a:r>
            <a:endParaRPr lang="en-US" altLang="zh-CN" sz="1200" b="1" dirty="0">
              <a:solidFill>
                <a:srgbClr val="EC8E1C"/>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5961112" y="4305060"/>
            <a:ext cx="2264225" cy="513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75000"/>
                    <a:lumOff val="25000"/>
                  </a:schemeClr>
                </a:solidFill>
                <a:sym typeface="微软雅黑" panose="020B0503020204020204" pitchFamily="34" charset="-122"/>
              </a:rPr>
              <a:t>您的内容打在这里，或者通过复制您的文本</a:t>
            </a:r>
            <a:r>
              <a:rPr lang="zh-CN" altLang="en-US" sz="1200" dirty="0" smtClean="0">
                <a:solidFill>
                  <a:schemeClr val="tx1">
                    <a:lumMod val="75000"/>
                    <a:lumOff val="25000"/>
                  </a:schemeClr>
                </a:solidFill>
                <a:sym typeface="微软雅黑" panose="020B0503020204020204" pitchFamily="34" charset="-122"/>
              </a:rPr>
              <a:t>后</a:t>
            </a:r>
            <a:endParaRPr lang="zh-CN" altLang="en-US" sz="1200" dirty="0">
              <a:solidFill>
                <a:schemeClr val="tx1">
                  <a:lumMod val="75000"/>
                  <a:lumOff val="25000"/>
                </a:schemeClr>
              </a:solidFill>
              <a:sym typeface="微软雅黑" panose="020B0503020204020204" pitchFamily="34" charset="-122"/>
            </a:endParaRPr>
          </a:p>
        </p:txBody>
      </p:sp>
      <p:grpSp>
        <p:nvGrpSpPr>
          <p:cNvPr id="44" name="组合 43"/>
          <p:cNvGrpSpPr/>
          <p:nvPr/>
        </p:nvGrpSpPr>
        <p:grpSpPr>
          <a:xfrm flipH="1">
            <a:off x="5901683" y="1750413"/>
            <a:ext cx="701638" cy="208664"/>
            <a:chOff x="4255294" y="1661160"/>
            <a:chExt cx="1505426" cy="262890"/>
          </a:xfrm>
        </p:grpSpPr>
        <p:cxnSp>
          <p:nvCxnSpPr>
            <p:cNvPr id="45" name="直接连接符 4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3846011" y="2255920"/>
            <a:ext cx="1497580" cy="1264076"/>
            <a:chOff x="5927099" y="3207123"/>
            <a:chExt cx="1887055" cy="1592580"/>
          </a:xfrm>
          <a:solidFill>
            <a:srgbClr val="FECA01"/>
          </a:solidFill>
        </p:grpSpPr>
        <p:sp>
          <p:nvSpPr>
            <p:cNvPr id="48" name="六边形 47"/>
            <p:cNvSpPr/>
            <p:nvPr/>
          </p:nvSpPr>
          <p:spPr>
            <a:xfrm>
              <a:off x="5927099" y="3207123"/>
              <a:ext cx="1887055" cy="159258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49" name="文本框 1"/>
            <p:cNvSpPr txBox="1"/>
            <p:nvPr/>
          </p:nvSpPr>
          <p:spPr>
            <a:xfrm>
              <a:off x="6291627" y="3451749"/>
              <a:ext cx="1157999" cy="1085729"/>
            </a:xfrm>
            <a:prstGeom prst="rect">
              <a:avLst/>
            </a:prstGeom>
            <a:grpFill/>
          </p:spPr>
          <p:txBody>
            <a:bodyPr wrap="square" rtlCol="0">
              <a:spAutoFit/>
            </a:bodyPr>
            <a:lstStyle/>
            <a:p>
              <a:pPr algn="ctr"/>
              <a:r>
                <a:rPr lang="zh-CN" altLang="en-US" sz="2500" b="1" dirty="0" smtClean="0">
                  <a:solidFill>
                    <a:schemeClr val="bg1"/>
                  </a:solidFill>
                  <a:latin typeface="微软雅黑" panose="020B0503020204020204" pitchFamily="34" charset="-122"/>
                  <a:ea typeface="微软雅黑" panose="020B0503020204020204" pitchFamily="34" charset="-122"/>
                </a:rPr>
                <a:t>年度工作</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sp>
        <p:nvSpPr>
          <p:cNvPr id="50" name="TextBox 49"/>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3" presetClass="entr" presetSubtype="528"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350" fill="hold"/>
                                        <p:tgtEl>
                                          <p:spTgt spid="47"/>
                                        </p:tgtEl>
                                        <p:attrNameLst>
                                          <p:attrName>ppt_w</p:attrName>
                                        </p:attrNameLst>
                                      </p:cBhvr>
                                      <p:tavLst>
                                        <p:tav tm="0">
                                          <p:val>
                                            <p:fltVal val="0"/>
                                          </p:val>
                                        </p:tav>
                                        <p:tav tm="100000">
                                          <p:val>
                                            <p:strVal val="#ppt_w"/>
                                          </p:val>
                                        </p:tav>
                                      </p:tavLst>
                                    </p:anim>
                                    <p:anim calcmode="lin" valueType="num">
                                      <p:cBhvr>
                                        <p:cTn id="16" dur="350" fill="hold"/>
                                        <p:tgtEl>
                                          <p:spTgt spid="47"/>
                                        </p:tgtEl>
                                        <p:attrNameLst>
                                          <p:attrName>ppt_h</p:attrName>
                                        </p:attrNameLst>
                                      </p:cBhvr>
                                      <p:tavLst>
                                        <p:tav tm="0">
                                          <p:val>
                                            <p:fltVal val="0"/>
                                          </p:val>
                                        </p:tav>
                                        <p:tav tm="100000">
                                          <p:val>
                                            <p:strVal val="#ppt_h"/>
                                          </p:val>
                                        </p:tav>
                                      </p:tavLst>
                                    </p:anim>
                                    <p:anim calcmode="lin" valueType="num">
                                      <p:cBhvr>
                                        <p:cTn id="17" dur="350" fill="hold"/>
                                        <p:tgtEl>
                                          <p:spTgt spid="47"/>
                                        </p:tgtEl>
                                        <p:attrNameLst>
                                          <p:attrName>ppt_x</p:attrName>
                                        </p:attrNameLst>
                                      </p:cBhvr>
                                      <p:tavLst>
                                        <p:tav tm="0">
                                          <p:val>
                                            <p:fltVal val="0.5"/>
                                          </p:val>
                                        </p:tav>
                                        <p:tav tm="100000">
                                          <p:val>
                                            <p:strVal val="#ppt_x"/>
                                          </p:val>
                                        </p:tav>
                                      </p:tavLst>
                                    </p:anim>
                                    <p:anim calcmode="lin" valueType="num">
                                      <p:cBhvr>
                                        <p:cTn id="18" dur="350" fill="hold"/>
                                        <p:tgtEl>
                                          <p:spTgt spid="47"/>
                                        </p:tgtEl>
                                        <p:attrNameLst>
                                          <p:attrName>ppt_y</p:attrName>
                                        </p:attrNameLst>
                                      </p:cBhvr>
                                      <p:tavLst>
                                        <p:tav tm="0">
                                          <p:val>
                                            <p:fltVal val="0.5"/>
                                          </p:val>
                                        </p:tav>
                                        <p:tav tm="100000">
                                          <p:val>
                                            <p:strVal val="#ppt_y"/>
                                          </p:val>
                                        </p:tav>
                                      </p:tavLst>
                                    </p:anim>
                                  </p:childTnLst>
                                </p:cTn>
                              </p:par>
                              <p:par>
                                <p:cTn id="19" presetID="2" presetClass="entr" presetSubtype="1" fill="hold" nodeType="withEffect">
                                  <p:stCondLst>
                                    <p:cond delay="75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250" fill="hold"/>
                                        <p:tgtEl>
                                          <p:spTgt spid="15"/>
                                        </p:tgtEl>
                                        <p:attrNameLst>
                                          <p:attrName>ppt_x</p:attrName>
                                        </p:attrNameLst>
                                      </p:cBhvr>
                                      <p:tavLst>
                                        <p:tav tm="0">
                                          <p:val>
                                            <p:strVal val="#ppt_x"/>
                                          </p:val>
                                        </p:tav>
                                        <p:tav tm="100000">
                                          <p:val>
                                            <p:strVal val="#ppt_x"/>
                                          </p:val>
                                        </p:tav>
                                      </p:tavLst>
                                    </p:anim>
                                    <p:anim calcmode="lin" valueType="num">
                                      <p:cBhvr additive="base">
                                        <p:cTn id="22" dur="250" fill="hold"/>
                                        <p:tgtEl>
                                          <p:spTgt spid="15"/>
                                        </p:tgtEl>
                                        <p:attrNameLst>
                                          <p:attrName>ppt_y</p:attrName>
                                        </p:attrNameLst>
                                      </p:cBhvr>
                                      <p:tavLst>
                                        <p:tav tm="0">
                                          <p:val>
                                            <p:strVal val="0-#ppt_h/2"/>
                                          </p:val>
                                        </p:tav>
                                        <p:tav tm="100000">
                                          <p:val>
                                            <p:strVal val="#ppt_y"/>
                                          </p:val>
                                        </p:tav>
                                      </p:tavLst>
                                    </p:anim>
                                  </p:childTnLst>
                                </p:cTn>
                              </p:par>
                            </p:childTnLst>
                          </p:cTn>
                        </p:par>
                        <p:par>
                          <p:cTn id="23" fill="hold">
                            <p:stCondLst>
                              <p:cond delay="1350"/>
                            </p:stCondLst>
                            <p:childTnLst>
                              <p:par>
                                <p:cTn id="24" presetID="22" presetClass="entr" presetSubtype="2" fill="hold" nodeType="afterEffect">
                                  <p:stCondLst>
                                    <p:cond delay="25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par>
                          <p:cTn id="27" fill="hold">
                            <p:stCondLst>
                              <p:cond delay="2100"/>
                            </p:stCondLst>
                            <p:childTnLst>
                              <p:par>
                                <p:cTn id="28" presetID="22" presetClass="entr" presetSubtype="2"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right)">
                                      <p:cBhvr>
                                        <p:cTn id="33" dur="500"/>
                                        <p:tgtEl>
                                          <p:spTgt spid="33"/>
                                        </p:tgtEl>
                                      </p:cBhvr>
                                    </p:animEffect>
                                  </p:childTnLst>
                                </p:cTn>
                              </p:par>
                            </p:childTnLst>
                          </p:cTn>
                        </p:par>
                        <p:par>
                          <p:cTn id="34" fill="hold">
                            <p:stCondLst>
                              <p:cond delay="2600"/>
                            </p:stCondLst>
                            <p:childTnLst>
                              <p:par>
                                <p:cTn id="35" presetID="2" presetClass="entr" presetSubtype="2" fill="hold" nodeType="afterEffect">
                                  <p:stCondLst>
                                    <p:cond delay="25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50" fill="hold"/>
                                        <p:tgtEl>
                                          <p:spTgt spid="12"/>
                                        </p:tgtEl>
                                        <p:attrNameLst>
                                          <p:attrName>ppt_x</p:attrName>
                                        </p:attrNameLst>
                                      </p:cBhvr>
                                      <p:tavLst>
                                        <p:tav tm="0">
                                          <p:val>
                                            <p:strVal val="1+#ppt_w/2"/>
                                          </p:val>
                                        </p:tav>
                                        <p:tav tm="100000">
                                          <p:val>
                                            <p:strVal val="#ppt_x"/>
                                          </p:val>
                                        </p:tav>
                                      </p:tavLst>
                                    </p:anim>
                                    <p:anim calcmode="lin" valueType="num">
                                      <p:cBhvr additive="base">
                                        <p:cTn id="38" dur="250" fill="hold"/>
                                        <p:tgtEl>
                                          <p:spTgt spid="12"/>
                                        </p:tgtEl>
                                        <p:attrNameLst>
                                          <p:attrName>ppt_y</p:attrName>
                                        </p:attrNameLst>
                                      </p:cBhvr>
                                      <p:tavLst>
                                        <p:tav tm="0">
                                          <p:val>
                                            <p:strVal val="#ppt_y"/>
                                          </p:val>
                                        </p:tav>
                                        <p:tav tm="100000">
                                          <p:val>
                                            <p:strVal val="#ppt_y"/>
                                          </p:val>
                                        </p:tav>
                                      </p:tavLst>
                                    </p:anim>
                                  </p:childTnLst>
                                </p:cTn>
                              </p:par>
                            </p:childTnLst>
                          </p:cTn>
                        </p:par>
                        <p:par>
                          <p:cTn id="39" fill="hold">
                            <p:stCondLst>
                              <p:cond delay="3350"/>
                            </p:stCondLst>
                            <p:childTnLst>
                              <p:par>
                                <p:cTn id="40" presetID="22" presetClass="entr" presetSubtype="8" fill="hold"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left)">
                                      <p:cBhvr>
                                        <p:cTn id="42" dur="500"/>
                                        <p:tgtEl>
                                          <p:spTgt spid="44"/>
                                        </p:tgtEl>
                                      </p:cBhvr>
                                    </p:animEffect>
                                  </p:childTnLst>
                                </p:cTn>
                              </p:par>
                            </p:childTnLst>
                          </p:cTn>
                        </p:par>
                        <p:par>
                          <p:cTn id="43" fill="hold">
                            <p:stCondLst>
                              <p:cond delay="3850"/>
                            </p:stCondLst>
                            <p:childTnLst>
                              <p:par>
                                <p:cTn id="44" presetID="2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left)">
                                      <p:cBhvr>
                                        <p:cTn id="46" dur="500"/>
                                        <p:tgtEl>
                                          <p:spTgt spid="3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left)">
                                      <p:cBhvr>
                                        <p:cTn id="49" dur="500"/>
                                        <p:tgtEl>
                                          <p:spTgt spid="39"/>
                                        </p:tgtEl>
                                      </p:cBhvr>
                                    </p:animEffect>
                                  </p:childTnLst>
                                </p:cTn>
                              </p:par>
                            </p:childTnLst>
                          </p:cTn>
                        </p:par>
                        <p:par>
                          <p:cTn id="50" fill="hold">
                            <p:stCondLst>
                              <p:cond delay="4350"/>
                            </p:stCondLst>
                            <p:childTnLst>
                              <p:par>
                                <p:cTn id="51" presetID="2" presetClass="entr" presetSubtype="2" fill="hold" nodeType="afterEffect">
                                  <p:stCondLst>
                                    <p:cond delay="25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250" fill="hold"/>
                                        <p:tgtEl>
                                          <p:spTgt spid="18"/>
                                        </p:tgtEl>
                                        <p:attrNameLst>
                                          <p:attrName>ppt_x</p:attrName>
                                        </p:attrNameLst>
                                      </p:cBhvr>
                                      <p:tavLst>
                                        <p:tav tm="0">
                                          <p:val>
                                            <p:strVal val="1+#ppt_w/2"/>
                                          </p:val>
                                        </p:tav>
                                        <p:tav tm="100000">
                                          <p:val>
                                            <p:strVal val="#ppt_x"/>
                                          </p:val>
                                        </p:tav>
                                      </p:tavLst>
                                    </p:anim>
                                    <p:anim calcmode="lin" valueType="num">
                                      <p:cBhvr additive="base">
                                        <p:cTn id="54" dur="250" fill="hold"/>
                                        <p:tgtEl>
                                          <p:spTgt spid="18"/>
                                        </p:tgtEl>
                                        <p:attrNameLst>
                                          <p:attrName>ppt_y</p:attrName>
                                        </p:attrNameLst>
                                      </p:cBhvr>
                                      <p:tavLst>
                                        <p:tav tm="0">
                                          <p:val>
                                            <p:strVal val="#ppt_y"/>
                                          </p:val>
                                        </p:tav>
                                        <p:tav tm="100000">
                                          <p:val>
                                            <p:strVal val="#ppt_y"/>
                                          </p:val>
                                        </p:tav>
                                      </p:tavLst>
                                    </p:anim>
                                  </p:childTnLst>
                                </p:cTn>
                              </p:par>
                            </p:childTnLst>
                          </p:cTn>
                        </p:par>
                        <p:par>
                          <p:cTn id="55" fill="hold">
                            <p:stCondLst>
                              <p:cond delay="5100"/>
                            </p:stCondLst>
                            <p:childTnLst>
                              <p:par>
                                <p:cTn id="56" presetID="2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left)">
                                      <p:cBhvr>
                                        <p:cTn id="58" dur="500"/>
                                        <p:tgtEl>
                                          <p:spTgt spid="5"/>
                                        </p:tgtEl>
                                      </p:cBhvr>
                                    </p:animEffect>
                                  </p:childTnLst>
                                </p:cTn>
                              </p:par>
                            </p:childTnLst>
                          </p:cTn>
                        </p:par>
                        <p:par>
                          <p:cTn id="59" fill="hold">
                            <p:stCondLst>
                              <p:cond delay="5600"/>
                            </p:stCondLst>
                            <p:childTnLst>
                              <p:par>
                                <p:cTn id="60" presetID="2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wipe(left)">
                                      <p:cBhvr>
                                        <p:cTn id="62" dur="500"/>
                                        <p:tgtEl>
                                          <p:spTgt spid="40"/>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left)">
                                      <p:cBhvr>
                                        <p:cTn id="65" dur="500"/>
                                        <p:tgtEl>
                                          <p:spTgt spid="41"/>
                                        </p:tgtEl>
                                      </p:cBhvr>
                                    </p:animEffect>
                                  </p:childTnLst>
                                </p:cTn>
                              </p:par>
                            </p:childTnLst>
                          </p:cTn>
                        </p:par>
                        <p:par>
                          <p:cTn id="66" fill="hold">
                            <p:stCondLst>
                              <p:cond delay="6100"/>
                            </p:stCondLst>
                            <p:childTnLst>
                              <p:par>
                                <p:cTn id="67" presetID="2" presetClass="entr" presetSubtype="4" fill="hold" nodeType="afterEffect">
                                  <p:stCondLst>
                                    <p:cond delay="25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250" fill="hold"/>
                                        <p:tgtEl>
                                          <p:spTgt spid="29"/>
                                        </p:tgtEl>
                                        <p:attrNameLst>
                                          <p:attrName>ppt_x</p:attrName>
                                        </p:attrNameLst>
                                      </p:cBhvr>
                                      <p:tavLst>
                                        <p:tav tm="0">
                                          <p:val>
                                            <p:strVal val="#ppt_x"/>
                                          </p:val>
                                        </p:tav>
                                        <p:tav tm="100000">
                                          <p:val>
                                            <p:strVal val="#ppt_x"/>
                                          </p:val>
                                        </p:tav>
                                      </p:tavLst>
                                    </p:anim>
                                    <p:anim calcmode="lin" valueType="num">
                                      <p:cBhvr additive="base">
                                        <p:cTn id="70" dur="250" fill="hold"/>
                                        <p:tgtEl>
                                          <p:spTgt spid="29"/>
                                        </p:tgtEl>
                                        <p:attrNameLst>
                                          <p:attrName>ppt_y</p:attrName>
                                        </p:attrNameLst>
                                      </p:cBhvr>
                                      <p:tavLst>
                                        <p:tav tm="0">
                                          <p:val>
                                            <p:strVal val="1+#ppt_h/2"/>
                                          </p:val>
                                        </p:tav>
                                        <p:tav tm="100000">
                                          <p:val>
                                            <p:strVal val="#ppt_y"/>
                                          </p:val>
                                        </p:tav>
                                      </p:tavLst>
                                    </p:anim>
                                  </p:childTnLst>
                                </p:cTn>
                              </p:par>
                            </p:childTnLst>
                          </p:cTn>
                        </p:par>
                        <p:par>
                          <p:cTn id="71" fill="hold">
                            <p:stCondLst>
                              <p:cond delay="6850"/>
                            </p:stCondLst>
                            <p:childTnLst>
                              <p:par>
                                <p:cTn id="72" presetID="22" presetClass="entr" presetSubtype="8" fill="hold" nodeType="after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childTnLst>
                          </p:cTn>
                        </p:par>
                        <p:par>
                          <p:cTn id="75" fill="hold">
                            <p:stCondLst>
                              <p:cond delay="7350"/>
                            </p:stCondLst>
                            <p:childTnLst>
                              <p:par>
                                <p:cTn id="76" presetID="22" presetClass="entr" presetSubtype="8"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wipe(left)">
                                      <p:cBhvr>
                                        <p:cTn id="81" dur="500"/>
                                        <p:tgtEl>
                                          <p:spTgt spid="43"/>
                                        </p:tgtEl>
                                      </p:cBhvr>
                                    </p:animEffect>
                                  </p:childTnLst>
                                </p:cTn>
                              </p:par>
                            </p:childTnLst>
                          </p:cTn>
                        </p:par>
                        <p:par>
                          <p:cTn id="82" fill="hold">
                            <p:stCondLst>
                              <p:cond delay="7850"/>
                            </p:stCondLst>
                            <p:childTnLst>
                              <p:par>
                                <p:cTn id="83" presetID="2" presetClass="entr" presetSubtype="8" fill="hold" nodeType="afterEffect">
                                  <p:stCondLst>
                                    <p:cond delay="25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250" fill="hold"/>
                                        <p:tgtEl>
                                          <p:spTgt spid="21"/>
                                        </p:tgtEl>
                                        <p:attrNameLst>
                                          <p:attrName>ppt_x</p:attrName>
                                        </p:attrNameLst>
                                      </p:cBhvr>
                                      <p:tavLst>
                                        <p:tav tm="0">
                                          <p:val>
                                            <p:strVal val="0-#ppt_w/2"/>
                                          </p:val>
                                        </p:tav>
                                        <p:tav tm="100000">
                                          <p:val>
                                            <p:strVal val="#ppt_x"/>
                                          </p:val>
                                        </p:tav>
                                      </p:tavLst>
                                    </p:anim>
                                    <p:anim calcmode="lin" valueType="num">
                                      <p:cBhvr additive="base">
                                        <p:cTn id="86" dur="250" fill="hold"/>
                                        <p:tgtEl>
                                          <p:spTgt spid="21"/>
                                        </p:tgtEl>
                                        <p:attrNameLst>
                                          <p:attrName>ppt_y</p:attrName>
                                        </p:attrNameLst>
                                      </p:cBhvr>
                                      <p:tavLst>
                                        <p:tav tm="0">
                                          <p:val>
                                            <p:strVal val="#ppt_y"/>
                                          </p:val>
                                        </p:tav>
                                        <p:tav tm="100000">
                                          <p:val>
                                            <p:strVal val="#ppt_y"/>
                                          </p:val>
                                        </p:tav>
                                      </p:tavLst>
                                    </p:anim>
                                  </p:childTnLst>
                                </p:cTn>
                              </p:par>
                            </p:childTnLst>
                          </p:cTn>
                        </p:par>
                        <p:par>
                          <p:cTn id="87" fill="hold">
                            <p:stCondLst>
                              <p:cond delay="8600"/>
                            </p:stCondLst>
                            <p:childTnLst>
                              <p:par>
                                <p:cTn id="88" presetID="22" presetClass="entr" presetSubtype="2" fill="hold" nodeType="after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wipe(right)">
                                      <p:cBhvr>
                                        <p:cTn id="90" dur="250"/>
                                        <p:tgtEl>
                                          <p:spTgt spid="7"/>
                                        </p:tgtEl>
                                      </p:cBhvr>
                                    </p:animEffect>
                                  </p:childTnLst>
                                </p:cTn>
                              </p:par>
                            </p:childTnLst>
                          </p:cTn>
                        </p:par>
                        <p:par>
                          <p:cTn id="91" fill="hold">
                            <p:stCondLst>
                              <p:cond delay="9100"/>
                            </p:stCondLst>
                            <p:childTnLst>
                              <p:par>
                                <p:cTn id="92" presetID="22" presetClass="entr" presetSubtype="2" fill="hold" grpId="0" nodeType="after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wipe(right)">
                                      <p:cBhvr>
                                        <p:cTn id="94" dur="500"/>
                                        <p:tgtEl>
                                          <p:spTgt spid="36"/>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right)">
                                      <p:cBhvr>
                                        <p:cTn id="97" dur="500"/>
                                        <p:tgtEl>
                                          <p:spTgt spid="37"/>
                                        </p:tgtEl>
                                      </p:cBhvr>
                                    </p:animEffect>
                                  </p:childTnLst>
                                </p:cTn>
                              </p:par>
                            </p:childTnLst>
                          </p:cTn>
                        </p:par>
                        <p:par>
                          <p:cTn id="98" fill="hold">
                            <p:stCondLst>
                              <p:cond delay="9600"/>
                            </p:stCondLst>
                            <p:childTnLst>
                              <p:par>
                                <p:cTn id="99" presetID="2" presetClass="entr" presetSubtype="8" fill="hold" nodeType="afterEffect">
                                  <p:stCondLst>
                                    <p:cond delay="25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250" fill="hold"/>
                                        <p:tgtEl>
                                          <p:spTgt spid="24"/>
                                        </p:tgtEl>
                                        <p:attrNameLst>
                                          <p:attrName>ppt_x</p:attrName>
                                        </p:attrNameLst>
                                      </p:cBhvr>
                                      <p:tavLst>
                                        <p:tav tm="0">
                                          <p:val>
                                            <p:strVal val="0-#ppt_w/2"/>
                                          </p:val>
                                        </p:tav>
                                        <p:tav tm="100000">
                                          <p:val>
                                            <p:strVal val="#ppt_x"/>
                                          </p:val>
                                        </p:tav>
                                      </p:tavLst>
                                    </p:anim>
                                    <p:anim calcmode="lin" valueType="num">
                                      <p:cBhvr additive="base">
                                        <p:cTn id="102" dur="250" fill="hold"/>
                                        <p:tgtEl>
                                          <p:spTgt spid="24"/>
                                        </p:tgtEl>
                                        <p:attrNameLst>
                                          <p:attrName>ppt_y</p:attrName>
                                        </p:attrNameLst>
                                      </p:cBhvr>
                                      <p:tavLst>
                                        <p:tav tm="0">
                                          <p:val>
                                            <p:strVal val="#ppt_y"/>
                                          </p:val>
                                        </p:tav>
                                        <p:tav tm="100000">
                                          <p:val>
                                            <p:strVal val="#ppt_y"/>
                                          </p:val>
                                        </p:tav>
                                      </p:tavLst>
                                    </p:anim>
                                  </p:childTnLst>
                                </p:cTn>
                              </p:par>
                            </p:childTnLst>
                          </p:cTn>
                        </p:par>
                        <p:par>
                          <p:cTn id="103" fill="hold">
                            <p:stCondLst>
                              <p:cond delay="10350"/>
                            </p:stCondLst>
                            <p:childTnLst>
                              <p:par>
                                <p:cTn id="104" presetID="22" presetClass="entr" presetSubtype="2" fill="hold" nodeType="afterEffect">
                                  <p:stCondLst>
                                    <p:cond delay="0"/>
                                  </p:stCondLst>
                                  <p:childTnLst>
                                    <p:set>
                                      <p:cBhvr>
                                        <p:cTn id="105" dur="1" fill="hold">
                                          <p:stCondLst>
                                            <p:cond delay="0"/>
                                          </p:stCondLst>
                                        </p:cTn>
                                        <p:tgtEl>
                                          <p:spTgt spid="8"/>
                                        </p:tgtEl>
                                        <p:attrNameLst>
                                          <p:attrName>style.visibility</p:attrName>
                                        </p:attrNameLst>
                                      </p:cBhvr>
                                      <p:to>
                                        <p:strVal val="visible"/>
                                      </p:to>
                                    </p:set>
                                    <p:animEffect transition="in" filter="wipe(right)">
                                      <p:cBhvr>
                                        <p:cTn id="106" dur="250"/>
                                        <p:tgtEl>
                                          <p:spTgt spid="8"/>
                                        </p:tgtEl>
                                      </p:cBhvr>
                                    </p:animEffect>
                                  </p:childTnLst>
                                </p:cTn>
                              </p:par>
                            </p:childTnLst>
                          </p:cTn>
                        </p:par>
                        <p:par>
                          <p:cTn id="107" fill="hold">
                            <p:stCondLst>
                              <p:cond delay="10850"/>
                            </p:stCondLst>
                            <p:childTnLst>
                              <p:par>
                                <p:cTn id="108" presetID="22" presetClass="entr" presetSubtype="2" fill="hold" grpId="0" nodeType="after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wipe(right)">
                                      <p:cBhvr>
                                        <p:cTn id="110" dur="500"/>
                                        <p:tgtEl>
                                          <p:spTgt spid="34"/>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wipe(right)">
                                      <p:cBhvr>
                                        <p:cTn id="113" dur="500"/>
                                        <p:tgtEl>
                                          <p:spTgt spid="35"/>
                                        </p:tgtEl>
                                      </p:cBhvr>
                                    </p:animEffect>
                                  </p:childTnLst>
                                </p:cTn>
                              </p:par>
                            </p:childTnLst>
                          </p:cTn>
                        </p:par>
                        <p:par>
                          <p:cTn id="114" fill="hold">
                            <p:stCondLst>
                              <p:cond delay="11350"/>
                            </p:stCondLst>
                            <p:childTnLst>
                              <p:par>
                                <p:cTn id="115" presetID="42" presetClass="entr" presetSubtype="0" fill="hold" grpId="0" nodeType="after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1000"/>
                                        <p:tgtEl>
                                          <p:spTgt spid="50"/>
                                        </p:tgtEl>
                                      </p:cBhvr>
                                    </p:animEffect>
                                    <p:anim calcmode="lin" valueType="num">
                                      <p:cBhvr>
                                        <p:cTn id="118" dur="1000" fill="hold"/>
                                        <p:tgtEl>
                                          <p:spTgt spid="50"/>
                                        </p:tgtEl>
                                        <p:attrNameLst>
                                          <p:attrName>ppt_x</p:attrName>
                                        </p:attrNameLst>
                                      </p:cBhvr>
                                      <p:tavLst>
                                        <p:tav tm="0">
                                          <p:val>
                                            <p:strVal val="#ppt_x"/>
                                          </p:val>
                                        </p:tav>
                                        <p:tav tm="100000">
                                          <p:val>
                                            <p:strVal val="#ppt_x"/>
                                          </p:val>
                                        </p:tav>
                                      </p:tavLst>
                                    </p:anim>
                                    <p:anim calcmode="lin" valueType="num">
                                      <p:cBhvr>
                                        <p:cTn id="11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3" grpId="0"/>
      <p:bldP spid="34" grpId="0"/>
      <p:bldP spid="35" grpId="0"/>
      <p:bldP spid="36" grpId="0"/>
      <p:bldP spid="37" grpId="0"/>
      <p:bldP spid="38" grpId="0"/>
      <p:bldP spid="39" grpId="0"/>
      <p:bldP spid="40" grpId="0"/>
      <p:bldP spid="41" grpId="0"/>
      <p:bldP spid="42" grpId="0"/>
      <p:bldP spid="43"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ministrator\Desktop\4.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9219" y="3651870"/>
            <a:ext cx="9432212" cy="149163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Administrator\Desktop\Nipic_5613601_201108210857303660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9507" y="2139702"/>
            <a:ext cx="3124986" cy="2819101"/>
          </a:xfrm>
          <a:prstGeom prst="rect">
            <a:avLst/>
          </a:prstGeom>
          <a:noFill/>
          <a:extLst>
            <a:ext uri="{909E8E84-426E-40DD-AFC4-6F175D3DCCD1}">
              <a14:hiddenFill xmlns:a14="http://schemas.microsoft.com/office/drawing/2010/main">
                <a:solidFill>
                  <a:srgbClr val="FFFFFF"/>
                </a:solidFill>
              </a14:hiddenFill>
            </a:ext>
          </a:extLst>
        </p:spPr>
      </p:pic>
      <p:sp>
        <p:nvSpPr>
          <p:cNvPr id="31" name="文本框 2"/>
          <p:cNvSpPr txBox="1"/>
          <p:nvPr/>
        </p:nvSpPr>
        <p:spPr>
          <a:xfrm>
            <a:off x="2376158" y="483518"/>
            <a:ext cx="4356082" cy="769441"/>
          </a:xfrm>
          <a:prstGeom prst="rect">
            <a:avLst/>
          </a:prstGeom>
          <a:noFill/>
        </p:spPr>
        <p:txBody>
          <a:bodyPr wrap="square" rtlCol="0">
            <a:spAutoFit/>
          </a:bodyPr>
          <a:lstStyle/>
          <a:p>
            <a:pPr algn="ctr"/>
            <a:r>
              <a:rPr lang="zh-CN" altLang="en-US" sz="4400" b="1" dirty="0" smtClean="0">
                <a:solidFill>
                  <a:srgbClr val="EC8E1C"/>
                </a:solidFill>
                <a:latin typeface="微软雅黑" panose="020B0503020204020204" pitchFamily="34" charset="-122"/>
                <a:ea typeface="微软雅黑" panose="020B0503020204020204" pitchFamily="34" charset="-122"/>
              </a:rPr>
              <a:t>工作完成情况</a:t>
            </a:r>
            <a:endParaRPr lang="zh-CN" altLang="en-US" sz="4400" b="1" dirty="0">
              <a:solidFill>
                <a:srgbClr val="EC8E1C"/>
              </a:solidFill>
              <a:latin typeface="微软雅黑" panose="020B0503020204020204" pitchFamily="34" charset="-122"/>
              <a:ea typeface="微软雅黑" panose="020B0503020204020204" pitchFamily="34" charset="-122"/>
            </a:endParaRPr>
          </a:p>
        </p:txBody>
      </p:sp>
      <p:sp>
        <p:nvSpPr>
          <p:cNvPr id="32" name="文本框 9"/>
          <p:cNvSpPr txBox="1">
            <a:spLocks noChangeArrowheads="1"/>
          </p:cNvSpPr>
          <p:nvPr/>
        </p:nvSpPr>
        <p:spPr bwMode="auto">
          <a:xfrm>
            <a:off x="3275856" y="1353910"/>
            <a:ext cx="2008187" cy="231775"/>
          </a:xfrm>
          <a:prstGeom prst="rect">
            <a:avLst/>
          </a:prstGeom>
          <a:noFill/>
          <a:ln w="9525">
            <a:noFill/>
            <a:miter lim="800000"/>
          </a:ln>
        </p:spPr>
        <p:txBody>
          <a:bodyPr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工作进度</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nvSpPr>
        <p:spPr bwMode="auto">
          <a:xfrm>
            <a:off x="4616887" y="1353910"/>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工作汇报</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4" name="文本框 9"/>
          <p:cNvSpPr txBox="1">
            <a:spLocks noChangeArrowheads="1"/>
          </p:cNvSpPr>
          <p:nvPr/>
        </p:nvSpPr>
        <p:spPr bwMode="auto">
          <a:xfrm>
            <a:off x="4616887" y="1763911"/>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工作劣势</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5" name="文本框 9"/>
          <p:cNvSpPr txBox="1">
            <a:spLocks noChangeArrowheads="1"/>
          </p:cNvSpPr>
          <p:nvPr/>
        </p:nvSpPr>
        <p:spPr bwMode="auto">
          <a:xfrm>
            <a:off x="3275857" y="1752322"/>
            <a:ext cx="1224136"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工作优势</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ppt_x</p:attrName>
                                        </p:attrNameLst>
                                      </p:cBhvr>
                                      <p:tavLst>
                                        <p:tav tm="0">
                                          <p:val>
                                            <p:strVal val="#ppt_x"/>
                                          </p:val>
                                        </p:tav>
                                        <p:tav tm="100000">
                                          <p:val>
                                            <p:strVal val="#ppt_x"/>
                                          </p:val>
                                        </p:tav>
                                      </p:tavLst>
                                    </p:anim>
                                    <p:anim calcmode="lin" valueType="num">
                                      <p:cBhvr>
                                        <p:cTn id="8" dur="250" fill="hold"/>
                                        <p:tgtEl>
                                          <p:spTgt spid="31"/>
                                        </p:tgtEl>
                                        <p:attrNameLst>
                                          <p:attrName>ppt_y</p:attrName>
                                        </p:attrNameLst>
                                      </p:cBhvr>
                                      <p:tavLst>
                                        <p:tav tm="0">
                                          <p:val>
                                            <p:strVal val="#ppt_y-#ppt_h/2"/>
                                          </p:val>
                                        </p:tav>
                                        <p:tav tm="100000">
                                          <p:val>
                                            <p:strVal val="#ppt_y"/>
                                          </p:val>
                                        </p:tav>
                                      </p:tavLst>
                                    </p:anim>
                                    <p:anim calcmode="lin" valueType="num">
                                      <p:cBhvr>
                                        <p:cTn id="9" dur="250" fill="hold"/>
                                        <p:tgtEl>
                                          <p:spTgt spid="31"/>
                                        </p:tgtEl>
                                        <p:attrNameLst>
                                          <p:attrName>ppt_w</p:attrName>
                                        </p:attrNameLst>
                                      </p:cBhvr>
                                      <p:tavLst>
                                        <p:tav tm="0">
                                          <p:val>
                                            <p:strVal val="#ppt_w"/>
                                          </p:val>
                                        </p:tav>
                                        <p:tav tm="100000">
                                          <p:val>
                                            <p:strVal val="#ppt_w"/>
                                          </p:val>
                                        </p:tav>
                                      </p:tavLst>
                                    </p:anim>
                                    <p:anim calcmode="lin" valueType="num">
                                      <p:cBhvr>
                                        <p:cTn id="10" dur="250" fill="hold"/>
                                        <p:tgtEl>
                                          <p:spTgt spid="31"/>
                                        </p:tgtEl>
                                        <p:attrNameLst>
                                          <p:attrName>ppt_h</p:attrName>
                                        </p:attrNameLst>
                                      </p:cBhvr>
                                      <p:tavLst>
                                        <p:tav tm="0">
                                          <p:val>
                                            <p:fltVal val="0"/>
                                          </p:val>
                                        </p:tav>
                                        <p:tav tm="100000">
                                          <p:val>
                                            <p:strVal val="#ppt_h"/>
                                          </p:val>
                                        </p:tav>
                                      </p:tavLst>
                                    </p:anim>
                                  </p:childTnLst>
                                </p:cTn>
                              </p:par>
                            </p:childTnLst>
                          </p:cTn>
                        </p:par>
                        <p:par>
                          <p:cTn id="11" fill="hold">
                            <p:stCondLst>
                              <p:cond delay="750"/>
                            </p:stCondLst>
                            <p:childTnLst>
                              <p:par>
                                <p:cTn id="12" presetID="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ppt_x"/>
                                          </p:val>
                                        </p:tav>
                                        <p:tav tm="100000">
                                          <p:val>
                                            <p:strVal val="#ppt_x"/>
                                          </p:val>
                                        </p:tav>
                                      </p:tavLst>
                                    </p:anim>
                                    <p:anim calcmode="lin" valueType="num">
                                      <p:cBhvr additive="base">
                                        <p:cTn id="15" dur="500" fill="hold"/>
                                        <p:tgtEl>
                                          <p:spTgt spid="32"/>
                                        </p:tgtEl>
                                        <p:attrNameLst>
                                          <p:attrName>ppt_y</p:attrName>
                                        </p:attrNameLst>
                                      </p:cBhvr>
                                      <p:tavLst>
                                        <p:tav tm="0">
                                          <p:val>
                                            <p:strVal val="1+#ppt_h/2"/>
                                          </p:val>
                                        </p:tav>
                                        <p:tav tm="100000">
                                          <p:val>
                                            <p:strVal val="#ppt_y"/>
                                          </p:val>
                                        </p:tav>
                                      </p:tavLst>
                                    </p:anim>
                                  </p:childTnLst>
                                </p:cTn>
                              </p:par>
                            </p:childTnLst>
                          </p:cTn>
                        </p:par>
                        <p:par>
                          <p:cTn id="16" fill="hold">
                            <p:stCondLst>
                              <p:cond delay="1250"/>
                            </p:stCondLst>
                            <p:childTnLst>
                              <p:par>
                                <p:cTn id="17" presetID="2" presetClass="entr" presetSubtype="4"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086216" y="1245166"/>
            <a:ext cx="150668" cy="449957"/>
            <a:chOff x="2008778" y="2574004"/>
            <a:chExt cx="380273" cy="1135650"/>
          </a:xfrm>
          <a:solidFill>
            <a:srgbClr val="DADADA"/>
          </a:solidFill>
        </p:grpSpPr>
        <p:sp>
          <p:nvSpPr>
            <p:cNvPr id="6" name="圆角矩形 5"/>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61"/>
            <p:cNvGrpSpPr/>
            <p:nvPr/>
          </p:nvGrpSpPr>
          <p:grpSpPr>
            <a:xfrm>
              <a:off x="2025107" y="2574004"/>
              <a:ext cx="347391" cy="392181"/>
              <a:chOff x="1368786" y="1195986"/>
              <a:chExt cx="1009650" cy="1139826"/>
            </a:xfrm>
            <a:grpFill/>
          </p:grpSpPr>
          <p:sp>
            <p:nvSpPr>
              <p:cNvPr id="1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 name="圆角矩形 7"/>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1823333" y="1532567"/>
            <a:ext cx="202165" cy="603747"/>
            <a:chOff x="2008778" y="2574004"/>
            <a:chExt cx="380273" cy="1135650"/>
          </a:xfrm>
          <a:solidFill>
            <a:srgbClr val="DADADA"/>
          </a:solidFill>
        </p:grpSpPr>
        <p:sp>
          <p:nvSpPr>
            <p:cNvPr id="16" name="圆角矩形 15"/>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61"/>
            <p:cNvGrpSpPr/>
            <p:nvPr/>
          </p:nvGrpSpPr>
          <p:grpSpPr>
            <a:xfrm>
              <a:off x="2025107" y="2574004"/>
              <a:ext cx="347391" cy="392181"/>
              <a:chOff x="1368786" y="1195986"/>
              <a:chExt cx="1009650" cy="1139826"/>
            </a:xfrm>
            <a:grpFill/>
          </p:grpSpPr>
          <p:sp>
            <p:nvSpPr>
              <p:cNvPr id="2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圆角矩形 17"/>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3331877" y="1555079"/>
            <a:ext cx="169777" cy="507022"/>
            <a:chOff x="2008778" y="2574004"/>
            <a:chExt cx="380273" cy="1135650"/>
          </a:xfrm>
          <a:solidFill>
            <a:srgbClr val="EC8E1C"/>
          </a:solidFill>
        </p:grpSpPr>
        <p:sp>
          <p:nvSpPr>
            <p:cNvPr id="27" name="圆角矩形 26"/>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Group 61"/>
            <p:cNvGrpSpPr/>
            <p:nvPr/>
          </p:nvGrpSpPr>
          <p:grpSpPr>
            <a:xfrm>
              <a:off x="2025107" y="2574004"/>
              <a:ext cx="347391" cy="392181"/>
              <a:chOff x="1368786" y="1195986"/>
              <a:chExt cx="1009650" cy="1139826"/>
            </a:xfrm>
            <a:grpFill/>
          </p:grpSpPr>
          <p:sp>
            <p:nvSpPr>
              <p:cNvPr id="3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圆角矩形 2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3137914" y="1668827"/>
            <a:ext cx="201533" cy="601858"/>
            <a:chOff x="2008778" y="2574004"/>
            <a:chExt cx="380273" cy="1135650"/>
          </a:xfrm>
          <a:solidFill>
            <a:srgbClr val="EC8E1C"/>
          </a:solidFill>
        </p:grpSpPr>
        <p:sp>
          <p:nvSpPr>
            <p:cNvPr id="38" name="圆角矩形 3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Group 61"/>
            <p:cNvGrpSpPr/>
            <p:nvPr/>
          </p:nvGrpSpPr>
          <p:grpSpPr>
            <a:xfrm>
              <a:off x="2025107" y="2574004"/>
              <a:ext cx="347391" cy="392181"/>
              <a:chOff x="1368786" y="1195986"/>
              <a:chExt cx="1009650" cy="1139826"/>
            </a:xfrm>
            <a:grpFill/>
          </p:grpSpPr>
          <p:sp>
            <p:nvSpPr>
              <p:cNvPr id="4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0" name="圆角矩形 3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3644996" y="1782478"/>
            <a:ext cx="204860" cy="611792"/>
            <a:chOff x="2008778" y="2574004"/>
            <a:chExt cx="380273" cy="1135650"/>
          </a:xfrm>
          <a:solidFill>
            <a:srgbClr val="EC8E1C"/>
          </a:solidFill>
        </p:grpSpPr>
        <p:sp>
          <p:nvSpPr>
            <p:cNvPr id="48" name="圆角矩形 4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Group 61"/>
            <p:cNvGrpSpPr/>
            <p:nvPr/>
          </p:nvGrpSpPr>
          <p:grpSpPr>
            <a:xfrm>
              <a:off x="2025107" y="2574004"/>
              <a:ext cx="347391" cy="392181"/>
              <a:chOff x="1368786" y="1195986"/>
              <a:chExt cx="1009650" cy="1139826"/>
            </a:xfrm>
            <a:grpFill/>
          </p:grpSpPr>
          <p:sp>
            <p:nvSpPr>
              <p:cNvPr id="5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圆角矩形 4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897616" y="1861730"/>
            <a:ext cx="225771" cy="674244"/>
            <a:chOff x="2008778" y="2574004"/>
            <a:chExt cx="380273" cy="1135650"/>
          </a:xfrm>
          <a:solidFill>
            <a:srgbClr val="EC8E1C"/>
          </a:solidFill>
        </p:grpSpPr>
        <p:sp>
          <p:nvSpPr>
            <p:cNvPr id="58" name="圆角矩形 5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Group 61"/>
            <p:cNvGrpSpPr/>
            <p:nvPr/>
          </p:nvGrpSpPr>
          <p:grpSpPr>
            <a:xfrm>
              <a:off x="2025107" y="2574004"/>
              <a:ext cx="347391" cy="392181"/>
              <a:chOff x="1368786" y="1195986"/>
              <a:chExt cx="1009650" cy="1139826"/>
            </a:xfrm>
            <a:grpFill/>
          </p:grpSpPr>
          <p:sp>
            <p:nvSpPr>
              <p:cNvPr id="6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0" name="圆角矩形 5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1074800" y="2312369"/>
            <a:ext cx="287414" cy="858338"/>
            <a:chOff x="2008778" y="2574004"/>
            <a:chExt cx="380273" cy="1135650"/>
          </a:xfrm>
          <a:solidFill>
            <a:srgbClr val="EC8E1C"/>
          </a:solidFill>
        </p:grpSpPr>
        <p:sp>
          <p:nvSpPr>
            <p:cNvPr id="68" name="圆角矩形 6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Group 61"/>
            <p:cNvGrpSpPr/>
            <p:nvPr/>
          </p:nvGrpSpPr>
          <p:grpSpPr>
            <a:xfrm>
              <a:off x="2025107" y="2574004"/>
              <a:ext cx="347391" cy="392181"/>
              <a:chOff x="1368786" y="1195986"/>
              <a:chExt cx="1009650" cy="1139826"/>
            </a:xfrm>
            <a:grpFill/>
          </p:grpSpPr>
          <p:sp>
            <p:nvSpPr>
              <p:cNvPr id="7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0" name="圆角矩形 6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2569314" y="1809946"/>
            <a:ext cx="225771" cy="674244"/>
            <a:chOff x="2008778" y="2574004"/>
            <a:chExt cx="380273" cy="1135650"/>
          </a:xfrm>
          <a:solidFill>
            <a:srgbClr val="EC8E1C"/>
          </a:solidFill>
        </p:grpSpPr>
        <p:sp>
          <p:nvSpPr>
            <p:cNvPr id="78" name="圆角矩形 7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Group 61"/>
            <p:cNvGrpSpPr/>
            <p:nvPr/>
          </p:nvGrpSpPr>
          <p:grpSpPr>
            <a:xfrm>
              <a:off x="2025107" y="2574004"/>
              <a:ext cx="347391" cy="392181"/>
              <a:chOff x="1368786" y="1195986"/>
              <a:chExt cx="1009650" cy="1139826"/>
            </a:xfrm>
            <a:grpFill/>
          </p:grpSpPr>
          <p:sp>
            <p:nvSpPr>
              <p:cNvPr id="8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0" name="圆角矩形 7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a:off x="1266275" y="1767488"/>
            <a:ext cx="225771" cy="674244"/>
            <a:chOff x="2008778" y="2574004"/>
            <a:chExt cx="380273" cy="1135650"/>
          </a:xfrm>
          <a:solidFill>
            <a:srgbClr val="EC8E1C"/>
          </a:solidFill>
        </p:grpSpPr>
        <p:sp>
          <p:nvSpPr>
            <p:cNvPr id="88" name="圆角矩形 8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Group 61"/>
            <p:cNvGrpSpPr/>
            <p:nvPr/>
          </p:nvGrpSpPr>
          <p:grpSpPr>
            <a:xfrm>
              <a:off x="2025107" y="2574004"/>
              <a:ext cx="347391" cy="392181"/>
              <a:chOff x="1368786" y="1195986"/>
              <a:chExt cx="1009650" cy="1139826"/>
            </a:xfrm>
            <a:grpFill/>
          </p:grpSpPr>
          <p:sp>
            <p:nvSpPr>
              <p:cNvPr id="9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0" name="圆角矩形 8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圆角矩形 9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圆角矩形 9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a:off x="3316087" y="2048785"/>
            <a:ext cx="225771" cy="674244"/>
            <a:chOff x="2008778" y="2574004"/>
            <a:chExt cx="380273" cy="1135650"/>
          </a:xfrm>
          <a:solidFill>
            <a:srgbClr val="EC8E1C"/>
          </a:solidFill>
        </p:grpSpPr>
        <p:sp>
          <p:nvSpPr>
            <p:cNvPr id="98" name="圆角矩形 9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Group 61"/>
            <p:cNvGrpSpPr/>
            <p:nvPr/>
          </p:nvGrpSpPr>
          <p:grpSpPr>
            <a:xfrm>
              <a:off x="2025107" y="2574004"/>
              <a:ext cx="347391" cy="392181"/>
              <a:chOff x="1368786" y="1195986"/>
              <a:chExt cx="1009650" cy="1139826"/>
            </a:xfrm>
            <a:grpFill/>
          </p:grpSpPr>
          <p:sp>
            <p:nvSpPr>
              <p:cNvPr id="10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0" name="圆角矩形 9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圆角矩形 10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圆角矩形 10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圆角矩形 10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1505843" y="1480685"/>
            <a:ext cx="207552" cy="619834"/>
            <a:chOff x="2008778" y="2574004"/>
            <a:chExt cx="380273" cy="1135650"/>
          </a:xfrm>
          <a:solidFill>
            <a:srgbClr val="EC8E1C"/>
          </a:solidFill>
        </p:grpSpPr>
        <p:sp>
          <p:nvSpPr>
            <p:cNvPr id="108" name="圆角矩形 10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Group 61"/>
            <p:cNvGrpSpPr/>
            <p:nvPr/>
          </p:nvGrpSpPr>
          <p:grpSpPr>
            <a:xfrm>
              <a:off x="2025107" y="2574004"/>
              <a:ext cx="347391" cy="392181"/>
              <a:chOff x="1368786" y="1195986"/>
              <a:chExt cx="1009650" cy="1139826"/>
            </a:xfrm>
            <a:grpFill/>
          </p:grpSpPr>
          <p:sp>
            <p:nvSpPr>
              <p:cNvPr id="11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0" name="圆角矩形 10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圆角矩形 11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圆角矩形 11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圆角矩形 11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7" name="组合 116"/>
          <p:cNvGrpSpPr/>
          <p:nvPr/>
        </p:nvGrpSpPr>
        <p:grpSpPr>
          <a:xfrm>
            <a:off x="1925818" y="1813743"/>
            <a:ext cx="256047" cy="764661"/>
            <a:chOff x="2008778" y="2574004"/>
            <a:chExt cx="380273" cy="1135650"/>
          </a:xfrm>
          <a:solidFill>
            <a:srgbClr val="EC8E1C"/>
          </a:solidFill>
        </p:grpSpPr>
        <p:sp>
          <p:nvSpPr>
            <p:cNvPr id="118" name="圆角矩形 11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9" name="Group 61"/>
            <p:cNvGrpSpPr/>
            <p:nvPr/>
          </p:nvGrpSpPr>
          <p:grpSpPr>
            <a:xfrm>
              <a:off x="2025107" y="2574004"/>
              <a:ext cx="347391" cy="392181"/>
              <a:chOff x="1368786" y="1195986"/>
              <a:chExt cx="1009650" cy="1139826"/>
            </a:xfrm>
            <a:grpFill/>
          </p:grpSpPr>
          <p:sp>
            <p:nvSpPr>
              <p:cNvPr id="12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0" name="圆角矩形 11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圆角矩形 12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圆角矩形 12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圆角矩形 12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2292145" y="2080051"/>
            <a:ext cx="287414" cy="858338"/>
            <a:chOff x="2008778" y="2574004"/>
            <a:chExt cx="380273" cy="1135650"/>
          </a:xfrm>
          <a:solidFill>
            <a:srgbClr val="EC8E1C"/>
          </a:solidFill>
        </p:grpSpPr>
        <p:sp>
          <p:nvSpPr>
            <p:cNvPr id="128" name="圆角矩形 12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9" name="Group 61"/>
            <p:cNvGrpSpPr/>
            <p:nvPr/>
          </p:nvGrpSpPr>
          <p:grpSpPr>
            <a:xfrm>
              <a:off x="2025107" y="2574004"/>
              <a:ext cx="347391" cy="392181"/>
              <a:chOff x="1368786" y="1195986"/>
              <a:chExt cx="1009650" cy="1139826"/>
            </a:xfrm>
            <a:grpFill/>
          </p:grpSpPr>
          <p:sp>
            <p:nvSpPr>
              <p:cNvPr id="13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0" name="圆角矩形 12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圆角矩形 13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圆角矩形 13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圆角矩形 13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2913588" y="1947213"/>
            <a:ext cx="285744" cy="853347"/>
            <a:chOff x="2008778" y="2574004"/>
            <a:chExt cx="380273" cy="1135650"/>
          </a:xfrm>
          <a:solidFill>
            <a:srgbClr val="EC8E1C"/>
          </a:solidFill>
        </p:grpSpPr>
        <p:sp>
          <p:nvSpPr>
            <p:cNvPr id="138" name="圆角矩形 13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9" name="Group 61"/>
            <p:cNvGrpSpPr/>
            <p:nvPr/>
          </p:nvGrpSpPr>
          <p:grpSpPr>
            <a:xfrm>
              <a:off x="2025107" y="2574004"/>
              <a:ext cx="347391" cy="392181"/>
              <a:chOff x="1368786" y="1195986"/>
              <a:chExt cx="1009650" cy="1139826"/>
            </a:xfrm>
            <a:grpFill/>
          </p:grpSpPr>
          <p:sp>
            <p:nvSpPr>
              <p:cNvPr id="14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0" name="圆角矩形 13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圆角矩形 14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圆角矩形 14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圆角矩形 14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nvGrpSpPr>
        <p:grpSpPr>
          <a:xfrm>
            <a:off x="754408" y="2509567"/>
            <a:ext cx="285744" cy="853347"/>
            <a:chOff x="2008778" y="2574004"/>
            <a:chExt cx="380273" cy="1135650"/>
          </a:xfrm>
          <a:solidFill>
            <a:srgbClr val="EC8E1C"/>
          </a:solidFill>
        </p:grpSpPr>
        <p:sp>
          <p:nvSpPr>
            <p:cNvPr id="148" name="圆角矩形 14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9" name="Group 61"/>
            <p:cNvGrpSpPr/>
            <p:nvPr/>
          </p:nvGrpSpPr>
          <p:grpSpPr>
            <a:xfrm>
              <a:off x="2025107" y="2574004"/>
              <a:ext cx="347391" cy="392181"/>
              <a:chOff x="1368786" y="1195986"/>
              <a:chExt cx="1009650" cy="1139826"/>
            </a:xfrm>
            <a:grpFill/>
          </p:grpSpPr>
          <p:sp>
            <p:nvSpPr>
              <p:cNvPr id="15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0" name="圆角矩形 14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圆角矩形 15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圆角矩形 15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圆角矩形 15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7" name="组合 156"/>
          <p:cNvGrpSpPr/>
          <p:nvPr/>
        </p:nvGrpSpPr>
        <p:grpSpPr>
          <a:xfrm>
            <a:off x="1610296" y="2031006"/>
            <a:ext cx="285744" cy="853347"/>
            <a:chOff x="2008778" y="2574004"/>
            <a:chExt cx="380273" cy="1135650"/>
          </a:xfrm>
          <a:solidFill>
            <a:srgbClr val="EC8E1C"/>
          </a:solidFill>
        </p:grpSpPr>
        <p:sp>
          <p:nvSpPr>
            <p:cNvPr id="158" name="圆角矩形 15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9" name="Group 61"/>
            <p:cNvGrpSpPr/>
            <p:nvPr/>
          </p:nvGrpSpPr>
          <p:grpSpPr>
            <a:xfrm>
              <a:off x="2025107" y="2574004"/>
              <a:ext cx="347391" cy="392181"/>
              <a:chOff x="1368786" y="1195986"/>
              <a:chExt cx="1009650" cy="1139826"/>
            </a:xfrm>
            <a:grpFill/>
          </p:grpSpPr>
          <p:sp>
            <p:nvSpPr>
              <p:cNvPr id="16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0" name="圆角矩形 15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圆角矩形 16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圆角矩形 16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圆角矩形 16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7" name="组合 166"/>
          <p:cNvGrpSpPr/>
          <p:nvPr/>
        </p:nvGrpSpPr>
        <p:grpSpPr>
          <a:xfrm>
            <a:off x="1977684" y="2502256"/>
            <a:ext cx="333180" cy="995012"/>
            <a:chOff x="2008778" y="2574004"/>
            <a:chExt cx="380273" cy="1135650"/>
          </a:xfrm>
          <a:solidFill>
            <a:srgbClr val="EC8E1C"/>
          </a:solidFill>
        </p:grpSpPr>
        <p:sp>
          <p:nvSpPr>
            <p:cNvPr id="168" name="圆角矩形 16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9" name="Group 61"/>
            <p:cNvGrpSpPr/>
            <p:nvPr/>
          </p:nvGrpSpPr>
          <p:grpSpPr>
            <a:xfrm>
              <a:off x="2025107" y="2574004"/>
              <a:ext cx="347391" cy="392181"/>
              <a:chOff x="1368786" y="1195986"/>
              <a:chExt cx="1009650" cy="1139826"/>
            </a:xfrm>
            <a:grpFill/>
          </p:grpSpPr>
          <p:sp>
            <p:nvSpPr>
              <p:cNvPr id="17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0" name="圆角矩形 16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圆角矩形 17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圆角矩形 17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圆角矩形 17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7" name="组合 176"/>
          <p:cNvGrpSpPr/>
          <p:nvPr/>
        </p:nvGrpSpPr>
        <p:grpSpPr>
          <a:xfrm>
            <a:off x="2602025" y="2647330"/>
            <a:ext cx="333180" cy="995012"/>
            <a:chOff x="2008778" y="2574004"/>
            <a:chExt cx="380273" cy="1135650"/>
          </a:xfrm>
          <a:solidFill>
            <a:srgbClr val="EC8E1C"/>
          </a:solidFill>
        </p:grpSpPr>
        <p:sp>
          <p:nvSpPr>
            <p:cNvPr id="178" name="圆角矩形 17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9" name="Group 61"/>
            <p:cNvGrpSpPr/>
            <p:nvPr/>
          </p:nvGrpSpPr>
          <p:grpSpPr>
            <a:xfrm>
              <a:off x="2025107" y="2574004"/>
              <a:ext cx="347391" cy="392181"/>
              <a:chOff x="1368786" y="1195986"/>
              <a:chExt cx="1009650" cy="1139826"/>
            </a:xfrm>
            <a:grpFill/>
          </p:grpSpPr>
          <p:sp>
            <p:nvSpPr>
              <p:cNvPr id="18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0" name="圆角矩形 17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圆角矩形 18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圆角矩形 18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圆角矩形 18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7" name="组合 186"/>
          <p:cNvGrpSpPr/>
          <p:nvPr/>
        </p:nvGrpSpPr>
        <p:grpSpPr>
          <a:xfrm>
            <a:off x="3380963" y="2650071"/>
            <a:ext cx="317172" cy="947206"/>
            <a:chOff x="2008778" y="2574004"/>
            <a:chExt cx="380273" cy="1135650"/>
          </a:xfrm>
          <a:solidFill>
            <a:srgbClr val="EC8E1C"/>
          </a:solidFill>
        </p:grpSpPr>
        <p:sp>
          <p:nvSpPr>
            <p:cNvPr id="188" name="圆角矩形 18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Group 61"/>
            <p:cNvGrpSpPr/>
            <p:nvPr/>
          </p:nvGrpSpPr>
          <p:grpSpPr>
            <a:xfrm>
              <a:off x="2025107" y="2574004"/>
              <a:ext cx="347391" cy="392181"/>
              <a:chOff x="1368786" y="1195986"/>
              <a:chExt cx="1009650" cy="1139826"/>
            </a:xfrm>
            <a:grpFill/>
          </p:grpSpPr>
          <p:sp>
            <p:nvSpPr>
              <p:cNvPr id="19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0" name="圆角矩形 18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圆角矩形 19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圆角矩形 19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圆角矩形 19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7" name="组合 196"/>
          <p:cNvGrpSpPr/>
          <p:nvPr/>
        </p:nvGrpSpPr>
        <p:grpSpPr>
          <a:xfrm>
            <a:off x="1299491" y="2568353"/>
            <a:ext cx="333337" cy="995480"/>
            <a:chOff x="2008778" y="2574004"/>
            <a:chExt cx="380273" cy="1135650"/>
          </a:xfrm>
          <a:solidFill>
            <a:srgbClr val="EC8E1C"/>
          </a:solidFill>
        </p:grpSpPr>
        <p:sp>
          <p:nvSpPr>
            <p:cNvPr id="198" name="圆角矩形 19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9" name="Group 61"/>
            <p:cNvGrpSpPr/>
            <p:nvPr/>
          </p:nvGrpSpPr>
          <p:grpSpPr>
            <a:xfrm>
              <a:off x="2025107" y="2574004"/>
              <a:ext cx="347391" cy="392181"/>
              <a:chOff x="1368786" y="1195986"/>
              <a:chExt cx="1009650" cy="1139826"/>
            </a:xfrm>
            <a:grpFill/>
          </p:grpSpPr>
          <p:sp>
            <p:nvSpPr>
              <p:cNvPr id="20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0" name="圆角矩形 19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圆角矩形 20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圆角矩形 20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圆角矩形 20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7" name="组合 206"/>
          <p:cNvGrpSpPr/>
          <p:nvPr/>
        </p:nvGrpSpPr>
        <p:grpSpPr>
          <a:xfrm>
            <a:off x="2195349" y="3094058"/>
            <a:ext cx="455511" cy="1360340"/>
            <a:chOff x="2008778" y="2574004"/>
            <a:chExt cx="380273" cy="1135650"/>
          </a:xfrm>
          <a:solidFill>
            <a:srgbClr val="EC8E1C"/>
          </a:solidFill>
        </p:grpSpPr>
        <p:sp>
          <p:nvSpPr>
            <p:cNvPr id="208" name="圆角矩形 20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9" name="Group 61"/>
            <p:cNvGrpSpPr/>
            <p:nvPr/>
          </p:nvGrpSpPr>
          <p:grpSpPr>
            <a:xfrm>
              <a:off x="2025107" y="2574004"/>
              <a:ext cx="347391" cy="392181"/>
              <a:chOff x="1368786" y="1195986"/>
              <a:chExt cx="1009650" cy="1139826"/>
            </a:xfrm>
            <a:grpFill/>
          </p:grpSpPr>
          <p:sp>
            <p:nvSpPr>
              <p:cNvPr id="21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0" name="圆角矩形 20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圆角矩形 21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圆角矩形 21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圆角矩形 21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7" name="组合 216"/>
          <p:cNvGrpSpPr/>
          <p:nvPr/>
        </p:nvGrpSpPr>
        <p:grpSpPr>
          <a:xfrm>
            <a:off x="1650875" y="2954854"/>
            <a:ext cx="367047" cy="1096151"/>
            <a:chOff x="2008778" y="2574004"/>
            <a:chExt cx="380273" cy="1135650"/>
          </a:xfrm>
          <a:solidFill>
            <a:srgbClr val="EC8E1C"/>
          </a:solidFill>
        </p:grpSpPr>
        <p:sp>
          <p:nvSpPr>
            <p:cNvPr id="218" name="圆角矩形 21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9" name="Group 61"/>
            <p:cNvGrpSpPr/>
            <p:nvPr/>
          </p:nvGrpSpPr>
          <p:grpSpPr>
            <a:xfrm>
              <a:off x="2025107" y="2574004"/>
              <a:ext cx="347391" cy="392181"/>
              <a:chOff x="1368786" y="1195986"/>
              <a:chExt cx="1009650" cy="1139826"/>
            </a:xfrm>
            <a:grpFill/>
          </p:grpSpPr>
          <p:sp>
            <p:nvSpPr>
              <p:cNvPr id="22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0" name="圆角矩形 21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圆角矩形 22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圆角矩形 22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圆角矩形 22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7" name="组合 226"/>
          <p:cNvGrpSpPr/>
          <p:nvPr/>
        </p:nvGrpSpPr>
        <p:grpSpPr>
          <a:xfrm>
            <a:off x="2941394" y="3000733"/>
            <a:ext cx="367047" cy="1096151"/>
            <a:chOff x="2008778" y="2574004"/>
            <a:chExt cx="380273" cy="1135650"/>
          </a:xfrm>
          <a:solidFill>
            <a:srgbClr val="EC8E1C"/>
          </a:solidFill>
        </p:grpSpPr>
        <p:sp>
          <p:nvSpPr>
            <p:cNvPr id="228" name="圆角矩形 22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9" name="Group 61"/>
            <p:cNvGrpSpPr/>
            <p:nvPr/>
          </p:nvGrpSpPr>
          <p:grpSpPr>
            <a:xfrm>
              <a:off x="2025107" y="2574004"/>
              <a:ext cx="347391" cy="392181"/>
              <a:chOff x="1368786" y="1195986"/>
              <a:chExt cx="1009650" cy="1139826"/>
            </a:xfrm>
            <a:grpFill/>
          </p:grpSpPr>
          <p:sp>
            <p:nvSpPr>
              <p:cNvPr id="23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0" name="圆角矩形 22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圆角矩形 23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圆角矩形 23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圆角矩形 23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7" name="组合 236"/>
          <p:cNvGrpSpPr/>
          <p:nvPr/>
        </p:nvGrpSpPr>
        <p:grpSpPr>
          <a:xfrm>
            <a:off x="2249187" y="1458659"/>
            <a:ext cx="202165" cy="603747"/>
            <a:chOff x="2008778" y="2574004"/>
            <a:chExt cx="380273" cy="1135650"/>
          </a:xfrm>
          <a:solidFill>
            <a:srgbClr val="DADADA"/>
          </a:solidFill>
        </p:grpSpPr>
        <p:sp>
          <p:nvSpPr>
            <p:cNvPr id="238" name="圆角矩形 23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9" name="Group 61"/>
            <p:cNvGrpSpPr/>
            <p:nvPr/>
          </p:nvGrpSpPr>
          <p:grpSpPr>
            <a:xfrm>
              <a:off x="2025107" y="2574004"/>
              <a:ext cx="347391" cy="392181"/>
              <a:chOff x="1368786" y="1195986"/>
              <a:chExt cx="1009650" cy="1139826"/>
            </a:xfrm>
            <a:grpFill/>
          </p:grpSpPr>
          <p:sp>
            <p:nvSpPr>
              <p:cNvPr id="24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0" name="圆角矩形 23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圆角矩形 24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圆角矩形 24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圆角矩形 24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7" name="组合 246"/>
          <p:cNvGrpSpPr/>
          <p:nvPr/>
        </p:nvGrpSpPr>
        <p:grpSpPr>
          <a:xfrm>
            <a:off x="2802660" y="1343895"/>
            <a:ext cx="169777" cy="507022"/>
            <a:chOff x="2008778" y="2574004"/>
            <a:chExt cx="380273" cy="1135650"/>
          </a:xfrm>
          <a:solidFill>
            <a:srgbClr val="DADADA"/>
          </a:solidFill>
        </p:grpSpPr>
        <p:sp>
          <p:nvSpPr>
            <p:cNvPr id="248" name="圆角矩形 24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9" name="Group 61"/>
            <p:cNvGrpSpPr/>
            <p:nvPr/>
          </p:nvGrpSpPr>
          <p:grpSpPr>
            <a:xfrm>
              <a:off x="2025107" y="2574004"/>
              <a:ext cx="347391" cy="392181"/>
              <a:chOff x="1368786" y="1195986"/>
              <a:chExt cx="1009650" cy="1139826"/>
            </a:xfrm>
            <a:grpFill/>
          </p:grpSpPr>
          <p:sp>
            <p:nvSpPr>
              <p:cNvPr id="25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50" name="圆角矩形 24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圆角矩形 25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圆角矩形 25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圆角矩形 25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7" name="组合 256"/>
          <p:cNvGrpSpPr/>
          <p:nvPr/>
        </p:nvGrpSpPr>
        <p:grpSpPr>
          <a:xfrm>
            <a:off x="1087985" y="1403418"/>
            <a:ext cx="161130" cy="481201"/>
            <a:chOff x="2008778" y="2574004"/>
            <a:chExt cx="380273" cy="1135650"/>
          </a:xfrm>
          <a:solidFill>
            <a:srgbClr val="DADADA"/>
          </a:solidFill>
        </p:grpSpPr>
        <p:sp>
          <p:nvSpPr>
            <p:cNvPr id="258" name="圆角矩形 25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9" name="Group 61"/>
            <p:cNvGrpSpPr/>
            <p:nvPr/>
          </p:nvGrpSpPr>
          <p:grpSpPr>
            <a:xfrm>
              <a:off x="2025107" y="2574004"/>
              <a:ext cx="347391" cy="392181"/>
              <a:chOff x="1368786" y="1195986"/>
              <a:chExt cx="1009650" cy="1139826"/>
            </a:xfrm>
            <a:grpFill/>
          </p:grpSpPr>
          <p:sp>
            <p:nvSpPr>
              <p:cNvPr id="26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0" name="圆角矩形 25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圆角矩形 26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圆角矩形 26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3" name="圆角矩形 26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7" name="组合 266"/>
          <p:cNvGrpSpPr/>
          <p:nvPr/>
        </p:nvGrpSpPr>
        <p:grpSpPr>
          <a:xfrm>
            <a:off x="3518892" y="1319912"/>
            <a:ext cx="150668" cy="449957"/>
            <a:chOff x="2008778" y="2574004"/>
            <a:chExt cx="380273" cy="1135650"/>
          </a:xfrm>
          <a:solidFill>
            <a:srgbClr val="DADADA"/>
          </a:solidFill>
        </p:grpSpPr>
        <p:sp>
          <p:nvSpPr>
            <p:cNvPr id="268" name="圆角矩形 26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9" name="Group 61"/>
            <p:cNvGrpSpPr/>
            <p:nvPr/>
          </p:nvGrpSpPr>
          <p:grpSpPr>
            <a:xfrm>
              <a:off x="2025107" y="2574004"/>
              <a:ext cx="347391" cy="392181"/>
              <a:chOff x="1368786" y="1195986"/>
              <a:chExt cx="1009650" cy="1139826"/>
            </a:xfrm>
            <a:grpFill/>
          </p:grpSpPr>
          <p:sp>
            <p:nvSpPr>
              <p:cNvPr id="27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0" name="圆角矩形 26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圆角矩形 27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圆角矩形 27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圆角矩形 27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a:off x="3903732" y="1378532"/>
            <a:ext cx="150668" cy="449957"/>
            <a:chOff x="2008778" y="2574004"/>
            <a:chExt cx="380273" cy="1135650"/>
          </a:xfrm>
          <a:solidFill>
            <a:srgbClr val="DADADA"/>
          </a:solidFill>
        </p:grpSpPr>
        <p:sp>
          <p:nvSpPr>
            <p:cNvPr id="278" name="圆角矩形 27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9" name="Group 61"/>
            <p:cNvGrpSpPr/>
            <p:nvPr/>
          </p:nvGrpSpPr>
          <p:grpSpPr>
            <a:xfrm>
              <a:off x="2025107" y="2574004"/>
              <a:ext cx="347391" cy="392181"/>
              <a:chOff x="1368786" y="1195986"/>
              <a:chExt cx="1009650" cy="1139826"/>
            </a:xfrm>
            <a:grpFill/>
          </p:grpSpPr>
          <p:sp>
            <p:nvSpPr>
              <p:cNvPr id="28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80" name="圆角矩形 27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1" name="圆角矩形 28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圆角矩形 28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圆角矩形 28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7" name="组合 286"/>
          <p:cNvGrpSpPr/>
          <p:nvPr/>
        </p:nvGrpSpPr>
        <p:grpSpPr>
          <a:xfrm>
            <a:off x="734954" y="1497953"/>
            <a:ext cx="143617" cy="428900"/>
            <a:chOff x="2008778" y="2574004"/>
            <a:chExt cx="380273" cy="1135650"/>
          </a:xfrm>
          <a:solidFill>
            <a:srgbClr val="DADADA"/>
          </a:solidFill>
        </p:grpSpPr>
        <p:sp>
          <p:nvSpPr>
            <p:cNvPr id="288" name="圆角矩形 28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9" name="Group 61"/>
            <p:cNvGrpSpPr/>
            <p:nvPr/>
          </p:nvGrpSpPr>
          <p:grpSpPr>
            <a:xfrm>
              <a:off x="2025107" y="2574004"/>
              <a:ext cx="347391" cy="392181"/>
              <a:chOff x="1368786" y="1195986"/>
              <a:chExt cx="1009650" cy="1139826"/>
            </a:xfrm>
            <a:grpFill/>
          </p:grpSpPr>
          <p:sp>
            <p:nvSpPr>
              <p:cNvPr id="29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90" name="圆角矩形 28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圆角矩形 29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圆角矩形 29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圆角矩形 29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7" name="组合 296"/>
          <p:cNvGrpSpPr/>
          <p:nvPr/>
        </p:nvGrpSpPr>
        <p:grpSpPr>
          <a:xfrm>
            <a:off x="3771481" y="2300415"/>
            <a:ext cx="285744" cy="853347"/>
            <a:chOff x="2008778" y="2574004"/>
            <a:chExt cx="380273" cy="1135650"/>
          </a:xfrm>
          <a:solidFill>
            <a:srgbClr val="EC8E1C"/>
          </a:solidFill>
        </p:grpSpPr>
        <p:sp>
          <p:nvSpPr>
            <p:cNvPr id="298" name="圆角矩形 29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9" name="Group 61"/>
            <p:cNvGrpSpPr/>
            <p:nvPr/>
          </p:nvGrpSpPr>
          <p:grpSpPr>
            <a:xfrm>
              <a:off x="2025107" y="2574004"/>
              <a:ext cx="347391" cy="392181"/>
              <a:chOff x="1368786" y="1195986"/>
              <a:chExt cx="1009650" cy="1139826"/>
            </a:xfrm>
            <a:grpFill/>
          </p:grpSpPr>
          <p:sp>
            <p:nvSpPr>
              <p:cNvPr id="30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0" name="圆角矩形 29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圆角矩形 30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圆角矩形 30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圆角矩形 30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7" name="组合 306"/>
          <p:cNvGrpSpPr/>
          <p:nvPr/>
        </p:nvGrpSpPr>
        <p:grpSpPr>
          <a:xfrm>
            <a:off x="561486" y="1974741"/>
            <a:ext cx="225771" cy="674244"/>
            <a:chOff x="2008778" y="2574004"/>
            <a:chExt cx="380273" cy="1135650"/>
          </a:xfrm>
          <a:solidFill>
            <a:srgbClr val="EC8E1C"/>
          </a:solidFill>
        </p:grpSpPr>
        <p:sp>
          <p:nvSpPr>
            <p:cNvPr id="308" name="圆角矩形 30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9" name="Group 61"/>
            <p:cNvGrpSpPr/>
            <p:nvPr/>
          </p:nvGrpSpPr>
          <p:grpSpPr>
            <a:xfrm>
              <a:off x="2025107" y="2574004"/>
              <a:ext cx="347391" cy="392181"/>
              <a:chOff x="1368786" y="1195986"/>
              <a:chExt cx="1009650" cy="1139826"/>
            </a:xfrm>
            <a:grpFill/>
          </p:grpSpPr>
          <p:sp>
            <p:nvSpPr>
              <p:cNvPr id="31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0" name="圆角矩形 30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圆角矩形 31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圆角矩形 31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圆角矩形 31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7" name="组合 316"/>
          <p:cNvGrpSpPr/>
          <p:nvPr/>
        </p:nvGrpSpPr>
        <p:grpSpPr>
          <a:xfrm>
            <a:off x="2524848" y="1268792"/>
            <a:ext cx="174276" cy="520458"/>
            <a:chOff x="2008778" y="2574004"/>
            <a:chExt cx="380273" cy="1135650"/>
          </a:xfrm>
          <a:solidFill>
            <a:srgbClr val="DADADA"/>
          </a:solidFill>
        </p:grpSpPr>
        <p:sp>
          <p:nvSpPr>
            <p:cNvPr id="318" name="圆角矩形 31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9" name="Group 61"/>
            <p:cNvGrpSpPr/>
            <p:nvPr/>
          </p:nvGrpSpPr>
          <p:grpSpPr>
            <a:xfrm>
              <a:off x="2025107" y="2574004"/>
              <a:ext cx="347391" cy="392181"/>
              <a:chOff x="1368786" y="1195986"/>
              <a:chExt cx="1009650" cy="1139826"/>
            </a:xfrm>
            <a:grpFill/>
          </p:grpSpPr>
          <p:sp>
            <p:nvSpPr>
              <p:cNvPr id="32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0" name="圆角矩形 31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圆角矩形 32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圆角矩形 32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3" name="圆角矩形 32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7" name="组合 326"/>
          <p:cNvGrpSpPr/>
          <p:nvPr/>
        </p:nvGrpSpPr>
        <p:grpSpPr>
          <a:xfrm>
            <a:off x="1312272" y="1260288"/>
            <a:ext cx="131234" cy="391916"/>
            <a:chOff x="2008778" y="2574004"/>
            <a:chExt cx="380273" cy="1135650"/>
          </a:xfrm>
          <a:solidFill>
            <a:srgbClr val="DADADA"/>
          </a:solidFill>
        </p:grpSpPr>
        <p:sp>
          <p:nvSpPr>
            <p:cNvPr id="328" name="圆角矩形 32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9" name="Group 61"/>
            <p:cNvGrpSpPr/>
            <p:nvPr/>
          </p:nvGrpSpPr>
          <p:grpSpPr>
            <a:xfrm>
              <a:off x="2025107" y="2574004"/>
              <a:ext cx="347391" cy="392181"/>
              <a:chOff x="1368786" y="1195986"/>
              <a:chExt cx="1009650" cy="1139826"/>
            </a:xfrm>
            <a:grpFill/>
          </p:grpSpPr>
          <p:sp>
            <p:nvSpPr>
              <p:cNvPr id="33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0" name="圆角矩形 32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圆角矩形 33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圆角矩形 33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圆角矩形 33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7" name="组合 336"/>
          <p:cNvGrpSpPr/>
          <p:nvPr/>
        </p:nvGrpSpPr>
        <p:grpSpPr>
          <a:xfrm>
            <a:off x="4040789" y="1810508"/>
            <a:ext cx="178052" cy="531736"/>
            <a:chOff x="2008778" y="2574004"/>
            <a:chExt cx="380273" cy="1135650"/>
          </a:xfrm>
          <a:solidFill>
            <a:srgbClr val="EC8E1C"/>
          </a:solidFill>
        </p:grpSpPr>
        <p:sp>
          <p:nvSpPr>
            <p:cNvPr id="338" name="圆角矩形 337"/>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9" name="Group 61"/>
            <p:cNvGrpSpPr/>
            <p:nvPr/>
          </p:nvGrpSpPr>
          <p:grpSpPr>
            <a:xfrm>
              <a:off x="2025107" y="2574004"/>
              <a:ext cx="347391" cy="392181"/>
              <a:chOff x="1368786" y="1195986"/>
              <a:chExt cx="1009650" cy="1139826"/>
            </a:xfrm>
            <a:grpFill/>
          </p:grpSpPr>
          <p:sp>
            <p:nvSpPr>
              <p:cNvPr id="34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40" name="圆角矩形 339"/>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圆角矩形 340"/>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圆角矩形 341"/>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圆角矩形 342"/>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347" name="Chart 47"/>
          <p:cNvGraphicFramePr/>
          <p:nvPr/>
        </p:nvGraphicFramePr>
        <p:xfrm>
          <a:off x="4724800" y="1349457"/>
          <a:ext cx="1629814" cy="1727496"/>
        </p:xfrm>
        <a:graphic>
          <a:graphicData uri="http://schemas.openxmlformats.org/drawingml/2006/chart">
            <c:chart xmlns:c="http://schemas.openxmlformats.org/drawingml/2006/chart" xmlns:r="http://schemas.openxmlformats.org/officeDocument/2006/relationships" r:id="rId1"/>
          </a:graphicData>
        </a:graphic>
      </p:graphicFrame>
      <p:sp>
        <p:nvSpPr>
          <p:cNvPr id="348" name="Content Placeholder 2"/>
          <p:cNvSpPr txBox="1"/>
          <p:nvPr/>
        </p:nvSpPr>
        <p:spPr>
          <a:xfrm>
            <a:off x="4904414" y="2021563"/>
            <a:ext cx="1257520" cy="697601"/>
          </a:xfrm>
          <a:prstGeom prst="rect">
            <a:avLst/>
          </a:prstGeom>
        </p:spPr>
        <p:txBody>
          <a:bodyPr vert="horz" lIns="72562" tIns="36282" rIns="72562" bIns="3628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a:solidFill>
                  <a:srgbClr val="EC8E1C"/>
                </a:solidFill>
                <a:latin typeface="微软雅黑" panose="020B0503020204020204" pitchFamily="34" charset="-122"/>
                <a:ea typeface="微软雅黑" panose="020B0503020204020204" pitchFamily="34" charset="-122"/>
              </a:rPr>
              <a:t>35%</a:t>
            </a:r>
            <a:endParaRPr lang="en-US" sz="2100" b="1" dirty="0">
              <a:solidFill>
                <a:srgbClr val="EC8E1C"/>
              </a:solidFill>
              <a:latin typeface="微软雅黑" panose="020B0503020204020204" pitchFamily="34" charset="-122"/>
              <a:ea typeface="微软雅黑" panose="020B0503020204020204" pitchFamily="34" charset="-122"/>
            </a:endParaRPr>
          </a:p>
        </p:txBody>
      </p:sp>
      <p:graphicFrame>
        <p:nvGraphicFramePr>
          <p:cNvPr id="349" name="Chart 51"/>
          <p:cNvGraphicFramePr/>
          <p:nvPr/>
        </p:nvGraphicFramePr>
        <p:xfrm>
          <a:off x="6530791" y="1347614"/>
          <a:ext cx="1629814" cy="1727496"/>
        </p:xfrm>
        <a:graphic>
          <a:graphicData uri="http://schemas.openxmlformats.org/drawingml/2006/chart">
            <c:chart xmlns:c="http://schemas.openxmlformats.org/drawingml/2006/chart" xmlns:r="http://schemas.openxmlformats.org/officeDocument/2006/relationships" r:id="rId2"/>
          </a:graphicData>
        </a:graphic>
      </p:graphicFrame>
      <p:sp>
        <p:nvSpPr>
          <p:cNvPr id="350" name="Content Placeholder 2"/>
          <p:cNvSpPr txBox="1"/>
          <p:nvPr/>
        </p:nvSpPr>
        <p:spPr>
          <a:xfrm>
            <a:off x="6715302" y="2021562"/>
            <a:ext cx="1283881" cy="697601"/>
          </a:xfrm>
          <a:prstGeom prst="rect">
            <a:avLst/>
          </a:prstGeom>
        </p:spPr>
        <p:txBody>
          <a:bodyPr vert="horz" lIns="72562" tIns="36282" rIns="72562" bIns="3628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a:solidFill>
                  <a:srgbClr val="FECA01"/>
                </a:solidFill>
                <a:latin typeface="微软雅黑" panose="020B0503020204020204" pitchFamily="34" charset="-122"/>
                <a:ea typeface="微软雅黑" panose="020B0503020204020204" pitchFamily="34" charset="-122"/>
              </a:rPr>
              <a:t>80%</a:t>
            </a:r>
            <a:endParaRPr lang="en-US" sz="2100" b="1" dirty="0">
              <a:solidFill>
                <a:srgbClr val="FECA01"/>
              </a:solidFill>
              <a:latin typeface="微软雅黑" panose="020B0503020204020204" pitchFamily="34" charset="-122"/>
              <a:ea typeface="微软雅黑" panose="020B0503020204020204" pitchFamily="34" charset="-122"/>
            </a:endParaRPr>
          </a:p>
        </p:txBody>
      </p:sp>
      <p:grpSp>
        <p:nvGrpSpPr>
          <p:cNvPr id="351" name="Group 4"/>
          <p:cNvGrpSpPr/>
          <p:nvPr/>
        </p:nvGrpSpPr>
        <p:grpSpPr>
          <a:xfrm>
            <a:off x="4904416" y="3129646"/>
            <a:ext cx="1483722" cy="1296145"/>
            <a:chOff x="4777595" y="3240774"/>
            <a:chExt cx="2002992" cy="1279997"/>
          </a:xfrm>
        </p:grpSpPr>
        <p:cxnSp>
          <p:nvCxnSpPr>
            <p:cNvPr id="352" name="Straight Connector 60"/>
            <p:cNvCxnSpPr/>
            <p:nvPr/>
          </p:nvCxnSpPr>
          <p:spPr>
            <a:xfrm flipV="1">
              <a:off x="4777595" y="3592575"/>
              <a:ext cx="1807333" cy="3755"/>
            </a:xfrm>
            <a:prstGeom prst="line">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3" name="Content Placeholder 2"/>
            <p:cNvSpPr txBox="1"/>
            <p:nvPr/>
          </p:nvSpPr>
          <p:spPr>
            <a:xfrm>
              <a:off x="4905694" y="3640275"/>
              <a:ext cx="1874893" cy="8804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中</a:t>
              </a:r>
              <a:endParaRPr lang="en-US" altLang="zh-CN" sz="1200" dirty="0">
                <a:solidFill>
                  <a:srgbClr val="314865"/>
                </a:solidFill>
                <a:latin typeface="微软雅黑" panose="020B0503020204020204" pitchFamily="34" charset="-122"/>
                <a:ea typeface="微软雅黑" panose="020B0503020204020204" pitchFamily="34" charset="-122"/>
              </a:endParaRPr>
            </a:p>
          </p:txBody>
        </p:sp>
        <p:sp>
          <p:nvSpPr>
            <p:cNvPr id="354" name="Content Placeholder 2"/>
            <p:cNvSpPr txBox="1"/>
            <p:nvPr/>
          </p:nvSpPr>
          <p:spPr>
            <a:xfrm>
              <a:off x="4941998" y="3240774"/>
              <a:ext cx="1642930" cy="276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700" b="1" dirty="0" smtClean="0">
                  <a:solidFill>
                    <a:srgbClr val="EC8E1C"/>
                  </a:solidFill>
                  <a:latin typeface="微软雅黑" panose="020B0503020204020204" pitchFamily="34" charset="-122"/>
                  <a:ea typeface="微软雅黑" panose="020B0503020204020204" pitchFamily="34" charset="-122"/>
                </a:rPr>
                <a:t>添加标题</a:t>
              </a:r>
              <a:endParaRPr lang="en-US" altLang="zh-CN" sz="1700" b="1" dirty="0">
                <a:solidFill>
                  <a:srgbClr val="EC8E1C"/>
                </a:solidFill>
                <a:latin typeface="微软雅黑" panose="020B0503020204020204" pitchFamily="34" charset="-122"/>
                <a:ea typeface="微软雅黑" panose="020B0503020204020204" pitchFamily="34" charset="-122"/>
              </a:endParaRPr>
            </a:p>
          </p:txBody>
        </p:sp>
      </p:grpSp>
      <p:grpSp>
        <p:nvGrpSpPr>
          <p:cNvPr id="355" name="Group 5"/>
          <p:cNvGrpSpPr/>
          <p:nvPr/>
        </p:nvGrpSpPr>
        <p:grpSpPr>
          <a:xfrm>
            <a:off x="6710295" y="3129648"/>
            <a:ext cx="1453353" cy="1368154"/>
            <a:chOff x="6801551" y="3234183"/>
            <a:chExt cx="1961994" cy="1351108"/>
          </a:xfrm>
        </p:grpSpPr>
        <p:cxnSp>
          <p:nvCxnSpPr>
            <p:cNvPr id="356" name="Straight Connector 61"/>
            <p:cNvCxnSpPr/>
            <p:nvPr/>
          </p:nvCxnSpPr>
          <p:spPr>
            <a:xfrm flipV="1">
              <a:off x="6801551" y="3589735"/>
              <a:ext cx="1709756" cy="1"/>
            </a:xfrm>
            <a:prstGeom prst="line">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7" name="Content Placeholder 2"/>
            <p:cNvSpPr txBox="1"/>
            <p:nvPr/>
          </p:nvSpPr>
          <p:spPr>
            <a:xfrm>
              <a:off x="6874453" y="3668569"/>
              <a:ext cx="1889092" cy="9167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中</a:t>
              </a:r>
              <a:endParaRPr lang="en-US" altLang="zh-CN" sz="1200" dirty="0">
                <a:solidFill>
                  <a:srgbClr val="314865"/>
                </a:solidFill>
                <a:latin typeface="微软雅黑" panose="020B0503020204020204" pitchFamily="34" charset="-122"/>
                <a:ea typeface="微软雅黑" panose="020B0503020204020204" pitchFamily="34" charset="-122"/>
              </a:endParaRPr>
            </a:p>
          </p:txBody>
        </p:sp>
        <p:sp>
          <p:nvSpPr>
            <p:cNvPr id="358" name="Content Placeholder 2"/>
            <p:cNvSpPr txBox="1"/>
            <p:nvPr/>
          </p:nvSpPr>
          <p:spPr>
            <a:xfrm>
              <a:off x="7054232" y="3234183"/>
              <a:ext cx="1560760" cy="2839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700" b="1" dirty="0" smtClean="0">
                  <a:solidFill>
                    <a:srgbClr val="FECA01"/>
                  </a:solidFill>
                  <a:latin typeface="微软雅黑" panose="020B0503020204020204" pitchFamily="34" charset="-122"/>
                  <a:ea typeface="微软雅黑" panose="020B0503020204020204" pitchFamily="34" charset="-122"/>
                </a:rPr>
                <a:t>添加标题</a:t>
              </a:r>
              <a:endParaRPr lang="en-US" altLang="zh-CN" sz="1700" b="1" dirty="0">
                <a:solidFill>
                  <a:srgbClr val="FECA01"/>
                </a:solidFill>
                <a:latin typeface="微软雅黑" panose="020B0503020204020204" pitchFamily="34" charset="-122"/>
                <a:ea typeface="微软雅黑" panose="020B0503020204020204" pitchFamily="34" charset="-122"/>
              </a:endParaRPr>
            </a:p>
          </p:txBody>
        </p:sp>
      </p:grpSp>
      <p:sp>
        <p:nvSpPr>
          <p:cNvPr id="359" name="TextBox 358"/>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347"/>
                                        </p:tgtEl>
                                        <p:attrNameLst>
                                          <p:attrName>style.visibility</p:attrName>
                                        </p:attrNameLst>
                                      </p:cBhvr>
                                      <p:to>
                                        <p:strVal val="visible"/>
                                      </p:to>
                                    </p:set>
                                    <p:animEffect transition="in" filter="wheel(1)">
                                      <p:cBhvr>
                                        <p:cTn id="15" dur="1000"/>
                                        <p:tgtEl>
                                          <p:spTgt spid="347"/>
                                        </p:tgtEl>
                                      </p:cBhvr>
                                    </p:animEffect>
                                  </p:childTnLst>
                                </p:cTn>
                              </p:par>
                            </p:childTnLst>
                          </p:cTn>
                        </p:par>
                        <p:par>
                          <p:cTn id="16" fill="hold">
                            <p:stCondLst>
                              <p:cond delay="1850"/>
                            </p:stCondLst>
                            <p:childTnLst>
                              <p:par>
                                <p:cTn id="17" presetID="10" presetClass="entr" presetSubtype="0" fill="hold" grpId="0" nodeType="afterEffect">
                                  <p:stCondLst>
                                    <p:cond delay="0"/>
                                  </p:stCondLst>
                                  <p:childTnLst>
                                    <p:set>
                                      <p:cBhvr>
                                        <p:cTn id="18" dur="1" fill="hold">
                                          <p:stCondLst>
                                            <p:cond delay="0"/>
                                          </p:stCondLst>
                                        </p:cTn>
                                        <p:tgtEl>
                                          <p:spTgt spid="348"/>
                                        </p:tgtEl>
                                        <p:attrNameLst>
                                          <p:attrName>style.visibility</p:attrName>
                                        </p:attrNameLst>
                                      </p:cBhvr>
                                      <p:to>
                                        <p:strVal val="visible"/>
                                      </p:to>
                                    </p:set>
                                    <p:animEffect transition="in" filter="fade">
                                      <p:cBhvr>
                                        <p:cTn id="19" dur="500"/>
                                        <p:tgtEl>
                                          <p:spTgt spid="348"/>
                                        </p:tgtEl>
                                      </p:cBhvr>
                                    </p:animEffect>
                                  </p:childTnLst>
                                </p:cTn>
                              </p:par>
                            </p:childTnLst>
                          </p:cTn>
                        </p:par>
                        <p:par>
                          <p:cTn id="20" fill="hold">
                            <p:stCondLst>
                              <p:cond delay="2350"/>
                            </p:stCondLst>
                            <p:childTnLst>
                              <p:par>
                                <p:cTn id="21" presetID="16" presetClass="entr" presetSubtype="21" fill="hold" nodeType="afterEffect">
                                  <p:stCondLst>
                                    <p:cond delay="0"/>
                                  </p:stCondLst>
                                  <p:childTnLst>
                                    <p:set>
                                      <p:cBhvr>
                                        <p:cTn id="22" dur="1" fill="hold">
                                          <p:stCondLst>
                                            <p:cond delay="0"/>
                                          </p:stCondLst>
                                        </p:cTn>
                                        <p:tgtEl>
                                          <p:spTgt spid="351"/>
                                        </p:tgtEl>
                                        <p:attrNameLst>
                                          <p:attrName>style.visibility</p:attrName>
                                        </p:attrNameLst>
                                      </p:cBhvr>
                                      <p:to>
                                        <p:strVal val="visible"/>
                                      </p:to>
                                    </p:set>
                                    <p:animEffect transition="in" filter="barn(inVertical)">
                                      <p:cBhvr>
                                        <p:cTn id="23" dur="500"/>
                                        <p:tgtEl>
                                          <p:spTgt spid="351"/>
                                        </p:tgtEl>
                                      </p:cBhvr>
                                    </p:animEffect>
                                  </p:childTnLst>
                                </p:cTn>
                              </p:par>
                            </p:childTnLst>
                          </p:cTn>
                        </p:par>
                        <p:par>
                          <p:cTn id="24" fill="hold">
                            <p:stCondLst>
                              <p:cond delay="2850"/>
                            </p:stCondLst>
                            <p:childTnLst>
                              <p:par>
                                <p:cTn id="25" presetID="21" presetClass="entr" presetSubtype="1" fill="hold" grpId="0" nodeType="afterEffect">
                                  <p:stCondLst>
                                    <p:cond delay="0"/>
                                  </p:stCondLst>
                                  <p:childTnLst>
                                    <p:set>
                                      <p:cBhvr>
                                        <p:cTn id="26" dur="1" fill="hold">
                                          <p:stCondLst>
                                            <p:cond delay="0"/>
                                          </p:stCondLst>
                                        </p:cTn>
                                        <p:tgtEl>
                                          <p:spTgt spid="349"/>
                                        </p:tgtEl>
                                        <p:attrNameLst>
                                          <p:attrName>style.visibility</p:attrName>
                                        </p:attrNameLst>
                                      </p:cBhvr>
                                      <p:to>
                                        <p:strVal val="visible"/>
                                      </p:to>
                                    </p:set>
                                    <p:animEffect transition="in" filter="wheel(1)">
                                      <p:cBhvr>
                                        <p:cTn id="27" dur="1000"/>
                                        <p:tgtEl>
                                          <p:spTgt spid="349"/>
                                        </p:tgtEl>
                                      </p:cBhvr>
                                    </p:animEffect>
                                  </p:childTnLst>
                                </p:cTn>
                              </p:par>
                            </p:childTnLst>
                          </p:cTn>
                        </p:par>
                        <p:par>
                          <p:cTn id="28" fill="hold">
                            <p:stCondLst>
                              <p:cond delay="3850"/>
                            </p:stCondLst>
                            <p:childTnLst>
                              <p:par>
                                <p:cTn id="29" presetID="10" presetClass="entr" presetSubtype="0" fill="hold" grpId="0" nodeType="afterEffect">
                                  <p:stCondLst>
                                    <p:cond delay="0"/>
                                  </p:stCondLst>
                                  <p:childTnLst>
                                    <p:set>
                                      <p:cBhvr>
                                        <p:cTn id="30" dur="1" fill="hold">
                                          <p:stCondLst>
                                            <p:cond delay="0"/>
                                          </p:stCondLst>
                                        </p:cTn>
                                        <p:tgtEl>
                                          <p:spTgt spid="350"/>
                                        </p:tgtEl>
                                        <p:attrNameLst>
                                          <p:attrName>style.visibility</p:attrName>
                                        </p:attrNameLst>
                                      </p:cBhvr>
                                      <p:to>
                                        <p:strVal val="visible"/>
                                      </p:to>
                                    </p:set>
                                    <p:animEffect transition="in" filter="fade">
                                      <p:cBhvr>
                                        <p:cTn id="31" dur="100"/>
                                        <p:tgtEl>
                                          <p:spTgt spid="350"/>
                                        </p:tgtEl>
                                      </p:cBhvr>
                                    </p:animEffect>
                                  </p:childTnLst>
                                </p:cTn>
                              </p:par>
                            </p:childTnLst>
                          </p:cTn>
                        </p:par>
                        <p:par>
                          <p:cTn id="32" fill="hold">
                            <p:stCondLst>
                              <p:cond delay="4350"/>
                            </p:stCondLst>
                            <p:childTnLst>
                              <p:par>
                                <p:cTn id="33" presetID="16" presetClass="entr" presetSubtype="21" fill="hold" nodeType="afterEffect">
                                  <p:stCondLst>
                                    <p:cond delay="0"/>
                                  </p:stCondLst>
                                  <p:childTnLst>
                                    <p:set>
                                      <p:cBhvr>
                                        <p:cTn id="34" dur="1" fill="hold">
                                          <p:stCondLst>
                                            <p:cond delay="0"/>
                                          </p:stCondLst>
                                        </p:cTn>
                                        <p:tgtEl>
                                          <p:spTgt spid="355"/>
                                        </p:tgtEl>
                                        <p:attrNameLst>
                                          <p:attrName>style.visibility</p:attrName>
                                        </p:attrNameLst>
                                      </p:cBhvr>
                                      <p:to>
                                        <p:strVal val="visible"/>
                                      </p:to>
                                    </p:set>
                                    <p:animEffect transition="in" filter="barn(inVertical)">
                                      <p:cBhvr>
                                        <p:cTn id="35" dur="100"/>
                                        <p:tgtEl>
                                          <p:spTgt spid="355"/>
                                        </p:tgtEl>
                                      </p:cBhvr>
                                    </p:animEffect>
                                  </p:childTnLst>
                                </p:cTn>
                              </p:par>
                            </p:childTnLst>
                          </p:cTn>
                        </p:par>
                        <p:par>
                          <p:cTn id="36" fill="hold">
                            <p:stCondLst>
                              <p:cond delay="4850"/>
                            </p:stCondLst>
                            <p:childTnLst>
                              <p:par>
                                <p:cTn id="37" presetID="10"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
                                        <p:tgtEl>
                                          <p:spTgt spid="5"/>
                                        </p:tgtEl>
                                      </p:cBhvr>
                                    </p:animEffect>
                                  </p:childTnLst>
                                </p:cTn>
                              </p:par>
                            </p:childTnLst>
                          </p:cTn>
                        </p:par>
                        <p:par>
                          <p:cTn id="40" fill="hold">
                            <p:stCondLst>
                              <p:cond delay="5350"/>
                            </p:stCondLst>
                            <p:childTnLst>
                              <p:par>
                                <p:cTn id="41" presetID="10"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
                                        <p:tgtEl>
                                          <p:spTgt spid="15"/>
                                        </p:tgtEl>
                                      </p:cBhvr>
                                    </p:animEffect>
                                  </p:childTnLst>
                                </p:cTn>
                              </p:par>
                            </p:childTnLst>
                          </p:cTn>
                        </p:par>
                        <p:par>
                          <p:cTn id="44" fill="hold">
                            <p:stCondLst>
                              <p:cond delay="5850"/>
                            </p:stCondLst>
                            <p:childTnLst>
                              <p:par>
                                <p:cTn id="45" presetID="10"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
                                        <p:tgtEl>
                                          <p:spTgt spid="25"/>
                                        </p:tgtEl>
                                      </p:cBhvr>
                                    </p:animEffect>
                                  </p:childTnLst>
                                </p:cTn>
                              </p:par>
                            </p:childTnLst>
                          </p:cTn>
                        </p:par>
                        <p:par>
                          <p:cTn id="48" fill="hold">
                            <p:stCondLst>
                              <p:cond delay="6350"/>
                            </p:stCondLst>
                            <p:childTnLst>
                              <p:par>
                                <p:cTn id="49" presetID="10"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
                                        <p:tgtEl>
                                          <p:spTgt spid="37"/>
                                        </p:tgtEl>
                                      </p:cBhvr>
                                    </p:animEffect>
                                  </p:childTnLst>
                                </p:cTn>
                              </p:par>
                            </p:childTnLst>
                          </p:cTn>
                        </p:par>
                        <p:par>
                          <p:cTn id="52" fill="hold">
                            <p:stCondLst>
                              <p:cond delay="6850"/>
                            </p:stCondLst>
                            <p:childTnLst>
                              <p:par>
                                <p:cTn id="53" presetID="10" presetClass="entr" presetSubtype="0"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100"/>
                                        <p:tgtEl>
                                          <p:spTgt spid="47"/>
                                        </p:tgtEl>
                                      </p:cBhvr>
                                    </p:animEffect>
                                  </p:childTnLst>
                                </p:cTn>
                              </p:par>
                            </p:childTnLst>
                          </p:cTn>
                        </p:par>
                        <p:par>
                          <p:cTn id="56" fill="hold">
                            <p:stCondLst>
                              <p:cond delay="7350"/>
                            </p:stCondLst>
                            <p:childTnLst>
                              <p:par>
                                <p:cTn id="57" presetID="10"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100"/>
                                        <p:tgtEl>
                                          <p:spTgt spid="57"/>
                                        </p:tgtEl>
                                      </p:cBhvr>
                                    </p:animEffect>
                                  </p:childTnLst>
                                </p:cTn>
                              </p:par>
                            </p:childTnLst>
                          </p:cTn>
                        </p:par>
                        <p:par>
                          <p:cTn id="60" fill="hold">
                            <p:stCondLst>
                              <p:cond delay="7850"/>
                            </p:stCondLst>
                            <p:childTnLst>
                              <p:par>
                                <p:cTn id="61" presetID="10" presetClass="entr" presetSubtype="0" fill="hold" nodeType="after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100"/>
                                        <p:tgtEl>
                                          <p:spTgt spid="67"/>
                                        </p:tgtEl>
                                      </p:cBhvr>
                                    </p:animEffect>
                                  </p:childTnLst>
                                </p:cTn>
                              </p:par>
                            </p:childTnLst>
                          </p:cTn>
                        </p:par>
                        <p:par>
                          <p:cTn id="64" fill="hold">
                            <p:stCondLst>
                              <p:cond delay="8350"/>
                            </p:stCondLst>
                            <p:childTnLst>
                              <p:par>
                                <p:cTn id="65" presetID="10" presetClass="entr" presetSubtype="0" fill="hold" nodeType="after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fade">
                                      <p:cBhvr>
                                        <p:cTn id="67" dur="100"/>
                                        <p:tgtEl>
                                          <p:spTgt spid="77"/>
                                        </p:tgtEl>
                                      </p:cBhvr>
                                    </p:animEffect>
                                  </p:childTnLst>
                                </p:cTn>
                              </p:par>
                            </p:childTnLst>
                          </p:cTn>
                        </p:par>
                        <p:par>
                          <p:cTn id="68" fill="hold">
                            <p:stCondLst>
                              <p:cond delay="8850"/>
                            </p:stCondLst>
                            <p:childTnLst>
                              <p:par>
                                <p:cTn id="69" presetID="10" presetClass="entr" presetSubtype="0"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fade">
                                      <p:cBhvr>
                                        <p:cTn id="71" dur="100"/>
                                        <p:tgtEl>
                                          <p:spTgt spid="87"/>
                                        </p:tgtEl>
                                      </p:cBhvr>
                                    </p:animEffect>
                                  </p:childTnLst>
                                </p:cTn>
                              </p:par>
                            </p:childTnLst>
                          </p:cTn>
                        </p:par>
                        <p:par>
                          <p:cTn id="72" fill="hold">
                            <p:stCondLst>
                              <p:cond delay="9350"/>
                            </p:stCondLst>
                            <p:childTnLst>
                              <p:par>
                                <p:cTn id="73" presetID="10" presetClass="entr" presetSubtype="0" fill="hold" nodeType="after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fade">
                                      <p:cBhvr>
                                        <p:cTn id="75" dur="100"/>
                                        <p:tgtEl>
                                          <p:spTgt spid="97"/>
                                        </p:tgtEl>
                                      </p:cBhvr>
                                    </p:animEffect>
                                  </p:childTnLst>
                                </p:cTn>
                              </p:par>
                            </p:childTnLst>
                          </p:cTn>
                        </p:par>
                        <p:par>
                          <p:cTn id="76" fill="hold">
                            <p:stCondLst>
                              <p:cond delay="9850"/>
                            </p:stCondLst>
                            <p:childTnLst>
                              <p:par>
                                <p:cTn id="77" presetID="10" presetClass="entr" presetSubtype="0" fill="hold"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fade">
                                      <p:cBhvr>
                                        <p:cTn id="79" dur="100"/>
                                        <p:tgtEl>
                                          <p:spTgt spid="107"/>
                                        </p:tgtEl>
                                      </p:cBhvr>
                                    </p:animEffect>
                                  </p:childTnLst>
                                </p:cTn>
                              </p:par>
                            </p:childTnLst>
                          </p:cTn>
                        </p:par>
                        <p:par>
                          <p:cTn id="80" fill="hold">
                            <p:stCondLst>
                              <p:cond delay="10350"/>
                            </p:stCondLst>
                            <p:childTnLst>
                              <p:par>
                                <p:cTn id="81" presetID="10" presetClass="entr" presetSubtype="0" fill="hold" nodeType="afterEffect">
                                  <p:stCondLst>
                                    <p:cond delay="0"/>
                                  </p:stCondLst>
                                  <p:childTnLst>
                                    <p:set>
                                      <p:cBhvr>
                                        <p:cTn id="82" dur="1" fill="hold">
                                          <p:stCondLst>
                                            <p:cond delay="0"/>
                                          </p:stCondLst>
                                        </p:cTn>
                                        <p:tgtEl>
                                          <p:spTgt spid="117"/>
                                        </p:tgtEl>
                                        <p:attrNameLst>
                                          <p:attrName>style.visibility</p:attrName>
                                        </p:attrNameLst>
                                      </p:cBhvr>
                                      <p:to>
                                        <p:strVal val="visible"/>
                                      </p:to>
                                    </p:set>
                                    <p:animEffect transition="in" filter="fade">
                                      <p:cBhvr>
                                        <p:cTn id="83" dur="100"/>
                                        <p:tgtEl>
                                          <p:spTgt spid="117"/>
                                        </p:tgtEl>
                                      </p:cBhvr>
                                    </p:animEffect>
                                  </p:childTnLst>
                                </p:cTn>
                              </p:par>
                            </p:childTnLst>
                          </p:cTn>
                        </p:par>
                        <p:par>
                          <p:cTn id="84" fill="hold">
                            <p:stCondLst>
                              <p:cond delay="10850"/>
                            </p:stCondLst>
                            <p:childTnLst>
                              <p:par>
                                <p:cTn id="85" presetID="10" presetClass="entr" presetSubtype="0" fill="hold" nodeType="afterEffect">
                                  <p:stCondLst>
                                    <p:cond delay="0"/>
                                  </p:stCondLst>
                                  <p:childTnLst>
                                    <p:set>
                                      <p:cBhvr>
                                        <p:cTn id="86" dur="1" fill="hold">
                                          <p:stCondLst>
                                            <p:cond delay="0"/>
                                          </p:stCondLst>
                                        </p:cTn>
                                        <p:tgtEl>
                                          <p:spTgt spid="127"/>
                                        </p:tgtEl>
                                        <p:attrNameLst>
                                          <p:attrName>style.visibility</p:attrName>
                                        </p:attrNameLst>
                                      </p:cBhvr>
                                      <p:to>
                                        <p:strVal val="visible"/>
                                      </p:to>
                                    </p:set>
                                    <p:animEffect transition="in" filter="fade">
                                      <p:cBhvr>
                                        <p:cTn id="87" dur="100"/>
                                        <p:tgtEl>
                                          <p:spTgt spid="127"/>
                                        </p:tgtEl>
                                      </p:cBhvr>
                                    </p:animEffect>
                                  </p:childTnLst>
                                </p:cTn>
                              </p:par>
                            </p:childTnLst>
                          </p:cTn>
                        </p:par>
                        <p:par>
                          <p:cTn id="88" fill="hold">
                            <p:stCondLst>
                              <p:cond delay="11350"/>
                            </p:stCondLst>
                            <p:childTnLst>
                              <p:par>
                                <p:cTn id="89" presetID="10" presetClass="entr" presetSubtype="0" fill="hold" nodeType="afterEffect">
                                  <p:stCondLst>
                                    <p:cond delay="0"/>
                                  </p:stCondLst>
                                  <p:childTnLst>
                                    <p:set>
                                      <p:cBhvr>
                                        <p:cTn id="90" dur="1" fill="hold">
                                          <p:stCondLst>
                                            <p:cond delay="0"/>
                                          </p:stCondLst>
                                        </p:cTn>
                                        <p:tgtEl>
                                          <p:spTgt spid="137"/>
                                        </p:tgtEl>
                                        <p:attrNameLst>
                                          <p:attrName>style.visibility</p:attrName>
                                        </p:attrNameLst>
                                      </p:cBhvr>
                                      <p:to>
                                        <p:strVal val="visible"/>
                                      </p:to>
                                    </p:set>
                                    <p:animEffect transition="in" filter="fade">
                                      <p:cBhvr>
                                        <p:cTn id="91" dur="100"/>
                                        <p:tgtEl>
                                          <p:spTgt spid="137"/>
                                        </p:tgtEl>
                                      </p:cBhvr>
                                    </p:animEffect>
                                  </p:childTnLst>
                                </p:cTn>
                              </p:par>
                            </p:childTnLst>
                          </p:cTn>
                        </p:par>
                        <p:par>
                          <p:cTn id="92" fill="hold">
                            <p:stCondLst>
                              <p:cond delay="11850"/>
                            </p:stCondLst>
                            <p:childTnLst>
                              <p:par>
                                <p:cTn id="93" presetID="10" presetClass="entr" presetSubtype="0" fill="hold" nodeType="afterEffect">
                                  <p:stCondLst>
                                    <p:cond delay="0"/>
                                  </p:stCondLst>
                                  <p:childTnLst>
                                    <p:set>
                                      <p:cBhvr>
                                        <p:cTn id="94" dur="1" fill="hold">
                                          <p:stCondLst>
                                            <p:cond delay="0"/>
                                          </p:stCondLst>
                                        </p:cTn>
                                        <p:tgtEl>
                                          <p:spTgt spid="147"/>
                                        </p:tgtEl>
                                        <p:attrNameLst>
                                          <p:attrName>style.visibility</p:attrName>
                                        </p:attrNameLst>
                                      </p:cBhvr>
                                      <p:to>
                                        <p:strVal val="visible"/>
                                      </p:to>
                                    </p:set>
                                    <p:animEffect transition="in" filter="fade">
                                      <p:cBhvr>
                                        <p:cTn id="95" dur="100"/>
                                        <p:tgtEl>
                                          <p:spTgt spid="147"/>
                                        </p:tgtEl>
                                      </p:cBhvr>
                                    </p:animEffect>
                                  </p:childTnLst>
                                </p:cTn>
                              </p:par>
                            </p:childTnLst>
                          </p:cTn>
                        </p:par>
                        <p:par>
                          <p:cTn id="96" fill="hold">
                            <p:stCondLst>
                              <p:cond delay="12350"/>
                            </p:stCondLst>
                            <p:childTnLst>
                              <p:par>
                                <p:cTn id="97" presetID="10" presetClass="entr" presetSubtype="0" fill="hold" nodeType="afterEffect">
                                  <p:stCondLst>
                                    <p:cond delay="0"/>
                                  </p:stCondLst>
                                  <p:childTnLst>
                                    <p:set>
                                      <p:cBhvr>
                                        <p:cTn id="98" dur="1" fill="hold">
                                          <p:stCondLst>
                                            <p:cond delay="0"/>
                                          </p:stCondLst>
                                        </p:cTn>
                                        <p:tgtEl>
                                          <p:spTgt spid="157"/>
                                        </p:tgtEl>
                                        <p:attrNameLst>
                                          <p:attrName>style.visibility</p:attrName>
                                        </p:attrNameLst>
                                      </p:cBhvr>
                                      <p:to>
                                        <p:strVal val="visible"/>
                                      </p:to>
                                    </p:set>
                                    <p:animEffect transition="in" filter="fade">
                                      <p:cBhvr>
                                        <p:cTn id="99" dur="100"/>
                                        <p:tgtEl>
                                          <p:spTgt spid="157"/>
                                        </p:tgtEl>
                                      </p:cBhvr>
                                    </p:animEffect>
                                  </p:childTnLst>
                                </p:cTn>
                              </p:par>
                            </p:childTnLst>
                          </p:cTn>
                        </p:par>
                        <p:par>
                          <p:cTn id="100" fill="hold">
                            <p:stCondLst>
                              <p:cond delay="12850"/>
                            </p:stCondLst>
                            <p:childTnLst>
                              <p:par>
                                <p:cTn id="101" presetID="10" presetClass="entr" presetSubtype="0" fill="hold" nodeType="afterEffect">
                                  <p:stCondLst>
                                    <p:cond delay="0"/>
                                  </p:stCondLst>
                                  <p:childTnLst>
                                    <p:set>
                                      <p:cBhvr>
                                        <p:cTn id="102" dur="1" fill="hold">
                                          <p:stCondLst>
                                            <p:cond delay="0"/>
                                          </p:stCondLst>
                                        </p:cTn>
                                        <p:tgtEl>
                                          <p:spTgt spid="167"/>
                                        </p:tgtEl>
                                        <p:attrNameLst>
                                          <p:attrName>style.visibility</p:attrName>
                                        </p:attrNameLst>
                                      </p:cBhvr>
                                      <p:to>
                                        <p:strVal val="visible"/>
                                      </p:to>
                                    </p:set>
                                    <p:animEffect transition="in" filter="fade">
                                      <p:cBhvr>
                                        <p:cTn id="103" dur="100"/>
                                        <p:tgtEl>
                                          <p:spTgt spid="167"/>
                                        </p:tgtEl>
                                      </p:cBhvr>
                                    </p:animEffect>
                                  </p:childTnLst>
                                </p:cTn>
                              </p:par>
                            </p:childTnLst>
                          </p:cTn>
                        </p:par>
                        <p:par>
                          <p:cTn id="104" fill="hold">
                            <p:stCondLst>
                              <p:cond delay="13350"/>
                            </p:stCondLst>
                            <p:childTnLst>
                              <p:par>
                                <p:cTn id="105" presetID="10" presetClass="entr" presetSubtype="0" fill="hold" nodeType="afterEffect">
                                  <p:stCondLst>
                                    <p:cond delay="0"/>
                                  </p:stCondLst>
                                  <p:childTnLst>
                                    <p:set>
                                      <p:cBhvr>
                                        <p:cTn id="106" dur="1" fill="hold">
                                          <p:stCondLst>
                                            <p:cond delay="0"/>
                                          </p:stCondLst>
                                        </p:cTn>
                                        <p:tgtEl>
                                          <p:spTgt spid="177"/>
                                        </p:tgtEl>
                                        <p:attrNameLst>
                                          <p:attrName>style.visibility</p:attrName>
                                        </p:attrNameLst>
                                      </p:cBhvr>
                                      <p:to>
                                        <p:strVal val="visible"/>
                                      </p:to>
                                    </p:set>
                                    <p:animEffect transition="in" filter="fade">
                                      <p:cBhvr>
                                        <p:cTn id="107" dur="100"/>
                                        <p:tgtEl>
                                          <p:spTgt spid="177"/>
                                        </p:tgtEl>
                                      </p:cBhvr>
                                    </p:animEffect>
                                  </p:childTnLst>
                                </p:cTn>
                              </p:par>
                            </p:childTnLst>
                          </p:cTn>
                        </p:par>
                        <p:par>
                          <p:cTn id="108" fill="hold">
                            <p:stCondLst>
                              <p:cond delay="13850"/>
                            </p:stCondLst>
                            <p:childTnLst>
                              <p:par>
                                <p:cTn id="109" presetID="10" presetClass="entr" presetSubtype="0" fill="hold" nodeType="afterEffect">
                                  <p:stCondLst>
                                    <p:cond delay="0"/>
                                  </p:stCondLst>
                                  <p:childTnLst>
                                    <p:set>
                                      <p:cBhvr>
                                        <p:cTn id="110" dur="1" fill="hold">
                                          <p:stCondLst>
                                            <p:cond delay="0"/>
                                          </p:stCondLst>
                                        </p:cTn>
                                        <p:tgtEl>
                                          <p:spTgt spid="187"/>
                                        </p:tgtEl>
                                        <p:attrNameLst>
                                          <p:attrName>style.visibility</p:attrName>
                                        </p:attrNameLst>
                                      </p:cBhvr>
                                      <p:to>
                                        <p:strVal val="visible"/>
                                      </p:to>
                                    </p:set>
                                    <p:animEffect transition="in" filter="fade">
                                      <p:cBhvr>
                                        <p:cTn id="111" dur="100"/>
                                        <p:tgtEl>
                                          <p:spTgt spid="187"/>
                                        </p:tgtEl>
                                      </p:cBhvr>
                                    </p:animEffect>
                                  </p:childTnLst>
                                </p:cTn>
                              </p:par>
                            </p:childTnLst>
                          </p:cTn>
                        </p:par>
                        <p:par>
                          <p:cTn id="112" fill="hold">
                            <p:stCondLst>
                              <p:cond delay="14350"/>
                            </p:stCondLst>
                            <p:childTnLst>
                              <p:par>
                                <p:cTn id="113" presetID="10" presetClass="entr" presetSubtype="0" fill="hold" nodeType="afterEffect">
                                  <p:stCondLst>
                                    <p:cond delay="0"/>
                                  </p:stCondLst>
                                  <p:childTnLst>
                                    <p:set>
                                      <p:cBhvr>
                                        <p:cTn id="114" dur="1" fill="hold">
                                          <p:stCondLst>
                                            <p:cond delay="0"/>
                                          </p:stCondLst>
                                        </p:cTn>
                                        <p:tgtEl>
                                          <p:spTgt spid="197"/>
                                        </p:tgtEl>
                                        <p:attrNameLst>
                                          <p:attrName>style.visibility</p:attrName>
                                        </p:attrNameLst>
                                      </p:cBhvr>
                                      <p:to>
                                        <p:strVal val="visible"/>
                                      </p:to>
                                    </p:set>
                                    <p:animEffect transition="in" filter="fade">
                                      <p:cBhvr>
                                        <p:cTn id="115" dur="100"/>
                                        <p:tgtEl>
                                          <p:spTgt spid="197"/>
                                        </p:tgtEl>
                                      </p:cBhvr>
                                    </p:animEffect>
                                  </p:childTnLst>
                                </p:cTn>
                              </p:par>
                            </p:childTnLst>
                          </p:cTn>
                        </p:par>
                        <p:par>
                          <p:cTn id="116" fill="hold">
                            <p:stCondLst>
                              <p:cond delay="14850"/>
                            </p:stCondLst>
                            <p:childTnLst>
                              <p:par>
                                <p:cTn id="117" presetID="10" presetClass="entr" presetSubtype="0" fill="hold" nodeType="afterEffect">
                                  <p:stCondLst>
                                    <p:cond delay="0"/>
                                  </p:stCondLst>
                                  <p:childTnLst>
                                    <p:set>
                                      <p:cBhvr>
                                        <p:cTn id="118" dur="1" fill="hold">
                                          <p:stCondLst>
                                            <p:cond delay="0"/>
                                          </p:stCondLst>
                                        </p:cTn>
                                        <p:tgtEl>
                                          <p:spTgt spid="207"/>
                                        </p:tgtEl>
                                        <p:attrNameLst>
                                          <p:attrName>style.visibility</p:attrName>
                                        </p:attrNameLst>
                                      </p:cBhvr>
                                      <p:to>
                                        <p:strVal val="visible"/>
                                      </p:to>
                                    </p:set>
                                    <p:animEffect transition="in" filter="fade">
                                      <p:cBhvr>
                                        <p:cTn id="119" dur="100"/>
                                        <p:tgtEl>
                                          <p:spTgt spid="207"/>
                                        </p:tgtEl>
                                      </p:cBhvr>
                                    </p:animEffect>
                                  </p:childTnLst>
                                </p:cTn>
                              </p:par>
                            </p:childTnLst>
                          </p:cTn>
                        </p:par>
                        <p:par>
                          <p:cTn id="120" fill="hold">
                            <p:stCondLst>
                              <p:cond delay="15350"/>
                            </p:stCondLst>
                            <p:childTnLst>
                              <p:par>
                                <p:cTn id="121" presetID="10" presetClass="entr" presetSubtype="0" fill="hold" nodeType="afterEffect">
                                  <p:stCondLst>
                                    <p:cond delay="0"/>
                                  </p:stCondLst>
                                  <p:childTnLst>
                                    <p:set>
                                      <p:cBhvr>
                                        <p:cTn id="122" dur="1" fill="hold">
                                          <p:stCondLst>
                                            <p:cond delay="0"/>
                                          </p:stCondLst>
                                        </p:cTn>
                                        <p:tgtEl>
                                          <p:spTgt spid="217"/>
                                        </p:tgtEl>
                                        <p:attrNameLst>
                                          <p:attrName>style.visibility</p:attrName>
                                        </p:attrNameLst>
                                      </p:cBhvr>
                                      <p:to>
                                        <p:strVal val="visible"/>
                                      </p:to>
                                    </p:set>
                                    <p:animEffect transition="in" filter="fade">
                                      <p:cBhvr>
                                        <p:cTn id="123" dur="100"/>
                                        <p:tgtEl>
                                          <p:spTgt spid="217"/>
                                        </p:tgtEl>
                                      </p:cBhvr>
                                    </p:animEffect>
                                  </p:childTnLst>
                                </p:cTn>
                              </p:par>
                            </p:childTnLst>
                          </p:cTn>
                        </p:par>
                        <p:par>
                          <p:cTn id="124" fill="hold">
                            <p:stCondLst>
                              <p:cond delay="15850"/>
                            </p:stCondLst>
                            <p:childTnLst>
                              <p:par>
                                <p:cTn id="125" presetID="10" presetClass="entr" presetSubtype="0" fill="hold" nodeType="afterEffect">
                                  <p:stCondLst>
                                    <p:cond delay="0"/>
                                  </p:stCondLst>
                                  <p:childTnLst>
                                    <p:set>
                                      <p:cBhvr>
                                        <p:cTn id="126" dur="1" fill="hold">
                                          <p:stCondLst>
                                            <p:cond delay="0"/>
                                          </p:stCondLst>
                                        </p:cTn>
                                        <p:tgtEl>
                                          <p:spTgt spid="227"/>
                                        </p:tgtEl>
                                        <p:attrNameLst>
                                          <p:attrName>style.visibility</p:attrName>
                                        </p:attrNameLst>
                                      </p:cBhvr>
                                      <p:to>
                                        <p:strVal val="visible"/>
                                      </p:to>
                                    </p:set>
                                    <p:animEffect transition="in" filter="fade">
                                      <p:cBhvr>
                                        <p:cTn id="127" dur="100"/>
                                        <p:tgtEl>
                                          <p:spTgt spid="227"/>
                                        </p:tgtEl>
                                      </p:cBhvr>
                                    </p:animEffect>
                                  </p:childTnLst>
                                </p:cTn>
                              </p:par>
                            </p:childTnLst>
                          </p:cTn>
                        </p:par>
                        <p:par>
                          <p:cTn id="128" fill="hold">
                            <p:stCondLst>
                              <p:cond delay="16350"/>
                            </p:stCondLst>
                            <p:childTnLst>
                              <p:par>
                                <p:cTn id="129" presetID="10" presetClass="entr" presetSubtype="0" fill="hold" nodeType="afterEffect">
                                  <p:stCondLst>
                                    <p:cond delay="0"/>
                                  </p:stCondLst>
                                  <p:childTnLst>
                                    <p:set>
                                      <p:cBhvr>
                                        <p:cTn id="130" dur="1" fill="hold">
                                          <p:stCondLst>
                                            <p:cond delay="0"/>
                                          </p:stCondLst>
                                        </p:cTn>
                                        <p:tgtEl>
                                          <p:spTgt spid="237"/>
                                        </p:tgtEl>
                                        <p:attrNameLst>
                                          <p:attrName>style.visibility</p:attrName>
                                        </p:attrNameLst>
                                      </p:cBhvr>
                                      <p:to>
                                        <p:strVal val="visible"/>
                                      </p:to>
                                    </p:set>
                                    <p:animEffect transition="in" filter="fade">
                                      <p:cBhvr>
                                        <p:cTn id="131" dur="100"/>
                                        <p:tgtEl>
                                          <p:spTgt spid="237"/>
                                        </p:tgtEl>
                                      </p:cBhvr>
                                    </p:animEffect>
                                  </p:childTnLst>
                                </p:cTn>
                              </p:par>
                            </p:childTnLst>
                          </p:cTn>
                        </p:par>
                        <p:par>
                          <p:cTn id="132" fill="hold">
                            <p:stCondLst>
                              <p:cond delay="16850"/>
                            </p:stCondLst>
                            <p:childTnLst>
                              <p:par>
                                <p:cTn id="133" presetID="10" presetClass="entr" presetSubtype="0" fill="hold" nodeType="afterEffect">
                                  <p:stCondLst>
                                    <p:cond delay="0"/>
                                  </p:stCondLst>
                                  <p:childTnLst>
                                    <p:set>
                                      <p:cBhvr>
                                        <p:cTn id="134" dur="1" fill="hold">
                                          <p:stCondLst>
                                            <p:cond delay="0"/>
                                          </p:stCondLst>
                                        </p:cTn>
                                        <p:tgtEl>
                                          <p:spTgt spid="247"/>
                                        </p:tgtEl>
                                        <p:attrNameLst>
                                          <p:attrName>style.visibility</p:attrName>
                                        </p:attrNameLst>
                                      </p:cBhvr>
                                      <p:to>
                                        <p:strVal val="visible"/>
                                      </p:to>
                                    </p:set>
                                    <p:animEffect transition="in" filter="fade">
                                      <p:cBhvr>
                                        <p:cTn id="135" dur="100"/>
                                        <p:tgtEl>
                                          <p:spTgt spid="247"/>
                                        </p:tgtEl>
                                      </p:cBhvr>
                                    </p:animEffect>
                                  </p:childTnLst>
                                </p:cTn>
                              </p:par>
                            </p:childTnLst>
                          </p:cTn>
                        </p:par>
                        <p:par>
                          <p:cTn id="136" fill="hold">
                            <p:stCondLst>
                              <p:cond delay="17350"/>
                            </p:stCondLst>
                            <p:childTnLst>
                              <p:par>
                                <p:cTn id="137" presetID="10" presetClass="entr" presetSubtype="0" fill="hold" nodeType="afterEffect">
                                  <p:stCondLst>
                                    <p:cond delay="0"/>
                                  </p:stCondLst>
                                  <p:childTnLst>
                                    <p:set>
                                      <p:cBhvr>
                                        <p:cTn id="138" dur="1" fill="hold">
                                          <p:stCondLst>
                                            <p:cond delay="0"/>
                                          </p:stCondLst>
                                        </p:cTn>
                                        <p:tgtEl>
                                          <p:spTgt spid="257"/>
                                        </p:tgtEl>
                                        <p:attrNameLst>
                                          <p:attrName>style.visibility</p:attrName>
                                        </p:attrNameLst>
                                      </p:cBhvr>
                                      <p:to>
                                        <p:strVal val="visible"/>
                                      </p:to>
                                    </p:set>
                                    <p:animEffect transition="in" filter="fade">
                                      <p:cBhvr>
                                        <p:cTn id="139" dur="100"/>
                                        <p:tgtEl>
                                          <p:spTgt spid="257"/>
                                        </p:tgtEl>
                                      </p:cBhvr>
                                    </p:animEffect>
                                  </p:childTnLst>
                                </p:cTn>
                              </p:par>
                            </p:childTnLst>
                          </p:cTn>
                        </p:par>
                        <p:par>
                          <p:cTn id="140" fill="hold">
                            <p:stCondLst>
                              <p:cond delay="17850"/>
                            </p:stCondLst>
                            <p:childTnLst>
                              <p:par>
                                <p:cTn id="141" presetID="10" presetClass="entr" presetSubtype="0" fill="hold" nodeType="afterEffect">
                                  <p:stCondLst>
                                    <p:cond delay="0"/>
                                  </p:stCondLst>
                                  <p:childTnLst>
                                    <p:set>
                                      <p:cBhvr>
                                        <p:cTn id="142" dur="1" fill="hold">
                                          <p:stCondLst>
                                            <p:cond delay="0"/>
                                          </p:stCondLst>
                                        </p:cTn>
                                        <p:tgtEl>
                                          <p:spTgt spid="267"/>
                                        </p:tgtEl>
                                        <p:attrNameLst>
                                          <p:attrName>style.visibility</p:attrName>
                                        </p:attrNameLst>
                                      </p:cBhvr>
                                      <p:to>
                                        <p:strVal val="visible"/>
                                      </p:to>
                                    </p:set>
                                    <p:animEffect transition="in" filter="fade">
                                      <p:cBhvr>
                                        <p:cTn id="143" dur="100"/>
                                        <p:tgtEl>
                                          <p:spTgt spid="267"/>
                                        </p:tgtEl>
                                      </p:cBhvr>
                                    </p:animEffect>
                                  </p:childTnLst>
                                </p:cTn>
                              </p:par>
                            </p:childTnLst>
                          </p:cTn>
                        </p:par>
                        <p:par>
                          <p:cTn id="144" fill="hold">
                            <p:stCondLst>
                              <p:cond delay="18350"/>
                            </p:stCondLst>
                            <p:childTnLst>
                              <p:par>
                                <p:cTn id="145" presetID="10" presetClass="entr" presetSubtype="0" fill="hold" nodeType="afterEffect">
                                  <p:stCondLst>
                                    <p:cond delay="0"/>
                                  </p:stCondLst>
                                  <p:childTnLst>
                                    <p:set>
                                      <p:cBhvr>
                                        <p:cTn id="146" dur="1" fill="hold">
                                          <p:stCondLst>
                                            <p:cond delay="0"/>
                                          </p:stCondLst>
                                        </p:cTn>
                                        <p:tgtEl>
                                          <p:spTgt spid="277"/>
                                        </p:tgtEl>
                                        <p:attrNameLst>
                                          <p:attrName>style.visibility</p:attrName>
                                        </p:attrNameLst>
                                      </p:cBhvr>
                                      <p:to>
                                        <p:strVal val="visible"/>
                                      </p:to>
                                    </p:set>
                                    <p:animEffect transition="in" filter="fade">
                                      <p:cBhvr>
                                        <p:cTn id="147" dur="100"/>
                                        <p:tgtEl>
                                          <p:spTgt spid="277"/>
                                        </p:tgtEl>
                                      </p:cBhvr>
                                    </p:animEffect>
                                  </p:childTnLst>
                                </p:cTn>
                              </p:par>
                            </p:childTnLst>
                          </p:cTn>
                        </p:par>
                        <p:par>
                          <p:cTn id="148" fill="hold">
                            <p:stCondLst>
                              <p:cond delay="18850"/>
                            </p:stCondLst>
                            <p:childTnLst>
                              <p:par>
                                <p:cTn id="149" presetID="10" presetClass="entr" presetSubtype="0" fill="hold" nodeType="afterEffect">
                                  <p:stCondLst>
                                    <p:cond delay="0"/>
                                  </p:stCondLst>
                                  <p:childTnLst>
                                    <p:set>
                                      <p:cBhvr>
                                        <p:cTn id="150" dur="1" fill="hold">
                                          <p:stCondLst>
                                            <p:cond delay="0"/>
                                          </p:stCondLst>
                                        </p:cTn>
                                        <p:tgtEl>
                                          <p:spTgt spid="287"/>
                                        </p:tgtEl>
                                        <p:attrNameLst>
                                          <p:attrName>style.visibility</p:attrName>
                                        </p:attrNameLst>
                                      </p:cBhvr>
                                      <p:to>
                                        <p:strVal val="visible"/>
                                      </p:to>
                                    </p:set>
                                    <p:animEffect transition="in" filter="fade">
                                      <p:cBhvr>
                                        <p:cTn id="151" dur="100"/>
                                        <p:tgtEl>
                                          <p:spTgt spid="287"/>
                                        </p:tgtEl>
                                      </p:cBhvr>
                                    </p:animEffect>
                                  </p:childTnLst>
                                </p:cTn>
                              </p:par>
                            </p:childTnLst>
                          </p:cTn>
                        </p:par>
                        <p:par>
                          <p:cTn id="152" fill="hold">
                            <p:stCondLst>
                              <p:cond delay="19350"/>
                            </p:stCondLst>
                            <p:childTnLst>
                              <p:par>
                                <p:cTn id="153" presetID="10" presetClass="entr" presetSubtype="0" fill="hold" nodeType="afterEffect">
                                  <p:stCondLst>
                                    <p:cond delay="0"/>
                                  </p:stCondLst>
                                  <p:childTnLst>
                                    <p:set>
                                      <p:cBhvr>
                                        <p:cTn id="154" dur="1" fill="hold">
                                          <p:stCondLst>
                                            <p:cond delay="0"/>
                                          </p:stCondLst>
                                        </p:cTn>
                                        <p:tgtEl>
                                          <p:spTgt spid="297"/>
                                        </p:tgtEl>
                                        <p:attrNameLst>
                                          <p:attrName>style.visibility</p:attrName>
                                        </p:attrNameLst>
                                      </p:cBhvr>
                                      <p:to>
                                        <p:strVal val="visible"/>
                                      </p:to>
                                    </p:set>
                                    <p:animEffect transition="in" filter="fade">
                                      <p:cBhvr>
                                        <p:cTn id="155" dur="100"/>
                                        <p:tgtEl>
                                          <p:spTgt spid="297"/>
                                        </p:tgtEl>
                                      </p:cBhvr>
                                    </p:animEffect>
                                  </p:childTnLst>
                                </p:cTn>
                              </p:par>
                            </p:childTnLst>
                          </p:cTn>
                        </p:par>
                        <p:par>
                          <p:cTn id="156" fill="hold">
                            <p:stCondLst>
                              <p:cond delay="19850"/>
                            </p:stCondLst>
                            <p:childTnLst>
                              <p:par>
                                <p:cTn id="157" presetID="10" presetClass="entr" presetSubtype="0" fill="hold" nodeType="afterEffect">
                                  <p:stCondLst>
                                    <p:cond delay="0"/>
                                  </p:stCondLst>
                                  <p:childTnLst>
                                    <p:set>
                                      <p:cBhvr>
                                        <p:cTn id="158" dur="1" fill="hold">
                                          <p:stCondLst>
                                            <p:cond delay="0"/>
                                          </p:stCondLst>
                                        </p:cTn>
                                        <p:tgtEl>
                                          <p:spTgt spid="307"/>
                                        </p:tgtEl>
                                        <p:attrNameLst>
                                          <p:attrName>style.visibility</p:attrName>
                                        </p:attrNameLst>
                                      </p:cBhvr>
                                      <p:to>
                                        <p:strVal val="visible"/>
                                      </p:to>
                                    </p:set>
                                    <p:animEffect transition="in" filter="fade">
                                      <p:cBhvr>
                                        <p:cTn id="159" dur="100"/>
                                        <p:tgtEl>
                                          <p:spTgt spid="307"/>
                                        </p:tgtEl>
                                      </p:cBhvr>
                                    </p:animEffect>
                                  </p:childTnLst>
                                </p:cTn>
                              </p:par>
                            </p:childTnLst>
                          </p:cTn>
                        </p:par>
                        <p:par>
                          <p:cTn id="160" fill="hold">
                            <p:stCondLst>
                              <p:cond delay="20350"/>
                            </p:stCondLst>
                            <p:childTnLst>
                              <p:par>
                                <p:cTn id="161" presetID="10" presetClass="entr" presetSubtype="0" fill="hold" nodeType="afterEffect">
                                  <p:stCondLst>
                                    <p:cond delay="0"/>
                                  </p:stCondLst>
                                  <p:childTnLst>
                                    <p:set>
                                      <p:cBhvr>
                                        <p:cTn id="162" dur="1" fill="hold">
                                          <p:stCondLst>
                                            <p:cond delay="0"/>
                                          </p:stCondLst>
                                        </p:cTn>
                                        <p:tgtEl>
                                          <p:spTgt spid="317"/>
                                        </p:tgtEl>
                                        <p:attrNameLst>
                                          <p:attrName>style.visibility</p:attrName>
                                        </p:attrNameLst>
                                      </p:cBhvr>
                                      <p:to>
                                        <p:strVal val="visible"/>
                                      </p:to>
                                    </p:set>
                                    <p:animEffect transition="in" filter="fade">
                                      <p:cBhvr>
                                        <p:cTn id="163" dur="100"/>
                                        <p:tgtEl>
                                          <p:spTgt spid="317"/>
                                        </p:tgtEl>
                                      </p:cBhvr>
                                    </p:animEffect>
                                  </p:childTnLst>
                                </p:cTn>
                              </p:par>
                            </p:childTnLst>
                          </p:cTn>
                        </p:par>
                        <p:par>
                          <p:cTn id="164" fill="hold">
                            <p:stCondLst>
                              <p:cond delay="20850"/>
                            </p:stCondLst>
                            <p:childTnLst>
                              <p:par>
                                <p:cTn id="165" presetID="10" presetClass="entr" presetSubtype="0" fill="hold" nodeType="afterEffect">
                                  <p:stCondLst>
                                    <p:cond delay="0"/>
                                  </p:stCondLst>
                                  <p:childTnLst>
                                    <p:set>
                                      <p:cBhvr>
                                        <p:cTn id="166" dur="1" fill="hold">
                                          <p:stCondLst>
                                            <p:cond delay="0"/>
                                          </p:stCondLst>
                                        </p:cTn>
                                        <p:tgtEl>
                                          <p:spTgt spid="327"/>
                                        </p:tgtEl>
                                        <p:attrNameLst>
                                          <p:attrName>style.visibility</p:attrName>
                                        </p:attrNameLst>
                                      </p:cBhvr>
                                      <p:to>
                                        <p:strVal val="visible"/>
                                      </p:to>
                                    </p:set>
                                    <p:animEffect transition="in" filter="fade">
                                      <p:cBhvr>
                                        <p:cTn id="167" dur="100"/>
                                        <p:tgtEl>
                                          <p:spTgt spid="327"/>
                                        </p:tgtEl>
                                      </p:cBhvr>
                                    </p:animEffect>
                                  </p:childTnLst>
                                </p:cTn>
                              </p:par>
                            </p:childTnLst>
                          </p:cTn>
                        </p:par>
                        <p:par>
                          <p:cTn id="168" fill="hold">
                            <p:stCondLst>
                              <p:cond delay="21350"/>
                            </p:stCondLst>
                            <p:childTnLst>
                              <p:par>
                                <p:cTn id="169" presetID="10" presetClass="entr" presetSubtype="0" fill="hold" nodeType="afterEffect">
                                  <p:stCondLst>
                                    <p:cond delay="0"/>
                                  </p:stCondLst>
                                  <p:childTnLst>
                                    <p:set>
                                      <p:cBhvr>
                                        <p:cTn id="170" dur="1" fill="hold">
                                          <p:stCondLst>
                                            <p:cond delay="0"/>
                                          </p:stCondLst>
                                        </p:cTn>
                                        <p:tgtEl>
                                          <p:spTgt spid="337"/>
                                        </p:tgtEl>
                                        <p:attrNameLst>
                                          <p:attrName>style.visibility</p:attrName>
                                        </p:attrNameLst>
                                      </p:cBhvr>
                                      <p:to>
                                        <p:strVal val="visible"/>
                                      </p:to>
                                    </p:set>
                                    <p:animEffect transition="in" filter="fade">
                                      <p:cBhvr>
                                        <p:cTn id="171" dur="100"/>
                                        <p:tgtEl>
                                          <p:spTgt spid="337"/>
                                        </p:tgtEl>
                                      </p:cBhvr>
                                    </p:animEffect>
                                  </p:childTnLst>
                                </p:cTn>
                              </p:par>
                            </p:childTnLst>
                          </p:cTn>
                        </p:par>
                        <p:par>
                          <p:cTn id="172" fill="hold">
                            <p:stCondLst>
                              <p:cond delay="21850"/>
                            </p:stCondLst>
                            <p:childTnLst>
                              <p:par>
                                <p:cTn id="173" presetID="42" presetClass="entr" presetSubtype="0" fill="hold" grpId="0" nodeType="afterEffect">
                                  <p:stCondLst>
                                    <p:cond delay="0"/>
                                  </p:stCondLst>
                                  <p:childTnLst>
                                    <p:set>
                                      <p:cBhvr>
                                        <p:cTn id="174" dur="1" fill="hold">
                                          <p:stCondLst>
                                            <p:cond delay="0"/>
                                          </p:stCondLst>
                                        </p:cTn>
                                        <p:tgtEl>
                                          <p:spTgt spid="359"/>
                                        </p:tgtEl>
                                        <p:attrNameLst>
                                          <p:attrName>style.visibility</p:attrName>
                                        </p:attrNameLst>
                                      </p:cBhvr>
                                      <p:to>
                                        <p:strVal val="visible"/>
                                      </p:to>
                                    </p:set>
                                    <p:animEffect transition="in" filter="fade">
                                      <p:cBhvr>
                                        <p:cTn id="175" dur="1000"/>
                                        <p:tgtEl>
                                          <p:spTgt spid="359"/>
                                        </p:tgtEl>
                                      </p:cBhvr>
                                    </p:animEffect>
                                    <p:anim calcmode="lin" valueType="num">
                                      <p:cBhvr>
                                        <p:cTn id="176" dur="1000" fill="hold"/>
                                        <p:tgtEl>
                                          <p:spTgt spid="359"/>
                                        </p:tgtEl>
                                        <p:attrNameLst>
                                          <p:attrName>ppt_x</p:attrName>
                                        </p:attrNameLst>
                                      </p:cBhvr>
                                      <p:tavLst>
                                        <p:tav tm="0">
                                          <p:val>
                                            <p:strVal val="#ppt_x"/>
                                          </p:val>
                                        </p:tav>
                                        <p:tav tm="100000">
                                          <p:val>
                                            <p:strVal val="#ppt_x"/>
                                          </p:val>
                                        </p:tav>
                                      </p:tavLst>
                                    </p:anim>
                                    <p:anim calcmode="lin" valueType="num">
                                      <p:cBhvr>
                                        <p:cTn id="177" dur="10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Graphic spid="347" grpId="0">
        <p:bldAsOne/>
      </p:bldGraphic>
      <p:bldP spid="348" grpId="0"/>
      <p:bldGraphic spid="349" grpId="0">
        <p:bldAsOne/>
      </p:bldGraphic>
      <p:bldP spid="350" grpId="0"/>
      <p:bldP spid="3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993768" y="1577526"/>
            <a:ext cx="1984375" cy="1169987"/>
            <a:chOff x="993768" y="1491630"/>
            <a:chExt cx="1984375" cy="1169987"/>
          </a:xfrm>
          <a:solidFill>
            <a:srgbClr val="EC8E1C"/>
          </a:solidFill>
        </p:grpSpPr>
        <p:sp>
          <p:nvSpPr>
            <p:cNvPr id="6" name="MH_SubTitle_1"/>
            <p:cNvSpPr/>
            <p:nvPr>
              <p:custDataLst>
                <p:tags r:id="rId2"/>
              </p:custDataLst>
            </p:nvPr>
          </p:nvSpPr>
          <p:spPr>
            <a:xfrm>
              <a:off x="993768" y="1742455"/>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000" dirty="0">
                  <a:solidFill>
                    <a:schemeClr val="tx1"/>
                  </a:solidFill>
                  <a:latin typeface="微软雅黑" panose="020B0503020204020204" pitchFamily="34" charset="-122"/>
                  <a:ea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7" name="MH_Other_1"/>
            <p:cNvSpPr/>
            <p:nvPr>
              <p:custDataLst>
                <p:tags r:id="rId3"/>
              </p:custDataLst>
            </p:nvPr>
          </p:nvSpPr>
          <p:spPr>
            <a:xfrm>
              <a:off x="1231892" y="1491630"/>
              <a:ext cx="450850" cy="452437"/>
            </a:xfrm>
            <a:prstGeom prst="ellipse">
              <a:avLst/>
            </a:prstGeom>
            <a:solidFill>
              <a:schemeClr val="bg1"/>
            </a:solidFill>
            <a:ln w="25400">
              <a:solidFill>
                <a:srgbClr val="EC8E1C"/>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2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 name="组合 7"/>
          <p:cNvGrpSpPr/>
          <p:nvPr/>
        </p:nvGrpSpPr>
        <p:grpSpPr>
          <a:xfrm>
            <a:off x="2632067" y="1577526"/>
            <a:ext cx="1982788" cy="1169987"/>
            <a:chOff x="2632067" y="1491630"/>
            <a:chExt cx="1982788" cy="1169987"/>
          </a:xfrm>
          <a:solidFill>
            <a:srgbClr val="FECA01"/>
          </a:solidFill>
        </p:grpSpPr>
        <p:sp>
          <p:nvSpPr>
            <p:cNvPr id="9" name="MH_SubTitle_2"/>
            <p:cNvSpPr/>
            <p:nvPr>
              <p:custDataLst>
                <p:tags r:id="rId4"/>
              </p:custDataLst>
            </p:nvPr>
          </p:nvSpPr>
          <p:spPr>
            <a:xfrm>
              <a:off x="2632067" y="1742455"/>
              <a:ext cx="1982788"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000" dirty="0">
                  <a:solidFill>
                    <a:schemeClr val="tx1"/>
                  </a:solidFill>
                  <a:latin typeface="微软雅黑" panose="020B0503020204020204" pitchFamily="34" charset="-122"/>
                  <a:ea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10" name="MH_Other_2"/>
            <p:cNvSpPr/>
            <p:nvPr>
              <p:custDataLst>
                <p:tags r:id="rId5"/>
              </p:custDataLst>
            </p:nvPr>
          </p:nvSpPr>
          <p:spPr>
            <a:xfrm>
              <a:off x="2868605" y="1491630"/>
              <a:ext cx="450850" cy="452437"/>
            </a:xfrm>
            <a:prstGeom prst="ellipse">
              <a:avLst/>
            </a:prstGeom>
            <a:solidFill>
              <a:schemeClr val="bg1"/>
            </a:solidFill>
            <a:ln w="25400">
              <a:solidFill>
                <a:srgbClr val="EC8E1C"/>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4268781" y="1577526"/>
            <a:ext cx="1982787" cy="1169987"/>
            <a:chOff x="4268781" y="1491630"/>
            <a:chExt cx="1982787" cy="1169987"/>
          </a:xfrm>
          <a:solidFill>
            <a:srgbClr val="EC8E1C"/>
          </a:solidFill>
        </p:grpSpPr>
        <p:sp>
          <p:nvSpPr>
            <p:cNvPr id="12" name="MH_SubTitle_3"/>
            <p:cNvSpPr/>
            <p:nvPr>
              <p:custDataLst>
                <p:tags r:id="rId6"/>
              </p:custDataLst>
            </p:nvPr>
          </p:nvSpPr>
          <p:spPr>
            <a:xfrm>
              <a:off x="4268781" y="1742455"/>
              <a:ext cx="1982787"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000" dirty="0">
                  <a:solidFill>
                    <a:schemeClr val="tx1"/>
                  </a:solidFill>
                  <a:latin typeface="微软雅黑" panose="020B0503020204020204" pitchFamily="34" charset="-122"/>
                  <a:ea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13" name="MH_Other_3"/>
            <p:cNvSpPr/>
            <p:nvPr>
              <p:custDataLst>
                <p:tags r:id="rId7"/>
              </p:custDataLst>
            </p:nvPr>
          </p:nvSpPr>
          <p:spPr>
            <a:xfrm>
              <a:off x="4505318" y="1491630"/>
              <a:ext cx="450850" cy="452437"/>
            </a:xfrm>
            <a:prstGeom prst="ellipse">
              <a:avLst/>
            </a:prstGeom>
            <a:solidFill>
              <a:schemeClr val="bg1"/>
            </a:solidFill>
            <a:ln w="25400">
              <a:solidFill>
                <a:srgbClr val="EC8E1C"/>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4" name="组合 13"/>
          <p:cNvGrpSpPr/>
          <p:nvPr/>
        </p:nvGrpSpPr>
        <p:grpSpPr>
          <a:xfrm>
            <a:off x="5905493" y="1577526"/>
            <a:ext cx="1984375" cy="1169987"/>
            <a:chOff x="5905493" y="1491630"/>
            <a:chExt cx="1984375" cy="1169987"/>
          </a:xfrm>
          <a:solidFill>
            <a:srgbClr val="FECA01"/>
          </a:solidFill>
        </p:grpSpPr>
        <p:sp>
          <p:nvSpPr>
            <p:cNvPr id="15" name="MH_SubTitle_4"/>
            <p:cNvSpPr/>
            <p:nvPr>
              <p:custDataLst>
                <p:tags r:id="rId8"/>
              </p:custDataLst>
            </p:nvPr>
          </p:nvSpPr>
          <p:spPr>
            <a:xfrm>
              <a:off x="5905493" y="1742455"/>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000" dirty="0">
                  <a:solidFill>
                    <a:schemeClr val="tx1"/>
                  </a:solidFill>
                  <a:latin typeface="微软雅黑" panose="020B0503020204020204" pitchFamily="34" charset="-122"/>
                  <a:ea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16" name="MH_Other_4"/>
            <p:cNvSpPr/>
            <p:nvPr>
              <p:custDataLst>
                <p:tags r:id="rId9"/>
              </p:custDataLst>
            </p:nvPr>
          </p:nvSpPr>
          <p:spPr>
            <a:xfrm>
              <a:off x="6142031" y="1491630"/>
              <a:ext cx="452437" cy="452437"/>
            </a:xfrm>
            <a:prstGeom prst="ellipse">
              <a:avLst/>
            </a:prstGeom>
            <a:solidFill>
              <a:schemeClr val="bg1"/>
            </a:solidFill>
            <a:ln w="25400">
              <a:solidFill>
                <a:srgbClr val="FECA0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2400" b="1">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7" name="组合 16"/>
          <p:cNvGrpSpPr/>
          <p:nvPr/>
        </p:nvGrpSpPr>
        <p:grpSpPr>
          <a:xfrm>
            <a:off x="920418" y="3089694"/>
            <a:ext cx="1670018" cy="778200"/>
            <a:chOff x="828662" y="1663409"/>
            <a:chExt cx="1628763" cy="778200"/>
          </a:xfrm>
        </p:grpSpPr>
        <p:sp>
          <p:nvSpPr>
            <p:cNvPr id="18" name="Shape 2042"/>
            <p:cNvSpPr>
              <a:spLocks noChangeArrowheads="1"/>
            </p:cNvSpPr>
            <p:nvPr/>
          </p:nvSpPr>
          <p:spPr bwMode="auto">
            <a:xfrm>
              <a:off x="828662" y="1886244"/>
              <a:ext cx="1628763" cy="55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8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8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19" name="Shape 2043"/>
            <p:cNvSpPr>
              <a:spLocks noChangeArrowheads="1"/>
            </p:cNvSpPr>
            <p:nvPr/>
          </p:nvSpPr>
          <p:spPr bwMode="auto">
            <a:xfrm>
              <a:off x="994596" y="1663409"/>
              <a:ext cx="1248117" cy="25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grpSp>
        <p:nvGrpSpPr>
          <p:cNvPr id="20" name="组合 19"/>
          <p:cNvGrpSpPr/>
          <p:nvPr/>
        </p:nvGrpSpPr>
        <p:grpSpPr>
          <a:xfrm>
            <a:off x="2649288" y="3089694"/>
            <a:ext cx="1670018" cy="778200"/>
            <a:chOff x="828662" y="1663409"/>
            <a:chExt cx="1628763" cy="778200"/>
          </a:xfrm>
        </p:grpSpPr>
        <p:sp>
          <p:nvSpPr>
            <p:cNvPr id="21" name="Shape 2042"/>
            <p:cNvSpPr>
              <a:spLocks noChangeArrowheads="1"/>
            </p:cNvSpPr>
            <p:nvPr/>
          </p:nvSpPr>
          <p:spPr bwMode="auto">
            <a:xfrm>
              <a:off x="828662" y="1886244"/>
              <a:ext cx="1628763" cy="55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8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8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22" name="Shape 2043"/>
            <p:cNvSpPr>
              <a:spLocks noChangeArrowheads="1"/>
            </p:cNvSpPr>
            <p:nvPr/>
          </p:nvSpPr>
          <p:spPr bwMode="auto">
            <a:xfrm>
              <a:off x="994596" y="1663409"/>
              <a:ext cx="1248117" cy="25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grpSp>
        <p:nvGrpSpPr>
          <p:cNvPr id="23" name="组合 22"/>
          <p:cNvGrpSpPr/>
          <p:nvPr/>
        </p:nvGrpSpPr>
        <p:grpSpPr>
          <a:xfrm>
            <a:off x="4319305" y="3089694"/>
            <a:ext cx="1670018" cy="778200"/>
            <a:chOff x="828662" y="1663409"/>
            <a:chExt cx="1628763" cy="778200"/>
          </a:xfrm>
        </p:grpSpPr>
        <p:sp>
          <p:nvSpPr>
            <p:cNvPr id="24" name="Shape 2042"/>
            <p:cNvSpPr>
              <a:spLocks noChangeArrowheads="1"/>
            </p:cNvSpPr>
            <p:nvPr/>
          </p:nvSpPr>
          <p:spPr bwMode="auto">
            <a:xfrm>
              <a:off x="828662" y="1886244"/>
              <a:ext cx="1628763" cy="55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8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8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25" name="Shape 2043"/>
            <p:cNvSpPr>
              <a:spLocks noChangeArrowheads="1"/>
            </p:cNvSpPr>
            <p:nvPr/>
          </p:nvSpPr>
          <p:spPr bwMode="auto">
            <a:xfrm>
              <a:off x="994596" y="1663409"/>
              <a:ext cx="1248117" cy="25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grpSp>
        <p:nvGrpSpPr>
          <p:cNvPr id="27" name="组合 26"/>
          <p:cNvGrpSpPr/>
          <p:nvPr/>
        </p:nvGrpSpPr>
        <p:grpSpPr>
          <a:xfrm>
            <a:off x="6070334" y="3089694"/>
            <a:ext cx="1670018" cy="778200"/>
            <a:chOff x="828662" y="1663409"/>
            <a:chExt cx="1628763" cy="778200"/>
          </a:xfrm>
        </p:grpSpPr>
        <p:sp>
          <p:nvSpPr>
            <p:cNvPr id="29" name="Shape 2042"/>
            <p:cNvSpPr>
              <a:spLocks noChangeArrowheads="1"/>
            </p:cNvSpPr>
            <p:nvPr/>
          </p:nvSpPr>
          <p:spPr bwMode="auto">
            <a:xfrm>
              <a:off x="828662" y="1886244"/>
              <a:ext cx="1628763" cy="55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8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8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0" name="Shape 2043"/>
            <p:cNvSpPr>
              <a:spLocks noChangeArrowheads="1"/>
            </p:cNvSpPr>
            <p:nvPr/>
          </p:nvSpPr>
          <p:spPr bwMode="auto">
            <a:xfrm>
              <a:off x="994596" y="1663409"/>
              <a:ext cx="1248117" cy="25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8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sp>
        <p:nvSpPr>
          <p:cNvPr id="31" name="TextBox 30"/>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par>
                                    <p:cTn id="12" presetID="2" presetClass="entr" presetSubtype="8" fill="hold" nodeType="withEffect" p14:presetBounceEnd="64000">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14:bounceEnd="64000">
                                          <p:cBhvr additive="base">
                                            <p:cTn id="14" dur="1000" fill="hold"/>
                                            <p:tgtEl>
                                              <p:spTgt spid="5"/>
                                            </p:tgtEl>
                                            <p:attrNameLst>
                                              <p:attrName>ppt_x</p:attrName>
                                            </p:attrNameLst>
                                          </p:cBhvr>
                                          <p:tavLst>
                                            <p:tav tm="0">
                                              <p:val>
                                                <p:strVal val="0-#ppt_w/2"/>
                                              </p:val>
                                            </p:tav>
                                            <p:tav tm="100000">
                                              <p:val>
                                                <p:strVal val="#ppt_x"/>
                                              </p:val>
                                            </p:tav>
                                          </p:tavLst>
                                        </p:anim>
                                        <p:anim calcmode="lin" valueType="num" p14:bounceEnd="64000">
                                          <p:cBhvr additive="base">
                                            <p:cTn id="15" dur="10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8" fill="hold" nodeType="afterEffect" p14:presetBounceEnd="64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64000">
                                          <p:cBhvr additive="base">
                                            <p:cTn id="19" dur="1000" fill="hold"/>
                                            <p:tgtEl>
                                              <p:spTgt spid="8"/>
                                            </p:tgtEl>
                                            <p:attrNameLst>
                                              <p:attrName>ppt_x</p:attrName>
                                            </p:attrNameLst>
                                          </p:cBhvr>
                                          <p:tavLst>
                                            <p:tav tm="0">
                                              <p:val>
                                                <p:strVal val="0-#ppt_w/2"/>
                                              </p:val>
                                            </p:tav>
                                            <p:tav tm="100000">
                                              <p:val>
                                                <p:strVal val="#ppt_x"/>
                                              </p:val>
                                            </p:tav>
                                          </p:tavLst>
                                        </p:anim>
                                        <p:anim calcmode="lin" valueType="num" p14:bounceEnd="64000">
                                          <p:cBhvr additive="base">
                                            <p:cTn id="20" dur="10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nodeType="afterEffect" p14:presetBounceEnd="64000">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14:bounceEnd="64000">
                                          <p:cBhvr additive="base">
                                            <p:cTn id="24" dur="1000" fill="hold"/>
                                            <p:tgtEl>
                                              <p:spTgt spid="11"/>
                                            </p:tgtEl>
                                            <p:attrNameLst>
                                              <p:attrName>ppt_x</p:attrName>
                                            </p:attrNameLst>
                                          </p:cBhvr>
                                          <p:tavLst>
                                            <p:tav tm="0">
                                              <p:val>
                                                <p:strVal val="0-#ppt_w/2"/>
                                              </p:val>
                                            </p:tav>
                                            <p:tav tm="100000">
                                              <p:val>
                                                <p:strVal val="#ppt_x"/>
                                              </p:val>
                                            </p:tav>
                                          </p:tavLst>
                                        </p:anim>
                                        <p:anim calcmode="lin" valueType="num" p14:bounceEnd="64000">
                                          <p:cBhvr additive="base">
                                            <p:cTn id="25" dur="10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8" fill="hold" nodeType="afterEffect" p14:presetBounceEnd="64000">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14:bounceEnd="64000">
                                          <p:cBhvr additive="base">
                                            <p:cTn id="29" dur="1000" fill="hold"/>
                                            <p:tgtEl>
                                              <p:spTgt spid="14"/>
                                            </p:tgtEl>
                                            <p:attrNameLst>
                                              <p:attrName>ppt_x</p:attrName>
                                            </p:attrNameLst>
                                          </p:cBhvr>
                                          <p:tavLst>
                                            <p:tav tm="0">
                                              <p:val>
                                                <p:strVal val="0-#ppt_w/2"/>
                                              </p:val>
                                            </p:tav>
                                            <p:tav tm="100000">
                                              <p:val>
                                                <p:strVal val="#ppt_x"/>
                                              </p:val>
                                            </p:tav>
                                          </p:tavLst>
                                        </p:anim>
                                        <p:anim calcmode="lin" valueType="num" p14:bounceEnd="64000">
                                          <p:cBhvr additive="base">
                                            <p:cTn id="30" dur="10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53" presetClass="entr" presetSubtype="16" fill="hold" nodeType="afterEffect">
                                      <p:stCondLst>
                                        <p:cond delay="0"/>
                                      </p:stCondLst>
                                      <p:iterate type="lt">
                                        <p:tmPct val="10000"/>
                                      </p:iterate>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par>
                              <p:cTn id="37" fill="hold">
                                <p:stCondLst>
                                  <p:cond delay="4500"/>
                                </p:stCondLst>
                                <p:childTnLst>
                                  <p:par>
                                    <p:cTn id="38" presetID="53" presetClass="entr" presetSubtype="16" fill="hold" nodeType="afterEffect">
                                      <p:stCondLst>
                                        <p:cond delay="0"/>
                                      </p:stCondLst>
                                      <p:iterate type="lt">
                                        <p:tmPct val="10000"/>
                                      </p:iterate>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childTnLst>
                              </p:cTn>
                            </p:par>
                            <p:par>
                              <p:cTn id="43" fill="hold">
                                <p:stCondLst>
                                  <p:cond delay="5000"/>
                                </p:stCondLst>
                                <p:childTnLst>
                                  <p:par>
                                    <p:cTn id="44" presetID="53" presetClass="entr" presetSubtype="16" fill="hold" nodeType="afterEffect">
                                      <p:stCondLst>
                                        <p:cond delay="0"/>
                                      </p:stCondLst>
                                      <p:iterate type="lt">
                                        <p:tmPct val="10000"/>
                                      </p:iterate>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childTnLst>
                              </p:cTn>
                            </p:par>
                            <p:par>
                              <p:cTn id="49" fill="hold">
                                <p:stCondLst>
                                  <p:cond delay="5500"/>
                                </p:stCondLst>
                                <p:childTnLst>
                                  <p:par>
                                    <p:cTn id="50" presetID="53" presetClass="entr" presetSubtype="16" fill="hold" nodeType="after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6000"/>
                                </p:stCondLst>
                                <p:childTnLst>
                                  <p:par>
                                    <p:cTn id="56" presetID="42"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par>
                                    <p:cTn id="12" presetID="2" presetClass="entr" presetSubtype="8"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0-#ppt_w/2"/>
                                              </p:val>
                                            </p:tav>
                                            <p:tav tm="100000">
                                              <p:val>
                                                <p:strVal val="#ppt_x"/>
                                              </p:val>
                                            </p:tav>
                                          </p:tavLst>
                                        </p:anim>
                                        <p:anim calcmode="lin" valueType="num">
                                          <p:cBhvr additive="base">
                                            <p:cTn id="15" dur="10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0-#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1000" fill="hold"/>
                                            <p:tgtEl>
                                              <p:spTgt spid="14"/>
                                            </p:tgtEl>
                                            <p:attrNameLst>
                                              <p:attrName>ppt_x</p:attrName>
                                            </p:attrNameLst>
                                          </p:cBhvr>
                                          <p:tavLst>
                                            <p:tav tm="0">
                                              <p:val>
                                                <p:strVal val="0-#ppt_w/2"/>
                                              </p:val>
                                            </p:tav>
                                            <p:tav tm="100000">
                                              <p:val>
                                                <p:strVal val="#ppt_x"/>
                                              </p:val>
                                            </p:tav>
                                          </p:tavLst>
                                        </p:anim>
                                        <p:anim calcmode="lin" valueType="num">
                                          <p:cBhvr additive="base">
                                            <p:cTn id="30" dur="10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53" presetClass="entr" presetSubtype="16" fill="hold" nodeType="afterEffect">
                                      <p:stCondLst>
                                        <p:cond delay="0"/>
                                      </p:stCondLst>
                                      <p:iterate type="lt">
                                        <p:tmPct val="10000"/>
                                      </p:iterate>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par>
                              <p:cTn id="37" fill="hold">
                                <p:stCondLst>
                                  <p:cond delay="4500"/>
                                </p:stCondLst>
                                <p:childTnLst>
                                  <p:par>
                                    <p:cTn id="38" presetID="53" presetClass="entr" presetSubtype="16" fill="hold" nodeType="afterEffect">
                                      <p:stCondLst>
                                        <p:cond delay="0"/>
                                      </p:stCondLst>
                                      <p:iterate type="lt">
                                        <p:tmPct val="10000"/>
                                      </p:iterate>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childTnLst>
                              </p:cTn>
                            </p:par>
                            <p:par>
                              <p:cTn id="43" fill="hold">
                                <p:stCondLst>
                                  <p:cond delay="5000"/>
                                </p:stCondLst>
                                <p:childTnLst>
                                  <p:par>
                                    <p:cTn id="44" presetID="53" presetClass="entr" presetSubtype="16" fill="hold" nodeType="afterEffect">
                                      <p:stCondLst>
                                        <p:cond delay="0"/>
                                      </p:stCondLst>
                                      <p:iterate type="lt">
                                        <p:tmPct val="10000"/>
                                      </p:iterate>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childTnLst>
                              </p:cTn>
                            </p:par>
                            <p:par>
                              <p:cTn id="49" fill="hold">
                                <p:stCondLst>
                                  <p:cond delay="5500"/>
                                </p:stCondLst>
                                <p:childTnLst>
                                  <p:par>
                                    <p:cTn id="50" presetID="53" presetClass="entr" presetSubtype="16" fill="hold" nodeType="after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6000"/>
                                </p:stCondLst>
                                <p:childTnLst>
                                  <p:par>
                                    <p:cTn id="56" presetID="42"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cxnSp>
        <p:nvCxnSpPr>
          <p:cNvPr id="5" name="MH_Other_9"/>
          <p:cNvCxnSpPr/>
          <p:nvPr>
            <p:custDataLst>
              <p:tags r:id="rId2"/>
            </p:custDataLst>
          </p:nvPr>
        </p:nvCxnSpPr>
        <p:spPr>
          <a:xfrm>
            <a:off x="756653" y="1009304"/>
            <a:ext cx="0" cy="1468437"/>
          </a:xfrm>
          <a:prstGeom prst="line">
            <a:avLst/>
          </a:prstGeom>
          <a:ln>
            <a:solidFill>
              <a:srgbClr val="EC8E1C"/>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 name="MH_Other_10"/>
          <p:cNvCxnSpPr/>
          <p:nvPr>
            <p:custDataLst>
              <p:tags r:id="rId3"/>
            </p:custDataLst>
          </p:nvPr>
        </p:nvCxnSpPr>
        <p:spPr>
          <a:xfrm>
            <a:off x="4334878" y="1009304"/>
            <a:ext cx="0" cy="1468437"/>
          </a:xfrm>
          <a:prstGeom prst="line">
            <a:avLst/>
          </a:prstGeom>
          <a:ln>
            <a:solidFill>
              <a:srgbClr val="EC8E1C"/>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7" name="MH_Other_11"/>
          <p:cNvCxnSpPr/>
          <p:nvPr>
            <p:custDataLst>
              <p:tags r:id="rId4"/>
            </p:custDataLst>
          </p:nvPr>
        </p:nvCxnSpPr>
        <p:spPr>
          <a:xfrm>
            <a:off x="2626728" y="3263553"/>
            <a:ext cx="0" cy="1468437"/>
          </a:xfrm>
          <a:prstGeom prst="line">
            <a:avLst/>
          </a:prstGeom>
          <a:ln>
            <a:solidFill>
              <a:srgbClr val="FECA0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MH_Other_12"/>
          <p:cNvCxnSpPr/>
          <p:nvPr>
            <p:custDataLst>
              <p:tags r:id="rId5"/>
            </p:custDataLst>
          </p:nvPr>
        </p:nvCxnSpPr>
        <p:spPr>
          <a:xfrm>
            <a:off x="6204953" y="3263553"/>
            <a:ext cx="0" cy="1468437"/>
          </a:xfrm>
          <a:prstGeom prst="line">
            <a:avLst/>
          </a:prstGeom>
          <a:ln>
            <a:solidFill>
              <a:srgbClr val="FECA0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086854" y="2295179"/>
            <a:ext cx="1152525" cy="1152525"/>
            <a:chOff x="1086854" y="2295179"/>
            <a:chExt cx="1152525" cy="1152525"/>
          </a:xfrm>
        </p:grpSpPr>
        <p:sp>
          <p:nvSpPr>
            <p:cNvPr id="10" name="MH_Other_3"/>
            <p:cNvSpPr/>
            <p:nvPr>
              <p:custDataLst>
                <p:tags r:id="rId6"/>
              </p:custDataLst>
            </p:nvPr>
          </p:nvSpPr>
          <p:spPr>
            <a:xfrm>
              <a:off x="1086854" y="2295179"/>
              <a:ext cx="1152525" cy="1152525"/>
            </a:xfrm>
            <a:prstGeom prst="ellipse">
              <a:avLst/>
            </a:prstGeom>
            <a:solidFill>
              <a:srgbClr val="EC8E1C"/>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11" name="MH_Other_4"/>
            <p:cNvSpPr/>
            <p:nvPr>
              <p:custDataLst>
                <p:tags r:id="rId7"/>
              </p:custDataLst>
            </p:nvPr>
          </p:nvSpPr>
          <p:spPr>
            <a:xfrm>
              <a:off x="1224966" y="2433290"/>
              <a:ext cx="876300" cy="876300"/>
            </a:xfrm>
            <a:prstGeom prst="ellipse">
              <a:avLst/>
            </a:prstGeom>
            <a:solidFill>
              <a:srgbClr val="EC8E1C"/>
            </a:solid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12" name="MH_Other_13"/>
            <p:cNvSpPr/>
            <p:nvPr>
              <p:custDataLst>
                <p:tags r:id="rId8"/>
              </p:custDataLst>
            </p:nvPr>
          </p:nvSpPr>
          <p:spPr bwMode="auto">
            <a:xfrm>
              <a:off x="1531354" y="2680941"/>
              <a:ext cx="263525" cy="358775"/>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95000"/>
                    <a:lumOff val="5000"/>
                  </a:schemeClr>
                </a:solidFill>
              </a:endParaRPr>
            </a:p>
          </p:txBody>
        </p:sp>
      </p:grpSp>
      <p:grpSp>
        <p:nvGrpSpPr>
          <p:cNvPr id="13" name="组合 12"/>
          <p:cNvGrpSpPr/>
          <p:nvPr/>
        </p:nvGrpSpPr>
        <p:grpSpPr>
          <a:xfrm>
            <a:off x="2839454" y="2295179"/>
            <a:ext cx="1152525" cy="1152525"/>
            <a:chOff x="2839454" y="2295179"/>
            <a:chExt cx="1152525" cy="1152525"/>
          </a:xfrm>
          <a:solidFill>
            <a:srgbClr val="FECA01"/>
          </a:solidFill>
        </p:grpSpPr>
        <p:sp>
          <p:nvSpPr>
            <p:cNvPr id="14" name="MH_Other_1"/>
            <p:cNvSpPr/>
            <p:nvPr>
              <p:custDataLst>
                <p:tags r:id="rId9"/>
              </p:custDataLst>
            </p:nvPr>
          </p:nvSpPr>
          <p:spPr>
            <a:xfrm>
              <a:off x="2839454" y="2295179"/>
              <a:ext cx="1152525" cy="1152525"/>
            </a:xfrm>
            <a:prstGeom prst="ellipse">
              <a:avLst/>
            </a:prstGeom>
            <a:grp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15" name="MH_Other_2"/>
            <p:cNvSpPr/>
            <p:nvPr>
              <p:custDataLst>
                <p:tags r:id="rId10"/>
              </p:custDataLst>
            </p:nvPr>
          </p:nvSpPr>
          <p:spPr>
            <a:xfrm>
              <a:off x="2977566" y="2433290"/>
              <a:ext cx="876300" cy="876300"/>
            </a:xfrm>
            <a:prstGeom prst="ellipse">
              <a:avLst/>
            </a:prstGeom>
            <a:grp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16" name="MH_Other_14"/>
            <p:cNvSpPr>
              <a:spLocks noChangeAspect="1"/>
            </p:cNvSpPr>
            <p:nvPr>
              <p:custDataLst>
                <p:tags r:id="rId11"/>
              </p:custDataLst>
            </p:nvPr>
          </p:nvSpPr>
          <p:spPr>
            <a:xfrm>
              <a:off x="3236329" y="2709516"/>
              <a:ext cx="358775" cy="30162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95000"/>
                    <a:lumOff val="5000"/>
                  </a:schemeClr>
                </a:solidFill>
              </a:endParaRPr>
            </a:p>
          </p:txBody>
        </p:sp>
      </p:grpSp>
      <p:grpSp>
        <p:nvGrpSpPr>
          <p:cNvPr id="17" name="组合 16"/>
          <p:cNvGrpSpPr/>
          <p:nvPr/>
        </p:nvGrpSpPr>
        <p:grpSpPr>
          <a:xfrm>
            <a:off x="4593642" y="2284065"/>
            <a:ext cx="1150937" cy="1152525"/>
            <a:chOff x="4593642" y="2284065"/>
            <a:chExt cx="1150937" cy="1152525"/>
          </a:xfrm>
          <a:solidFill>
            <a:srgbClr val="EC8E1C"/>
          </a:solidFill>
        </p:grpSpPr>
        <p:sp>
          <p:nvSpPr>
            <p:cNvPr id="18" name="MH_Other_5"/>
            <p:cNvSpPr/>
            <p:nvPr>
              <p:custDataLst>
                <p:tags r:id="rId12"/>
              </p:custDataLst>
            </p:nvPr>
          </p:nvSpPr>
          <p:spPr>
            <a:xfrm>
              <a:off x="4593642" y="2284065"/>
              <a:ext cx="1150937" cy="1152525"/>
            </a:xfrm>
            <a:prstGeom prst="ellipse">
              <a:avLst/>
            </a:prstGeom>
            <a:grp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19" name="MH_Other_6"/>
            <p:cNvSpPr/>
            <p:nvPr>
              <p:custDataLst>
                <p:tags r:id="rId13"/>
              </p:custDataLst>
            </p:nvPr>
          </p:nvSpPr>
          <p:spPr>
            <a:xfrm>
              <a:off x="4731753" y="2422178"/>
              <a:ext cx="876300" cy="876300"/>
            </a:xfrm>
            <a:prstGeom prst="ellipse">
              <a:avLst/>
            </a:prstGeom>
            <a:grp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20" name="MH_Other_15"/>
            <p:cNvSpPr>
              <a:spLocks noChangeAspect="1"/>
            </p:cNvSpPr>
            <p:nvPr>
              <p:custDataLst>
                <p:tags r:id="rId14"/>
              </p:custDataLst>
            </p:nvPr>
          </p:nvSpPr>
          <p:spPr>
            <a:xfrm>
              <a:off x="5017504" y="2695229"/>
              <a:ext cx="358775" cy="330200"/>
            </a:xfrm>
            <a:custGeom>
              <a:avLst/>
              <a:gdLst/>
              <a:ahLst/>
              <a:cxnLst/>
              <a:rect l="l" t="t" r="r" b="b"/>
              <a:pathLst>
                <a:path w="1118986" h="1024730">
                  <a:moveTo>
                    <a:pt x="559492" y="0"/>
                  </a:moveTo>
                  <a:cubicBezTo>
                    <a:pt x="868492" y="0"/>
                    <a:pt x="1118986" y="217706"/>
                    <a:pt x="1118986" y="486261"/>
                  </a:cubicBezTo>
                  <a:cubicBezTo>
                    <a:pt x="1118986" y="571478"/>
                    <a:pt x="1093764" y="651574"/>
                    <a:pt x="1048335" y="720379"/>
                  </a:cubicBezTo>
                  <a:cubicBezTo>
                    <a:pt x="1050502" y="743287"/>
                    <a:pt x="1044456" y="766468"/>
                    <a:pt x="1031830" y="787538"/>
                  </a:cubicBezTo>
                  <a:lnTo>
                    <a:pt x="928030" y="960751"/>
                  </a:lnTo>
                  <a:cubicBezTo>
                    <a:pt x="890668" y="1023100"/>
                    <a:pt x="809835" y="1043355"/>
                    <a:pt x="747486" y="1005992"/>
                  </a:cubicBezTo>
                  <a:cubicBezTo>
                    <a:pt x="685137" y="968629"/>
                    <a:pt x="664882" y="887796"/>
                    <a:pt x="702245" y="825448"/>
                  </a:cubicBezTo>
                  <a:lnTo>
                    <a:pt x="806044" y="652234"/>
                  </a:lnTo>
                  <a:cubicBezTo>
                    <a:pt x="832470" y="608135"/>
                    <a:pt x="880643" y="585094"/>
                    <a:pt x="928570" y="589580"/>
                  </a:cubicBezTo>
                  <a:cubicBezTo>
                    <a:pt x="948917" y="554431"/>
                    <a:pt x="959771" y="516004"/>
                    <a:pt x="959772" y="476403"/>
                  </a:cubicBezTo>
                  <a:cubicBezTo>
                    <a:pt x="959772" y="279445"/>
                    <a:pt x="804654" y="127994"/>
                    <a:pt x="559493" y="129638"/>
                  </a:cubicBezTo>
                  <a:cubicBezTo>
                    <a:pt x="314332" y="131281"/>
                    <a:pt x="169073" y="289303"/>
                    <a:pt x="169073" y="486261"/>
                  </a:cubicBezTo>
                  <a:cubicBezTo>
                    <a:pt x="169073" y="518794"/>
                    <a:pt x="176130" y="550356"/>
                    <a:pt x="189124" y="580097"/>
                  </a:cubicBezTo>
                  <a:cubicBezTo>
                    <a:pt x="191328" y="579190"/>
                    <a:pt x="193626" y="578842"/>
                    <a:pt x="195925" y="578558"/>
                  </a:cubicBezTo>
                  <a:cubicBezTo>
                    <a:pt x="246824" y="572241"/>
                    <a:pt x="298915" y="596177"/>
                    <a:pt x="326173" y="643388"/>
                  </a:cubicBezTo>
                  <a:lnTo>
                    <a:pt x="427139" y="818268"/>
                  </a:lnTo>
                  <a:cubicBezTo>
                    <a:pt x="463483" y="881216"/>
                    <a:pt x="441914" y="961709"/>
                    <a:pt x="378966" y="998052"/>
                  </a:cubicBezTo>
                  <a:cubicBezTo>
                    <a:pt x="316018" y="1034395"/>
                    <a:pt x="235525" y="1012827"/>
                    <a:pt x="199182" y="949879"/>
                  </a:cubicBezTo>
                  <a:lnTo>
                    <a:pt x="98215" y="774999"/>
                  </a:lnTo>
                  <a:cubicBezTo>
                    <a:pt x="92165" y="764520"/>
                    <a:pt x="87719" y="753555"/>
                    <a:pt x="85356" y="742244"/>
                  </a:cubicBezTo>
                  <a:cubicBezTo>
                    <a:pt x="30867" y="668541"/>
                    <a:pt x="-1" y="580534"/>
                    <a:pt x="0" y="486261"/>
                  </a:cubicBezTo>
                  <a:cubicBezTo>
                    <a:pt x="-1" y="217706"/>
                    <a:pt x="250494" y="0"/>
                    <a:pt x="559492" y="0"/>
                  </a:cubicBez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95000"/>
                    <a:lumOff val="5000"/>
                  </a:schemeClr>
                </a:solidFill>
              </a:endParaRPr>
            </a:p>
          </p:txBody>
        </p:sp>
      </p:grpSp>
      <p:grpSp>
        <p:nvGrpSpPr>
          <p:cNvPr id="21" name="组合 20"/>
          <p:cNvGrpSpPr/>
          <p:nvPr/>
        </p:nvGrpSpPr>
        <p:grpSpPr>
          <a:xfrm>
            <a:off x="6347828" y="2231679"/>
            <a:ext cx="1150938" cy="1150937"/>
            <a:chOff x="6347828" y="2231679"/>
            <a:chExt cx="1150938" cy="1150937"/>
          </a:xfrm>
          <a:solidFill>
            <a:srgbClr val="FECA01"/>
          </a:solidFill>
        </p:grpSpPr>
        <p:sp>
          <p:nvSpPr>
            <p:cNvPr id="22" name="MH_Other_7"/>
            <p:cNvSpPr/>
            <p:nvPr>
              <p:custDataLst>
                <p:tags r:id="rId15"/>
              </p:custDataLst>
            </p:nvPr>
          </p:nvSpPr>
          <p:spPr>
            <a:xfrm>
              <a:off x="6347828" y="2231679"/>
              <a:ext cx="1150938" cy="1150937"/>
            </a:xfrm>
            <a:prstGeom prst="ellipse">
              <a:avLst/>
            </a:prstGeom>
            <a:grp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23" name="MH_Other_8"/>
            <p:cNvSpPr/>
            <p:nvPr>
              <p:custDataLst>
                <p:tags r:id="rId16"/>
              </p:custDataLst>
            </p:nvPr>
          </p:nvSpPr>
          <p:spPr>
            <a:xfrm>
              <a:off x="6485941" y="2369790"/>
              <a:ext cx="874712" cy="876300"/>
            </a:xfrm>
            <a:prstGeom prst="ellipse">
              <a:avLst/>
            </a:prstGeom>
            <a:grp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3200">
                <a:solidFill>
                  <a:schemeClr val="tx1">
                    <a:lumMod val="95000"/>
                    <a:lumOff val="5000"/>
                  </a:schemeClr>
                </a:solidFill>
              </a:endParaRPr>
            </a:p>
          </p:txBody>
        </p:sp>
        <p:sp>
          <p:nvSpPr>
            <p:cNvPr id="24" name="MH_Other_16"/>
            <p:cNvSpPr>
              <a:spLocks noChangeAspect="1"/>
            </p:cNvSpPr>
            <p:nvPr>
              <p:custDataLst>
                <p:tags r:id="rId17"/>
              </p:custDataLst>
            </p:nvPr>
          </p:nvSpPr>
          <p:spPr>
            <a:xfrm>
              <a:off x="6743116" y="2699990"/>
              <a:ext cx="360362" cy="255588"/>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95000"/>
                    <a:lumOff val="5000"/>
                  </a:schemeClr>
                </a:solidFill>
              </a:endParaRPr>
            </a:p>
          </p:txBody>
        </p:sp>
      </p:grpSp>
      <p:grpSp>
        <p:nvGrpSpPr>
          <p:cNvPr id="25" name="组合 24"/>
          <p:cNvGrpSpPr/>
          <p:nvPr/>
        </p:nvGrpSpPr>
        <p:grpSpPr>
          <a:xfrm>
            <a:off x="1117771" y="1280237"/>
            <a:ext cx="2159162" cy="845910"/>
            <a:chOff x="828662" y="1648020"/>
            <a:chExt cx="1628763" cy="845910"/>
          </a:xfrm>
        </p:grpSpPr>
        <p:sp>
          <p:nvSpPr>
            <p:cNvPr id="27" name="Shape 2042"/>
            <p:cNvSpPr>
              <a:spLocks noChangeArrowheads="1"/>
            </p:cNvSpPr>
            <p:nvPr/>
          </p:nvSpPr>
          <p:spPr bwMode="auto">
            <a:xfrm>
              <a:off x="828662" y="1833921"/>
              <a:ext cx="1628763" cy="66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29" name="Shape 2043"/>
            <p:cNvSpPr>
              <a:spLocks noChangeArrowheads="1"/>
            </p:cNvSpPr>
            <p:nvPr/>
          </p:nvSpPr>
          <p:spPr bwMode="auto">
            <a:xfrm>
              <a:off x="1029561" y="1648020"/>
              <a:ext cx="1178188" cy="29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grpSp>
        <p:nvGrpSpPr>
          <p:cNvPr id="30" name="组合 29"/>
          <p:cNvGrpSpPr/>
          <p:nvPr/>
        </p:nvGrpSpPr>
        <p:grpSpPr>
          <a:xfrm>
            <a:off x="4749303" y="1280237"/>
            <a:ext cx="2159162" cy="845910"/>
            <a:chOff x="828662" y="1648020"/>
            <a:chExt cx="1628763" cy="845910"/>
          </a:xfrm>
        </p:grpSpPr>
        <p:sp>
          <p:nvSpPr>
            <p:cNvPr id="31" name="Shape 2042"/>
            <p:cNvSpPr>
              <a:spLocks noChangeArrowheads="1"/>
            </p:cNvSpPr>
            <p:nvPr/>
          </p:nvSpPr>
          <p:spPr bwMode="auto">
            <a:xfrm>
              <a:off x="828662" y="1833921"/>
              <a:ext cx="1628763" cy="66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2" name="Shape 2043"/>
            <p:cNvSpPr>
              <a:spLocks noChangeArrowheads="1"/>
            </p:cNvSpPr>
            <p:nvPr/>
          </p:nvSpPr>
          <p:spPr bwMode="auto">
            <a:xfrm>
              <a:off x="1029561" y="1648020"/>
              <a:ext cx="1178188" cy="29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grpSp>
        <p:nvGrpSpPr>
          <p:cNvPr id="33" name="组合 32"/>
          <p:cNvGrpSpPr/>
          <p:nvPr/>
        </p:nvGrpSpPr>
        <p:grpSpPr>
          <a:xfrm>
            <a:off x="2916894" y="3674027"/>
            <a:ext cx="2159162" cy="845910"/>
            <a:chOff x="828662" y="1648020"/>
            <a:chExt cx="1628763" cy="845910"/>
          </a:xfrm>
        </p:grpSpPr>
        <p:sp>
          <p:nvSpPr>
            <p:cNvPr id="34" name="Shape 2042"/>
            <p:cNvSpPr>
              <a:spLocks noChangeArrowheads="1"/>
            </p:cNvSpPr>
            <p:nvPr/>
          </p:nvSpPr>
          <p:spPr bwMode="auto">
            <a:xfrm>
              <a:off x="828662" y="1833921"/>
              <a:ext cx="1628763" cy="66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5" name="Shape 2043"/>
            <p:cNvSpPr>
              <a:spLocks noChangeArrowheads="1"/>
            </p:cNvSpPr>
            <p:nvPr/>
          </p:nvSpPr>
          <p:spPr bwMode="auto">
            <a:xfrm>
              <a:off x="1029561" y="1648020"/>
              <a:ext cx="1178188" cy="29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grpSp>
        <p:nvGrpSpPr>
          <p:cNvPr id="36" name="组合 35"/>
          <p:cNvGrpSpPr/>
          <p:nvPr/>
        </p:nvGrpSpPr>
        <p:grpSpPr>
          <a:xfrm>
            <a:off x="6517294" y="3674027"/>
            <a:ext cx="2159162" cy="845910"/>
            <a:chOff x="828662" y="1648020"/>
            <a:chExt cx="1628763" cy="845910"/>
          </a:xfrm>
        </p:grpSpPr>
        <p:sp>
          <p:nvSpPr>
            <p:cNvPr id="37" name="Shape 2042"/>
            <p:cNvSpPr>
              <a:spLocks noChangeArrowheads="1"/>
            </p:cNvSpPr>
            <p:nvPr/>
          </p:nvSpPr>
          <p:spPr bwMode="auto">
            <a:xfrm>
              <a:off x="828662" y="1833921"/>
              <a:ext cx="1628763" cy="66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67733" tIns="67733" rIns="67733" bIns="67733" anchor="ctr">
              <a:spAutoFit/>
            </a:bodyPr>
            <a:lstStyle/>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8" name="Shape 2043"/>
            <p:cNvSpPr>
              <a:spLocks noChangeArrowheads="1"/>
            </p:cNvSpPr>
            <p:nvPr/>
          </p:nvSpPr>
          <p:spPr bwMode="auto">
            <a:xfrm>
              <a:off x="1029561" y="1648020"/>
              <a:ext cx="1178188" cy="29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67733" tIns="67733" rIns="67733" bIns="67733" anchor="ctr">
              <a:spAutoFit/>
            </a:bodyPr>
            <a:lstStyle/>
            <a:p>
              <a:pPr algn="ctr"/>
              <a:r>
                <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rPr>
                <a:t>Developing Solutions</a:t>
              </a:r>
              <a:endParaRPr lang="en-US" altLang="zh-CN" sz="1000" b="1" dirty="0">
                <a:solidFill>
                  <a:schemeClr val="tx1">
                    <a:lumMod val="95000"/>
                    <a:lumOff val="5000"/>
                  </a:schemeClr>
                </a:solidFill>
                <a:latin typeface="微软雅黑" panose="020B0503020204020204" pitchFamily="34" charset="-122"/>
                <a:ea typeface="微软雅黑" panose="020B0503020204020204" pitchFamily="34" charset="-122"/>
                <a:sym typeface="Helvetica" pitchFamily="1" charset="0"/>
              </a:endParaRPr>
            </a:p>
          </p:txBody>
        </p:sp>
      </p:grpSp>
      <p:sp>
        <p:nvSpPr>
          <p:cNvPr id="39" name="TextBox 38"/>
          <p:cNvSpPr txBox="1"/>
          <p:nvPr/>
        </p:nvSpPr>
        <p:spPr>
          <a:xfrm>
            <a:off x="6986783" y="5596086"/>
            <a:ext cx="620683" cy="353943"/>
          </a:xfrm>
          <a:prstGeom prst="rect">
            <a:avLst/>
          </a:prstGeom>
          <a:noFill/>
        </p:spPr>
        <p:txBody>
          <a:bodyPr wrap="none" rtlCol="0">
            <a:spAutoFit/>
          </a:bodyPr>
          <a:lstStyle/>
          <a:p>
            <a:r>
              <a:rPr lang="zh-CN" altLang="en-US" dirty="0" smtClean="0"/>
              <a:t>延时</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par>
                                    <p:cTn id="12" presetID="2" presetClass="entr" presetSubtype="1" fill="hold" nodeType="withEffect" p14:presetBounceEnd="64000">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14:bounceEnd="64000">
                                          <p:cBhvr additive="base">
                                            <p:cTn id="14"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15" dur="1000" fill="hold"/>
                                            <p:tgtEl>
                                              <p:spTgt spid="9"/>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1500"/>
                                </p:stCondLst>
                                <p:childTnLst>
                                  <p:par>
                                    <p:cTn id="21" presetID="37"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900" decel="100000" fill="hold"/>
                                            <p:tgtEl>
                                              <p:spTgt spid="2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2" presetClass="entr" presetSubtype="1" fill="hold" nodeType="afterEffect" p14:presetBounceEnd="64000">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14:bounceEnd="64000">
                                          <p:cBhvr additive="base">
                                            <p:cTn id="30" dur="1000" fill="hold"/>
                                            <p:tgtEl>
                                              <p:spTgt spid="13"/>
                                            </p:tgtEl>
                                            <p:attrNameLst>
                                              <p:attrName>ppt_x</p:attrName>
                                            </p:attrNameLst>
                                          </p:cBhvr>
                                          <p:tavLst>
                                            <p:tav tm="0">
                                              <p:val>
                                                <p:strVal val="#ppt_x"/>
                                              </p:val>
                                            </p:tav>
                                            <p:tav tm="100000">
                                              <p:val>
                                                <p:strVal val="#ppt_x"/>
                                              </p:val>
                                            </p:tav>
                                          </p:tavLst>
                                        </p:anim>
                                        <p:anim calcmode="lin" valueType="num" p14:bounceEnd="64000">
                                          <p:cBhvr additive="base">
                                            <p:cTn id="31" dur="1000" fill="hold"/>
                                            <p:tgtEl>
                                              <p:spTgt spid="13"/>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4000"/>
                                </p:stCondLst>
                                <p:childTnLst>
                                  <p:par>
                                    <p:cTn id="37" presetID="37"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900" decel="100000" fill="hold"/>
                                            <p:tgtEl>
                                              <p:spTgt spid="33"/>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43" fill="hold">
                                <p:stCondLst>
                                  <p:cond delay="5000"/>
                                </p:stCondLst>
                                <p:childTnLst>
                                  <p:par>
                                    <p:cTn id="44" presetID="2" presetClass="entr" presetSubtype="1" fill="hold" nodeType="afterEffect" p14:presetBounceEnd="64000">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14:bounceEnd="64000">
                                          <p:cBhvr additive="base">
                                            <p:cTn id="46" dur="1000" fill="hold"/>
                                            <p:tgtEl>
                                              <p:spTgt spid="17"/>
                                            </p:tgtEl>
                                            <p:attrNameLst>
                                              <p:attrName>ppt_x</p:attrName>
                                            </p:attrNameLst>
                                          </p:cBhvr>
                                          <p:tavLst>
                                            <p:tav tm="0">
                                              <p:val>
                                                <p:strVal val="#ppt_x"/>
                                              </p:val>
                                            </p:tav>
                                            <p:tav tm="100000">
                                              <p:val>
                                                <p:strVal val="#ppt_x"/>
                                              </p:val>
                                            </p:tav>
                                          </p:tavLst>
                                        </p:anim>
                                        <p:anim calcmode="lin" valueType="num" p14:bounceEnd="64000">
                                          <p:cBhvr additive="base">
                                            <p:cTn id="47" dur="1000" fill="hold"/>
                                            <p:tgtEl>
                                              <p:spTgt spid="17"/>
                                            </p:tgtEl>
                                            <p:attrNameLst>
                                              <p:attrName>ppt_y</p:attrName>
                                            </p:attrNameLst>
                                          </p:cBhvr>
                                          <p:tavLst>
                                            <p:tav tm="0">
                                              <p:val>
                                                <p:strVal val="0-#ppt_h/2"/>
                                              </p:val>
                                            </p:tav>
                                            <p:tav tm="100000">
                                              <p:val>
                                                <p:strVal val="#ppt_y"/>
                                              </p:val>
                                            </p:tav>
                                          </p:tavLst>
                                        </p:anim>
                                      </p:childTnLst>
                                    </p:cTn>
                                  </p:par>
                                </p:childTnLst>
                              </p:cTn>
                            </p:par>
                            <p:par>
                              <p:cTn id="48" fill="hold">
                                <p:stCondLst>
                                  <p:cond delay="6000"/>
                                </p:stCondLst>
                                <p:childTnLst>
                                  <p:par>
                                    <p:cTn id="49" presetID="22" presetClass="entr" presetSubtype="4"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childTnLst>
                              </p:cTn>
                            </p:par>
                            <p:par>
                              <p:cTn id="52" fill="hold">
                                <p:stCondLst>
                                  <p:cond delay="6500"/>
                                </p:stCondLst>
                                <p:childTnLst>
                                  <p:par>
                                    <p:cTn id="53" presetID="37"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1000"/>
                                            <p:tgtEl>
                                              <p:spTgt spid="30"/>
                                            </p:tgtEl>
                                          </p:cBhvr>
                                        </p:animEffect>
                                        <p:anim calcmode="lin" valueType="num">
                                          <p:cBhvr>
                                            <p:cTn id="56" dur="1000" fill="hold"/>
                                            <p:tgtEl>
                                              <p:spTgt spid="30"/>
                                            </p:tgtEl>
                                            <p:attrNameLst>
                                              <p:attrName>ppt_x</p:attrName>
                                            </p:attrNameLst>
                                          </p:cBhvr>
                                          <p:tavLst>
                                            <p:tav tm="0">
                                              <p:val>
                                                <p:strVal val="#ppt_x"/>
                                              </p:val>
                                            </p:tav>
                                            <p:tav tm="100000">
                                              <p:val>
                                                <p:strVal val="#ppt_x"/>
                                              </p:val>
                                            </p:tav>
                                          </p:tavLst>
                                        </p:anim>
                                        <p:anim calcmode="lin" valueType="num">
                                          <p:cBhvr>
                                            <p:cTn id="57" dur="900" decel="100000" fill="hold"/>
                                            <p:tgtEl>
                                              <p:spTgt spid="30"/>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59" fill="hold">
                                <p:stCondLst>
                                  <p:cond delay="7500"/>
                                </p:stCondLst>
                                <p:childTnLst>
                                  <p:par>
                                    <p:cTn id="60" presetID="22" presetClass="entr" presetSubtype="1"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up)">
                                          <p:cBhvr>
                                            <p:cTn id="62" dur="500"/>
                                            <p:tgtEl>
                                              <p:spTgt spid="8"/>
                                            </p:tgtEl>
                                          </p:cBhvr>
                                        </p:animEffect>
                                      </p:childTnLst>
                                    </p:cTn>
                                  </p:par>
                                </p:childTnLst>
                              </p:cTn>
                            </p:par>
                            <p:par>
                              <p:cTn id="63" fill="hold">
                                <p:stCondLst>
                                  <p:cond delay="8000"/>
                                </p:stCondLst>
                                <p:childTnLst>
                                  <p:par>
                                    <p:cTn id="64" presetID="2" presetClass="entr" presetSubtype="1" fill="hold" nodeType="afterEffect" p14:presetBounceEnd="64000">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14:bounceEnd="64000">
                                          <p:cBhvr additive="base">
                                            <p:cTn id="66"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67" dur="1000" fill="hold"/>
                                            <p:tgtEl>
                                              <p:spTgt spid="21"/>
                                            </p:tgtEl>
                                            <p:attrNameLst>
                                              <p:attrName>ppt_y</p:attrName>
                                            </p:attrNameLst>
                                          </p:cBhvr>
                                          <p:tavLst>
                                            <p:tav tm="0">
                                              <p:val>
                                                <p:strVal val="0-#ppt_h/2"/>
                                              </p:val>
                                            </p:tav>
                                            <p:tav tm="100000">
                                              <p:val>
                                                <p:strVal val="#ppt_y"/>
                                              </p:val>
                                            </p:tav>
                                          </p:tavLst>
                                        </p:anim>
                                      </p:childTnLst>
                                    </p:cTn>
                                  </p:par>
                                </p:childTnLst>
                              </p:cTn>
                            </p:par>
                            <p:par>
                              <p:cTn id="68" fill="hold">
                                <p:stCondLst>
                                  <p:cond delay="9000"/>
                                </p:stCondLst>
                                <p:childTnLst>
                                  <p:par>
                                    <p:cTn id="69" presetID="37" presetClass="entr" presetSubtype="0"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1000"/>
                                            <p:tgtEl>
                                              <p:spTgt spid="36"/>
                                            </p:tgtEl>
                                          </p:cBhvr>
                                        </p:animEffect>
                                        <p:anim calcmode="lin" valueType="num">
                                          <p:cBhvr>
                                            <p:cTn id="72" dur="1000" fill="hold"/>
                                            <p:tgtEl>
                                              <p:spTgt spid="36"/>
                                            </p:tgtEl>
                                            <p:attrNameLst>
                                              <p:attrName>ppt_x</p:attrName>
                                            </p:attrNameLst>
                                          </p:cBhvr>
                                          <p:tavLst>
                                            <p:tav tm="0">
                                              <p:val>
                                                <p:strVal val="#ppt_x"/>
                                              </p:val>
                                            </p:tav>
                                            <p:tav tm="100000">
                                              <p:val>
                                                <p:strVal val="#ppt_x"/>
                                              </p:val>
                                            </p:tav>
                                          </p:tavLst>
                                        </p:anim>
                                        <p:anim calcmode="lin" valueType="num">
                                          <p:cBhvr>
                                            <p:cTn id="73" dur="900" decel="100000" fill="hold"/>
                                            <p:tgtEl>
                                              <p:spTgt spid="36"/>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75" fill="hold">
                                <p:stCondLst>
                                  <p:cond delay="10000"/>
                                </p:stCondLst>
                                <p:childTnLst>
                                  <p:par>
                                    <p:cTn id="76" presetID="42" presetClass="entr" presetSubtype="0"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1000"/>
                                            <p:tgtEl>
                                              <p:spTgt spid="39"/>
                                            </p:tgtEl>
                                          </p:cBhvr>
                                        </p:animEffect>
                                        <p:anim calcmode="lin" valueType="num">
                                          <p:cBhvr>
                                            <p:cTn id="79" dur="1000" fill="hold"/>
                                            <p:tgtEl>
                                              <p:spTgt spid="39"/>
                                            </p:tgtEl>
                                            <p:attrNameLst>
                                              <p:attrName>ppt_x</p:attrName>
                                            </p:attrNameLst>
                                          </p:cBhvr>
                                          <p:tavLst>
                                            <p:tav tm="0">
                                              <p:val>
                                                <p:strVal val="#ppt_x"/>
                                              </p:val>
                                            </p:tav>
                                            <p:tav tm="100000">
                                              <p:val>
                                                <p:strVal val="#ppt_x"/>
                                              </p:val>
                                            </p:tav>
                                          </p:tavLst>
                                        </p:anim>
                                        <p:anim calcmode="lin" valueType="num">
                                          <p:cBhvr>
                                            <p:cTn id="80"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par>
                                    <p:cTn id="12" presetID="2" presetClass="entr" presetSubtype="1"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ppt_x"/>
                                              </p:val>
                                            </p:tav>
                                            <p:tav tm="100000">
                                              <p:val>
                                                <p:strVal val="#ppt_x"/>
                                              </p:val>
                                            </p:tav>
                                          </p:tavLst>
                                        </p:anim>
                                        <p:anim calcmode="lin" valueType="num">
                                          <p:cBhvr additive="base">
                                            <p:cTn id="15" dur="1000" fill="hold"/>
                                            <p:tgtEl>
                                              <p:spTgt spid="9"/>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1500"/>
                                </p:stCondLst>
                                <p:childTnLst>
                                  <p:par>
                                    <p:cTn id="21" presetID="37"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900" decel="100000" fill="hold"/>
                                            <p:tgtEl>
                                              <p:spTgt spid="2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1000" fill="hold"/>
                                            <p:tgtEl>
                                              <p:spTgt spid="13"/>
                                            </p:tgtEl>
                                            <p:attrNameLst>
                                              <p:attrName>ppt_x</p:attrName>
                                            </p:attrNameLst>
                                          </p:cBhvr>
                                          <p:tavLst>
                                            <p:tav tm="0">
                                              <p:val>
                                                <p:strVal val="#ppt_x"/>
                                              </p:val>
                                            </p:tav>
                                            <p:tav tm="100000">
                                              <p:val>
                                                <p:strVal val="#ppt_x"/>
                                              </p:val>
                                            </p:tav>
                                          </p:tavLst>
                                        </p:anim>
                                        <p:anim calcmode="lin" valueType="num">
                                          <p:cBhvr additive="base">
                                            <p:cTn id="31" dur="1000" fill="hold"/>
                                            <p:tgtEl>
                                              <p:spTgt spid="13"/>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4000"/>
                                </p:stCondLst>
                                <p:childTnLst>
                                  <p:par>
                                    <p:cTn id="37" presetID="37"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900" decel="100000" fill="hold"/>
                                            <p:tgtEl>
                                              <p:spTgt spid="33"/>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43" fill="hold">
                                <p:stCondLst>
                                  <p:cond delay="5000"/>
                                </p:stCondLst>
                                <p:childTnLst>
                                  <p:par>
                                    <p:cTn id="44" presetID="2" presetClass="entr" presetSubtype="1"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1000" fill="hold"/>
                                            <p:tgtEl>
                                              <p:spTgt spid="17"/>
                                            </p:tgtEl>
                                            <p:attrNameLst>
                                              <p:attrName>ppt_x</p:attrName>
                                            </p:attrNameLst>
                                          </p:cBhvr>
                                          <p:tavLst>
                                            <p:tav tm="0">
                                              <p:val>
                                                <p:strVal val="#ppt_x"/>
                                              </p:val>
                                            </p:tav>
                                            <p:tav tm="100000">
                                              <p:val>
                                                <p:strVal val="#ppt_x"/>
                                              </p:val>
                                            </p:tav>
                                          </p:tavLst>
                                        </p:anim>
                                        <p:anim calcmode="lin" valueType="num">
                                          <p:cBhvr additive="base">
                                            <p:cTn id="47" dur="1000" fill="hold"/>
                                            <p:tgtEl>
                                              <p:spTgt spid="17"/>
                                            </p:tgtEl>
                                            <p:attrNameLst>
                                              <p:attrName>ppt_y</p:attrName>
                                            </p:attrNameLst>
                                          </p:cBhvr>
                                          <p:tavLst>
                                            <p:tav tm="0">
                                              <p:val>
                                                <p:strVal val="0-#ppt_h/2"/>
                                              </p:val>
                                            </p:tav>
                                            <p:tav tm="100000">
                                              <p:val>
                                                <p:strVal val="#ppt_y"/>
                                              </p:val>
                                            </p:tav>
                                          </p:tavLst>
                                        </p:anim>
                                      </p:childTnLst>
                                    </p:cTn>
                                  </p:par>
                                </p:childTnLst>
                              </p:cTn>
                            </p:par>
                            <p:par>
                              <p:cTn id="48" fill="hold">
                                <p:stCondLst>
                                  <p:cond delay="6000"/>
                                </p:stCondLst>
                                <p:childTnLst>
                                  <p:par>
                                    <p:cTn id="49" presetID="22" presetClass="entr" presetSubtype="4"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childTnLst>
                              </p:cTn>
                            </p:par>
                            <p:par>
                              <p:cTn id="52" fill="hold">
                                <p:stCondLst>
                                  <p:cond delay="6500"/>
                                </p:stCondLst>
                                <p:childTnLst>
                                  <p:par>
                                    <p:cTn id="53" presetID="37"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1000"/>
                                            <p:tgtEl>
                                              <p:spTgt spid="30"/>
                                            </p:tgtEl>
                                          </p:cBhvr>
                                        </p:animEffect>
                                        <p:anim calcmode="lin" valueType="num">
                                          <p:cBhvr>
                                            <p:cTn id="56" dur="1000" fill="hold"/>
                                            <p:tgtEl>
                                              <p:spTgt spid="30"/>
                                            </p:tgtEl>
                                            <p:attrNameLst>
                                              <p:attrName>ppt_x</p:attrName>
                                            </p:attrNameLst>
                                          </p:cBhvr>
                                          <p:tavLst>
                                            <p:tav tm="0">
                                              <p:val>
                                                <p:strVal val="#ppt_x"/>
                                              </p:val>
                                            </p:tav>
                                            <p:tav tm="100000">
                                              <p:val>
                                                <p:strVal val="#ppt_x"/>
                                              </p:val>
                                            </p:tav>
                                          </p:tavLst>
                                        </p:anim>
                                        <p:anim calcmode="lin" valueType="num">
                                          <p:cBhvr>
                                            <p:cTn id="57" dur="900" decel="100000" fill="hold"/>
                                            <p:tgtEl>
                                              <p:spTgt spid="30"/>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59" fill="hold">
                                <p:stCondLst>
                                  <p:cond delay="7500"/>
                                </p:stCondLst>
                                <p:childTnLst>
                                  <p:par>
                                    <p:cTn id="60" presetID="22" presetClass="entr" presetSubtype="1"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up)">
                                          <p:cBhvr>
                                            <p:cTn id="62" dur="500"/>
                                            <p:tgtEl>
                                              <p:spTgt spid="8"/>
                                            </p:tgtEl>
                                          </p:cBhvr>
                                        </p:animEffect>
                                      </p:childTnLst>
                                    </p:cTn>
                                  </p:par>
                                </p:childTnLst>
                              </p:cTn>
                            </p:par>
                            <p:par>
                              <p:cTn id="63" fill="hold">
                                <p:stCondLst>
                                  <p:cond delay="8000"/>
                                </p:stCondLst>
                                <p:childTnLst>
                                  <p:par>
                                    <p:cTn id="64" presetID="2" presetClass="entr" presetSubtype="1"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1000" fill="hold"/>
                                            <p:tgtEl>
                                              <p:spTgt spid="21"/>
                                            </p:tgtEl>
                                            <p:attrNameLst>
                                              <p:attrName>ppt_x</p:attrName>
                                            </p:attrNameLst>
                                          </p:cBhvr>
                                          <p:tavLst>
                                            <p:tav tm="0">
                                              <p:val>
                                                <p:strVal val="#ppt_x"/>
                                              </p:val>
                                            </p:tav>
                                            <p:tav tm="100000">
                                              <p:val>
                                                <p:strVal val="#ppt_x"/>
                                              </p:val>
                                            </p:tav>
                                          </p:tavLst>
                                        </p:anim>
                                        <p:anim calcmode="lin" valueType="num">
                                          <p:cBhvr additive="base">
                                            <p:cTn id="67" dur="1000" fill="hold"/>
                                            <p:tgtEl>
                                              <p:spTgt spid="21"/>
                                            </p:tgtEl>
                                            <p:attrNameLst>
                                              <p:attrName>ppt_y</p:attrName>
                                            </p:attrNameLst>
                                          </p:cBhvr>
                                          <p:tavLst>
                                            <p:tav tm="0">
                                              <p:val>
                                                <p:strVal val="0-#ppt_h/2"/>
                                              </p:val>
                                            </p:tav>
                                            <p:tav tm="100000">
                                              <p:val>
                                                <p:strVal val="#ppt_y"/>
                                              </p:val>
                                            </p:tav>
                                          </p:tavLst>
                                        </p:anim>
                                      </p:childTnLst>
                                    </p:cTn>
                                  </p:par>
                                </p:childTnLst>
                              </p:cTn>
                            </p:par>
                            <p:par>
                              <p:cTn id="68" fill="hold">
                                <p:stCondLst>
                                  <p:cond delay="9000"/>
                                </p:stCondLst>
                                <p:childTnLst>
                                  <p:par>
                                    <p:cTn id="69" presetID="37" presetClass="entr" presetSubtype="0"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1000"/>
                                            <p:tgtEl>
                                              <p:spTgt spid="36"/>
                                            </p:tgtEl>
                                          </p:cBhvr>
                                        </p:animEffect>
                                        <p:anim calcmode="lin" valueType="num">
                                          <p:cBhvr>
                                            <p:cTn id="72" dur="1000" fill="hold"/>
                                            <p:tgtEl>
                                              <p:spTgt spid="36"/>
                                            </p:tgtEl>
                                            <p:attrNameLst>
                                              <p:attrName>ppt_x</p:attrName>
                                            </p:attrNameLst>
                                          </p:cBhvr>
                                          <p:tavLst>
                                            <p:tav tm="0">
                                              <p:val>
                                                <p:strVal val="#ppt_x"/>
                                              </p:val>
                                            </p:tav>
                                            <p:tav tm="100000">
                                              <p:val>
                                                <p:strVal val="#ppt_x"/>
                                              </p:val>
                                            </p:tav>
                                          </p:tavLst>
                                        </p:anim>
                                        <p:anim calcmode="lin" valueType="num">
                                          <p:cBhvr>
                                            <p:cTn id="73" dur="900" decel="100000" fill="hold"/>
                                            <p:tgtEl>
                                              <p:spTgt spid="36"/>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75" fill="hold">
                                <p:stCondLst>
                                  <p:cond delay="10000"/>
                                </p:stCondLst>
                                <p:childTnLst>
                                  <p:par>
                                    <p:cTn id="76" presetID="42" presetClass="entr" presetSubtype="0"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1000"/>
                                            <p:tgtEl>
                                              <p:spTgt spid="39"/>
                                            </p:tgtEl>
                                          </p:cBhvr>
                                        </p:animEffect>
                                        <p:anim calcmode="lin" valueType="num">
                                          <p:cBhvr>
                                            <p:cTn id="79" dur="1000" fill="hold"/>
                                            <p:tgtEl>
                                              <p:spTgt spid="39"/>
                                            </p:tgtEl>
                                            <p:attrNameLst>
                                              <p:attrName>ppt_x</p:attrName>
                                            </p:attrNameLst>
                                          </p:cBhvr>
                                          <p:tavLst>
                                            <p:tav tm="0">
                                              <p:val>
                                                <p:strVal val="#ppt_x"/>
                                              </p:val>
                                            </p:tav>
                                            <p:tav tm="100000">
                                              <p:val>
                                                <p:strVal val="#ppt_x"/>
                                              </p:val>
                                            </p:tav>
                                          </p:tavLst>
                                        </p:anim>
                                        <p:anim calcmode="lin" valueType="num">
                                          <p:cBhvr>
                                            <p:cTn id="80"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5" name="矩形 4"/>
          <p:cNvSpPr/>
          <p:nvPr/>
        </p:nvSpPr>
        <p:spPr>
          <a:xfrm>
            <a:off x="2332074" y="1185325"/>
            <a:ext cx="5851014" cy="918948"/>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6" name="矩形 5"/>
          <p:cNvSpPr/>
          <p:nvPr/>
        </p:nvSpPr>
        <p:spPr>
          <a:xfrm>
            <a:off x="2956042" y="1025028"/>
            <a:ext cx="3515183" cy="347663"/>
          </a:xfrm>
          <a:prstGeom prst="rect">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smtClean="0">
                <a:latin typeface="微软雅黑" panose="020B0503020204020204" pitchFamily="34" charset="-122"/>
                <a:ea typeface="微软雅黑" panose="020B0503020204020204" pitchFamily="34" charset="-122"/>
              </a:rPr>
              <a:t>这里添加您的标题</a:t>
            </a:r>
            <a:endParaRPr lang="zh-CN" altLang="en-US" dirty="0">
              <a:latin typeface="微软雅黑" panose="020B0503020204020204" pitchFamily="34" charset="-122"/>
              <a:ea typeface="微软雅黑" panose="020B0503020204020204" pitchFamily="34" charset="-122"/>
            </a:endParaRPr>
          </a:p>
        </p:txBody>
      </p:sp>
      <p:sp>
        <p:nvSpPr>
          <p:cNvPr id="7" name="六边形 6"/>
          <p:cNvSpPr/>
          <p:nvPr/>
        </p:nvSpPr>
        <p:spPr>
          <a:xfrm>
            <a:off x="467544" y="2375177"/>
            <a:ext cx="1190447" cy="1026114"/>
          </a:xfrm>
          <a:prstGeom prst="hexagon">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b="1" dirty="0" smtClean="0">
                <a:latin typeface="微软雅黑" panose="020B0503020204020204" pitchFamily="34" charset="-122"/>
                <a:ea typeface="微软雅黑" panose="020B0503020204020204" pitchFamily="34" charset="-122"/>
              </a:rPr>
              <a:t>工作目标</a:t>
            </a:r>
            <a:endParaRPr lang="zh-CN" altLang="en-US" sz="2400" b="1" dirty="0">
              <a:latin typeface="微软雅黑" panose="020B0503020204020204" pitchFamily="34" charset="-122"/>
              <a:ea typeface="微软雅黑" panose="020B0503020204020204" pitchFamily="34" charset="-122"/>
            </a:endParaRPr>
          </a:p>
        </p:txBody>
      </p:sp>
      <p:cxnSp>
        <p:nvCxnSpPr>
          <p:cNvPr id="8" name="直接箭头连接符 7"/>
          <p:cNvCxnSpPr>
            <a:stCxn id="7" idx="5"/>
            <a:endCxn id="5" idx="1"/>
          </p:cNvCxnSpPr>
          <p:nvPr/>
        </p:nvCxnSpPr>
        <p:spPr>
          <a:xfrm flipV="1">
            <a:off x="1401536" y="1644799"/>
            <a:ext cx="930537" cy="7303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7" idx="0"/>
            <a:endCxn id="12" idx="1"/>
          </p:cNvCxnSpPr>
          <p:nvPr/>
        </p:nvCxnSpPr>
        <p:spPr>
          <a:xfrm flipV="1">
            <a:off x="1657991" y="2886649"/>
            <a:ext cx="674083" cy="1585"/>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7" idx="1"/>
            <a:endCxn id="15" idx="1"/>
          </p:cNvCxnSpPr>
          <p:nvPr/>
        </p:nvCxnSpPr>
        <p:spPr>
          <a:xfrm>
            <a:off x="1401536" y="3401291"/>
            <a:ext cx="930537" cy="727209"/>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494112" y="1403070"/>
            <a:ext cx="5473064" cy="615950"/>
          </a:xfrm>
          <a:prstGeom prst="rect">
            <a:avLst/>
          </a:prstGeom>
          <a:noFill/>
        </p:spPr>
        <p:txBody>
          <a:bodyPr wrap="square" lIns="68567" tIns="34284" rIns="68567" bIns="34284" rtlCol="0">
            <a:spAutoFit/>
          </a:bodyPr>
          <a:lstStyle/>
          <a:p>
            <a:pPr algn="just">
              <a:lnSpc>
                <a:spcPct val="150000"/>
              </a:lnSpc>
            </a:pPr>
            <a:r>
              <a:rPr sz="1200" dirty="0" smtClean="0">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a:t>
            </a:r>
            <a:endParaRPr sz="1200" dirty="0" smtClean="0">
              <a:latin typeface="微软雅黑" panose="020B0503020204020204" pitchFamily="34" charset="-122"/>
              <a:ea typeface="微软雅黑" panose="020B0503020204020204" pitchFamily="34" charset="-122"/>
            </a:endParaRPr>
          </a:p>
        </p:txBody>
      </p:sp>
      <p:sp>
        <p:nvSpPr>
          <p:cNvPr id="12" name="矩形 11"/>
          <p:cNvSpPr/>
          <p:nvPr/>
        </p:nvSpPr>
        <p:spPr>
          <a:xfrm>
            <a:off x="2332074" y="2427175"/>
            <a:ext cx="5851014" cy="918948"/>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3" name="矩形 12"/>
          <p:cNvSpPr/>
          <p:nvPr/>
        </p:nvSpPr>
        <p:spPr>
          <a:xfrm>
            <a:off x="2956042" y="2266878"/>
            <a:ext cx="3515183" cy="347663"/>
          </a:xfrm>
          <a:prstGeom prst="rect">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a:latin typeface="微软雅黑" panose="020B0503020204020204" pitchFamily="34" charset="-122"/>
                <a:ea typeface="微软雅黑" panose="020B0503020204020204" pitchFamily="34" charset="-122"/>
              </a:rPr>
              <a:t>这里添加您的标题</a:t>
            </a:r>
            <a:endParaRPr lang="zh-CN" altLang="en-US" dirty="0">
              <a:latin typeface="微软雅黑" panose="020B0503020204020204" pitchFamily="34" charset="-122"/>
              <a:ea typeface="微软雅黑" panose="020B0503020204020204" pitchFamily="34" charset="-122"/>
            </a:endParaRPr>
          </a:p>
        </p:txBody>
      </p:sp>
      <p:sp>
        <p:nvSpPr>
          <p:cNvPr id="14" name="TextBox 13"/>
          <p:cNvSpPr txBox="1"/>
          <p:nvPr/>
        </p:nvSpPr>
        <p:spPr>
          <a:xfrm>
            <a:off x="2494112" y="2644920"/>
            <a:ext cx="5473064" cy="615950"/>
          </a:xfrm>
          <a:prstGeom prst="rect">
            <a:avLst/>
          </a:prstGeom>
          <a:noFill/>
        </p:spPr>
        <p:txBody>
          <a:bodyPr wrap="square" lIns="68567" tIns="34284" rIns="68567" bIns="34284" rtlCol="0">
            <a:spAutoFit/>
          </a:bodyPr>
          <a:lstStyle/>
          <a:p>
            <a:pPr algn="just">
              <a:lnSpc>
                <a:spcPct val="150000"/>
              </a:lnSpc>
            </a:pPr>
            <a:r>
              <a:rPr sz="1200" dirty="0">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a:t>
            </a:r>
            <a:endParaRPr sz="1200" dirty="0">
              <a:latin typeface="微软雅黑" panose="020B0503020204020204" pitchFamily="34" charset="-122"/>
              <a:ea typeface="微软雅黑" panose="020B0503020204020204" pitchFamily="34" charset="-122"/>
            </a:endParaRPr>
          </a:p>
        </p:txBody>
      </p:sp>
      <p:sp>
        <p:nvSpPr>
          <p:cNvPr id="15" name="矩形 14"/>
          <p:cNvSpPr/>
          <p:nvPr/>
        </p:nvSpPr>
        <p:spPr>
          <a:xfrm>
            <a:off x="2332074" y="3669026"/>
            <a:ext cx="5851014" cy="918948"/>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6" name="矩形 15"/>
          <p:cNvSpPr/>
          <p:nvPr/>
        </p:nvSpPr>
        <p:spPr>
          <a:xfrm>
            <a:off x="2956042" y="3508728"/>
            <a:ext cx="3515183" cy="347663"/>
          </a:xfrm>
          <a:prstGeom prst="rect">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a:latin typeface="微软雅黑" panose="020B0503020204020204" pitchFamily="34" charset="-122"/>
                <a:ea typeface="微软雅黑" panose="020B0503020204020204" pitchFamily="34" charset="-122"/>
              </a:rPr>
              <a:t>这里添加您的标题</a:t>
            </a:r>
            <a:endParaRPr lang="zh-CN" altLang="en-US" dirty="0">
              <a:latin typeface="微软雅黑" panose="020B0503020204020204" pitchFamily="34" charset="-122"/>
              <a:ea typeface="微软雅黑" panose="020B0503020204020204" pitchFamily="34" charset="-122"/>
            </a:endParaRPr>
          </a:p>
        </p:txBody>
      </p:sp>
      <p:sp>
        <p:nvSpPr>
          <p:cNvPr id="17" name="TextBox 16"/>
          <p:cNvSpPr txBox="1"/>
          <p:nvPr/>
        </p:nvSpPr>
        <p:spPr>
          <a:xfrm>
            <a:off x="2494112" y="3886771"/>
            <a:ext cx="5473064" cy="615950"/>
          </a:xfrm>
          <a:prstGeom prst="rect">
            <a:avLst/>
          </a:prstGeom>
          <a:noFill/>
        </p:spPr>
        <p:txBody>
          <a:bodyPr wrap="square" lIns="68567" tIns="34284" rIns="68567" bIns="34284" rtlCol="0">
            <a:spAutoFit/>
          </a:bodyPr>
          <a:lstStyle/>
          <a:p>
            <a:pPr algn="just">
              <a:lnSpc>
                <a:spcPct val="150000"/>
              </a:lnSpc>
            </a:pPr>
            <a:r>
              <a:rPr sz="1200" dirty="0">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a:t>
            </a:r>
            <a:endParaRPr sz="1200" dirty="0">
              <a:latin typeface="微软雅黑" panose="020B0503020204020204" pitchFamily="34" charset="-122"/>
              <a:ea typeface="微软雅黑" panose="020B0503020204020204" pitchFamily="34" charset="-122"/>
            </a:endParaRPr>
          </a:p>
        </p:txBody>
      </p:sp>
      <p:sp>
        <p:nvSpPr>
          <p:cNvPr id="18" name="TextBox 17"/>
          <p:cNvSpPr txBox="1"/>
          <p:nvPr/>
        </p:nvSpPr>
        <p:spPr>
          <a:xfrm>
            <a:off x="6986783" y="5596086"/>
            <a:ext cx="649537" cy="369332"/>
          </a:xfrm>
          <a:prstGeom prst="rect">
            <a:avLst/>
          </a:prstGeom>
          <a:noFill/>
        </p:spPr>
        <p:txBody>
          <a:bodyPr wrap="none" rtlCol="0">
            <a:spAutoFit/>
          </a:bodyPr>
          <a:lstStyle/>
          <a:p>
            <a:r>
              <a:rPr lang="zh-CN" altLang="en-US" b="1" dirty="0" smtClean="0"/>
              <a:t>延时</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14:bounceEnd="50000">
                                          <p:cBhvr additive="base">
                                            <p:cTn id="33" dur="5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5"/>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1"/>
                                            </p:tgtEl>
                                            <p:attrNameLst>
                                              <p:attrName>style.visibility</p:attrName>
                                            </p:attrNameLst>
                                          </p:cBhvr>
                                          <p:to>
                                            <p:strVal val="visible"/>
                                          </p:to>
                                        </p:set>
                                        <p:animEffect transition="in" filter="wipe(left)">
                                          <p:cBhvr>
                                            <p:cTn id="38" dur="100"/>
                                            <p:tgtEl>
                                              <p:spTgt spid="11"/>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1"/>
                                            </p:tgtEl>
                                          </p:cBhvr>
                                          <p:to x="80000" y="100000"/>
                                        </p:animScale>
                                        <p:anim by="(#ppt_w*0.10)" calcmode="lin" valueType="num">
                                          <p:cBhvr>
                                            <p:cTn id="41" dur="50" autoRev="1" fill="hold">
                                              <p:stCondLst>
                                                <p:cond delay="0"/>
                                              </p:stCondLst>
                                            </p:cTn>
                                            <p:tgtEl>
                                              <p:spTgt spid="11"/>
                                            </p:tgtEl>
                                            <p:attrNameLst>
                                              <p:attrName>ppt_x</p:attrName>
                                            </p:attrNameLst>
                                          </p:cBhvr>
                                        </p:anim>
                                        <p:anim by="(-#ppt_w*0.10)" calcmode="lin" valueType="num">
                                          <p:cBhvr>
                                            <p:cTn id="42" dur="50" autoRev="1" fill="hold">
                                              <p:stCondLst>
                                                <p:cond delay="0"/>
                                              </p:stCondLst>
                                            </p:cTn>
                                            <p:tgtEl>
                                              <p:spTgt spid="11"/>
                                            </p:tgtEl>
                                            <p:attrNameLst>
                                              <p:attrName>ppt_y</p:attrName>
                                            </p:attrNameLst>
                                          </p:cBhvr>
                                        </p:anim>
                                        <p:animRot by="-480000">
                                          <p:cBhvr>
                                            <p:cTn id="43" dur="50" autoRev="1" fill="hold">
                                              <p:stCondLst>
                                                <p:cond delay="0"/>
                                              </p:stCondLst>
                                            </p:cTn>
                                            <p:tgtEl>
                                              <p:spTgt spid="11"/>
                                            </p:tgtEl>
                                            <p:attrNameLst>
                                              <p:attrName>r</p:attrName>
                                            </p:attrNameLst>
                                          </p:cBhvr>
                                        </p:animRot>
                                      </p:childTnLst>
                                    </p:cTn>
                                  </p:par>
                                </p:childTnLst>
                              </p:cTn>
                            </p:par>
                            <p:par>
                              <p:cTn id="44" fill="hold">
                                <p:stCondLst>
                                  <p:cond delay="4659"/>
                                </p:stCondLst>
                                <p:childTnLst>
                                  <p:par>
                                    <p:cTn id="45" presetID="16" presetClass="entr" presetSubtype="37"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outVertical)">
                                          <p:cBhvr>
                                            <p:cTn id="47" dur="500"/>
                                            <p:tgtEl>
                                              <p:spTgt spid="13"/>
                                            </p:tgtEl>
                                          </p:cBhvr>
                                        </p:animEffect>
                                      </p:childTnLst>
                                    </p:cTn>
                                  </p:par>
                                </p:childTnLst>
                              </p:cTn>
                            </p:par>
                            <p:par>
                              <p:cTn id="48" fill="hold">
                                <p:stCondLst>
                                  <p:cond delay="5159"/>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14:bounceEnd="50000">
                                          <p:cBhvr additive="base">
                                            <p:cTn id="51"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2"/>
                                            </p:tgtEl>
                                            <p:attrNameLst>
                                              <p:attrName>ppt_y</p:attrName>
                                            </p:attrNameLst>
                                          </p:cBhvr>
                                          <p:tavLst>
                                            <p:tav tm="0">
                                              <p:val>
                                                <p:strVal val="0-#ppt_h/2"/>
                                              </p:val>
                                            </p:tav>
                                            <p:tav tm="100000">
                                              <p:val>
                                                <p:strVal val="#ppt_y"/>
                                              </p:val>
                                            </p:tav>
                                          </p:tavLst>
                                        </p:anim>
                                      </p:childTnLst>
                                    </p:cTn>
                                  </p:par>
                                </p:childTnLst>
                              </p:cTn>
                            </p:par>
                            <p:par>
                              <p:cTn id="53" fill="hold">
                                <p:stCondLst>
                                  <p:cond delay="56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4"/>
                                            </p:tgtEl>
                                            <p:attrNameLst>
                                              <p:attrName>style.visibility</p:attrName>
                                            </p:attrNameLst>
                                          </p:cBhvr>
                                          <p:to>
                                            <p:strVal val="visible"/>
                                          </p:to>
                                        </p:set>
                                        <p:animEffect transition="in" filter="wipe(left)">
                                          <p:cBhvr>
                                            <p:cTn id="56" dur="100"/>
                                            <p:tgtEl>
                                              <p:spTgt spid="14"/>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4"/>
                                            </p:tgtEl>
                                          </p:cBhvr>
                                          <p:to x="80000" y="100000"/>
                                        </p:animScale>
                                        <p:anim by="(#ppt_w*0.10)" calcmode="lin" valueType="num">
                                          <p:cBhvr>
                                            <p:cTn id="59" dur="50" autoRev="1" fill="hold">
                                              <p:stCondLst>
                                                <p:cond delay="0"/>
                                              </p:stCondLst>
                                            </p:cTn>
                                            <p:tgtEl>
                                              <p:spTgt spid="14"/>
                                            </p:tgtEl>
                                            <p:attrNameLst>
                                              <p:attrName>ppt_x</p:attrName>
                                            </p:attrNameLst>
                                          </p:cBhvr>
                                        </p:anim>
                                        <p:anim by="(-#ppt_w*0.10)" calcmode="lin" valueType="num">
                                          <p:cBhvr>
                                            <p:cTn id="60" dur="50" autoRev="1" fill="hold">
                                              <p:stCondLst>
                                                <p:cond delay="0"/>
                                              </p:stCondLst>
                                            </p:cTn>
                                            <p:tgtEl>
                                              <p:spTgt spid="14"/>
                                            </p:tgtEl>
                                            <p:attrNameLst>
                                              <p:attrName>ppt_y</p:attrName>
                                            </p:attrNameLst>
                                          </p:cBhvr>
                                        </p:anim>
                                        <p:animRot by="-480000">
                                          <p:cBhvr>
                                            <p:cTn id="61" dur="50" autoRev="1" fill="hold">
                                              <p:stCondLst>
                                                <p:cond delay="0"/>
                                              </p:stCondLst>
                                            </p:cTn>
                                            <p:tgtEl>
                                              <p:spTgt spid="14"/>
                                            </p:tgtEl>
                                            <p:attrNameLst>
                                              <p:attrName>r</p:attrName>
                                            </p:attrNameLst>
                                          </p:cBhvr>
                                        </p:animRot>
                                      </p:childTnLst>
                                    </p:cTn>
                                  </p:par>
                                </p:childTnLst>
                              </p:cTn>
                            </p:par>
                            <p:par>
                              <p:cTn id="62" fill="hold">
                                <p:stCondLst>
                                  <p:cond delay="7469"/>
                                </p:stCondLst>
                                <p:childTnLst>
                                  <p:par>
                                    <p:cTn id="63" presetID="16" presetClass="entr" presetSubtype="37"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barn(outVertical)">
                                          <p:cBhvr>
                                            <p:cTn id="65" dur="500"/>
                                            <p:tgtEl>
                                              <p:spTgt spid="16"/>
                                            </p:tgtEl>
                                          </p:cBhvr>
                                        </p:animEffect>
                                      </p:childTnLst>
                                    </p:cTn>
                                  </p:par>
                                </p:childTnLst>
                              </p:cTn>
                            </p:par>
                            <p:par>
                              <p:cTn id="66" fill="hold">
                                <p:stCondLst>
                                  <p:cond delay="7969"/>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14:bounceEnd="50000">
                                          <p:cBhvr additive="base">
                                            <p:cTn id="69"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5"/>
                                            </p:tgtEl>
                                            <p:attrNameLst>
                                              <p:attrName>ppt_y</p:attrName>
                                            </p:attrNameLst>
                                          </p:cBhvr>
                                          <p:tavLst>
                                            <p:tav tm="0">
                                              <p:val>
                                                <p:strVal val="0-#ppt_h/2"/>
                                              </p:val>
                                            </p:tav>
                                            <p:tav tm="100000">
                                              <p:val>
                                                <p:strVal val="#ppt_y"/>
                                              </p:val>
                                            </p:tav>
                                          </p:tavLst>
                                        </p:anim>
                                      </p:childTnLst>
                                    </p:cTn>
                                  </p:par>
                                </p:childTnLst>
                              </p:cTn>
                            </p:par>
                            <p:par>
                              <p:cTn id="71" fill="hold">
                                <p:stCondLst>
                                  <p:cond delay="8469"/>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7"/>
                                            </p:tgtEl>
                                            <p:attrNameLst>
                                              <p:attrName>style.visibility</p:attrName>
                                            </p:attrNameLst>
                                          </p:cBhvr>
                                          <p:to>
                                            <p:strVal val="visible"/>
                                          </p:to>
                                        </p:set>
                                        <p:animEffect transition="in" filter="wipe(left)">
                                          <p:cBhvr>
                                            <p:cTn id="74" dur="100"/>
                                            <p:tgtEl>
                                              <p:spTgt spid="17"/>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7"/>
                                            </p:tgtEl>
                                          </p:cBhvr>
                                          <p:to x="80000" y="100000"/>
                                        </p:animScale>
                                        <p:anim by="(#ppt_w*0.10)" calcmode="lin" valueType="num">
                                          <p:cBhvr>
                                            <p:cTn id="77" dur="50" autoRev="1" fill="hold">
                                              <p:stCondLst>
                                                <p:cond delay="0"/>
                                              </p:stCondLst>
                                            </p:cTn>
                                            <p:tgtEl>
                                              <p:spTgt spid="17"/>
                                            </p:tgtEl>
                                            <p:attrNameLst>
                                              <p:attrName>ppt_x</p:attrName>
                                            </p:attrNameLst>
                                          </p:cBhvr>
                                        </p:anim>
                                        <p:anim by="(-#ppt_w*0.10)" calcmode="lin" valueType="num">
                                          <p:cBhvr>
                                            <p:cTn id="78" dur="50" autoRev="1" fill="hold">
                                              <p:stCondLst>
                                                <p:cond delay="0"/>
                                              </p:stCondLst>
                                            </p:cTn>
                                            <p:tgtEl>
                                              <p:spTgt spid="17"/>
                                            </p:tgtEl>
                                            <p:attrNameLst>
                                              <p:attrName>ppt_y</p:attrName>
                                            </p:attrNameLst>
                                          </p:cBhvr>
                                        </p:anim>
                                        <p:animRot by="-480000">
                                          <p:cBhvr>
                                            <p:cTn id="79" dur="50" autoRev="1" fill="hold">
                                              <p:stCondLst>
                                                <p:cond delay="0"/>
                                              </p:stCondLst>
                                            </p:cTn>
                                            <p:tgtEl>
                                              <p:spTgt spid="17"/>
                                            </p:tgtEl>
                                            <p:attrNameLst>
                                              <p:attrName>r</p:attrName>
                                            </p:attrNameLst>
                                          </p:cBhvr>
                                        </p:animRot>
                                      </p:childTnLst>
                                    </p:cTn>
                                  </p:par>
                                </p:childTnLst>
                              </p:cTn>
                            </p:par>
                            <p:par>
                              <p:cTn id="80" fill="hold">
                                <p:stCondLst>
                                  <p:cond delay="1028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1000"/>
                                            <p:tgtEl>
                                              <p:spTgt spid="18"/>
                                            </p:tgtEl>
                                          </p:cBhvr>
                                        </p:animEffect>
                                        <p:anim calcmode="lin" valueType="num">
                                          <p:cBhvr>
                                            <p:cTn id="84" dur="1000" fill="hold"/>
                                            <p:tgtEl>
                                              <p:spTgt spid="18"/>
                                            </p:tgtEl>
                                            <p:attrNameLst>
                                              <p:attrName>ppt_x</p:attrName>
                                            </p:attrNameLst>
                                          </p:cBhvr>
                                          <p:tavLst>
                                            <p:tav tm="0">
                                              <p:val>
                                                <p:strVal val="#ppt_x"/>
                                              </p:val>
                                            </p:tav>
                                            <p:tav tm="100000">
                                              <p:val>
                                                <p:strVal val="#ppt_x"/>
                                              </p:val>
                                            </p:tav>
                                          </p:tavLst>
                                        </p:anim>
                                        <p:anim calcmode="lin" valueType="num">
                                          <p:cBhvr>
                                            <p:cTn id="8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6" grpId="0" animBg="1"/>
          <p:bldP spid="7" grpId="0" animBg="1"/>
          <p:bldP spid="11" grpId="0"/>
          <p:bldP spid="11" grpId="1"/>
          <p:bldP spid="12" grpId="0" animBg="1"/>
          <p:bldP spid="13" grpId="0" animBg="1"/>
          <p:bldP spid="14" grpId="0"/>
          <p:bldP spid="14" grpId="1"/>
          <p:bldP spid="15" grpId="0" animBg="1"/>
          <p:bldP spid="16" grpId="0" animBg="1"/>
          <p:bldP spid="17" grpId="0"/>
          <p:bldP spid="17" grpId="1"/>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1"/>
                                            </p:tgtEl>
                                            <p:attrNameLst>
                                              <p:attrName>style.visibility</p:attrName>
                                            </p:attrNameLst>
                                          </p:cBhvr>
                                          <p:to>
                                            <p:strVal val="visible"/>
                                          </p:to>
                                        </p:set>
                                        <p:animEffect transition="in" filter="wipe(left)">
                                          <p:cBhvr>
                                            <p:cTn id="38" dur="100"/>
                                            <p:tgtEl>
                                              <p:spTgt spid="11"/>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1"/>
                                            </p:tgtEl>
                                          </p:cBhvr>
                                          <p:to x="80000" y="100000"/>
                                        </p:animScale>
                                        <p:anim by="(#ppt_w*0.10)" calcmode="lin" valueType="num">
                                          <p:cBhvr>
                                            <p:cTn id="41" dur="50" autoRev="1" fill="hold">
                                              <p:stCondLst>
                                                <p:cond delay="0"/>
                                              </p:stCondLst>
                                            </p:cTn>
                                            <p:tgtEl>
                                              <p:spTgt spid="11"/>
                                            </p:tgtEl>
                                            <p:attrNameLst>
                                              <p:attrName>ppt_x</p:attrName>
                                            </p:attrNameLst>
                                          </p:cBhvr>
                                        </p:anim>
                                        <p:anim by="(-#ppt_w*0.10)" calcmode="lin" valueType="num">
                                          <p:cBhvr>
                                            <p:cTn id="42" dur="50" autoRev="1" fill="hold">
                                              <p:stCondLst>
                                                <p:cond delay="0"/>
                                              </p:stCondLst>
                                            </p:cTn>
                                            <p:tgtEl>
                                              <p:spTgt spid="11"/>
                                            </p:tgtEl>
                                            <p:attrNameLst>
                                              <p:attrName>ppt_y</p:attrName>
                                            </p:attrNameLst>
                                          </p:cBhvr>
                                        </p:anim>
                                        <p:animRot by="-480000">
                                          <p:cBhvr>
                                            <p:cTn id="43" dur="50" autoRev="1" fill="hold">
                                              <p:stCondLst>
                                                <p:cond delay="0"/>
                                              </p:stCondLst>
                                            </p:cTn>
                                            <p:tgtEl>
                                              <p:spTgt spid="11"/>
                                            </p:tgtEl>
                                            <p:attrNameLst>
                                              <p:attrName>r</p:attrName>
                                            </p:attrNameLst>
                                          </p:cBhvr>
                                        </p:animRot>
                                      </p:childTnLst>
                                    </p:cTn>
                                  </p:par>
                                </p:childTnLst>
                              </p:cTn>
                            </p:par>
                            <p:par>
                              <p:cTn id="44" fill="hold">
                                <p:stCondLst>
                                  <p:cond delay="4659"/>
                                </p:stCondLst>
                                <p:childTnLst>
                                  <p:par>
                                    <p:cTn id="45" presetID="16" presetClass="entr" presetSubtype="37"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outVertical)">
                                          <p:cBhvr>
                                            <p:cTn id="47" dur="500"/>
                                            <p:tgtEl>
                                              <p:spTgt spid="13"/>
                                            </p:tgtEl>
                                          </p:cBhvr>
                                        </p:animEffect>
                                      </p:childTnLst>
                                    </p:cTn>
                                  </p:par>
                                </p:childTnLst>
                              </p:cTn>
                            </p:par>
                            <p:par>
                              <p:cTn id="48" fill="hold">
                                <p:stCondLst>
                                  <p:cond delay="5159"/>
                                </p:stCondLst>
                                <p:childTnLst>
                                  <p:par>
                                    <p:cTn id="49" presetID="2" presetClass="entr" presetSubtype="1"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0-#ppt_h/2"/>
                                              </p:val>
                                            </p:tav>
                                            <p:tav tm="100000">
                                              <p:val>
                                                <p:strVal val="#ppt_y"/>
                                              </p:val>
                                            </p:tav>
                                          </p:tavLst>
                                        </p:anim>
                                      </p:childTnLst>
                                    </p:cTn>
                                  </p:par>
                                </p:childTnLst>
                              </p:cTn>
                            </p:par>
                            <p:par>
                              <p:cTn id="53" fill="hold">
                                <p:stCondLst>
                                  <p:cond delay="56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4"/>
                                            </p:tgtEl>
                                            <p:attrNameLst>
                                              <p:attrName>style.visibility</p:attrName>
                                            </p:attrNameLst>
                                          </p:cBhvr>
                                          <p:to>
                                            <p:strVal val="visible"/>
                                          </p:to>
                                        </p:set>
                                        <p:animEffect transition="in" filter="wipe(left)">
                                          <p:cBhvr>
                                            <p:cTn id="56" dur="100"/>
                                            <p:tgtEl>
                                              <p:spTgt spid="14"/>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4"/>
                                            </p:tgtEl>
                                          </p:cBhvr>
                                          <p:to x="80000" y="100000"/>
                                        </p:animScale>
                                        <p:anim by="(#ppt_w*0.10)" calcmode="lin" valueType="num">
                                          <p:cBhvr>
                                            <p:cTn id="59" dur="50" autoRev="1" fill="hold">
                                              <p:stCondLst>
                                                <p:cond delay="0"/>
                                              </p:stCondLst>
                                            </p:cTn>
                                            <p:tgtEl>
                                              <p:spTgt spid="14"/>
                                            </p:tgtEl>
                                            <p:attrNameLst>
                                              <p:attrName>ppt_x</p:attrName>
                                            </p:attrNameLst>
                                          </p:cBhvr>
                                        </p:anim>
                                        <p:anim by="(-#ppt_w*0.10)" calcmode="lin" valueType="num">
                                          <p:cBhvr>
                                            <p:cTn id="60" dur="50" autoRev="1" fill="hold">
                                              <p:stCondLst>
                                                <p:cond delay="0"/>
                                              </p:stCondLst>
                                            </p:cTn>
                                            <p:tgtEl>
                                              <p:spTgt spid="14"/>
                                            </p:tgtEl>
                                            <p:attrNameLst>
                                              <p:attrName>ppt_y</p:attrName>
                                            </p:attrNameLst>
                                          </p:cBhvr>
                                        </p:anim>
                                        <p:animRot by="-480000">
                                          <p:cBhvr>
                                            <p:cTn id="61" dur="50" autoRev="1" fill="hold">
                                              <p:stCondLst>
                                                <p:cond delay="0"/>
                                              </p:stCondLst>
                                            </p:cTn>
                                            <p:tgtEl>
                                              <p:spTgt spid="14"/>
                                            </p:tgtEl>
                                            <p:attrNameLst>
                                              <p:attrName>r</p:attrName>
                                            </p:attrNameLst>
                                          </p:cBhvr>
                                        </p:animRot>
                                      </p:childTnLst>
                                    </p:cTn>
                                  </p:par>
                                </p:childTnLst>
                              </p:cTn>
                            </p:par>
                            <p:par>
                              <p:cTn id="62" fill="hold">
                                <p:stCondLst>
                                  <p:cond delay="7469"/>
                                </p:stCondLst>
                                <p:childTnLst>
                                  <p:par>
                                    <p:cTn id="63" presetID="16" presetClass="entr" presetSubtype="37"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barn(outVertical)">
                                          <p:cBhvr>
                                            <p:cTn id="65" dur="500"/>
                                            <p:tgtEl>
                                              <p:spTgt spid="16"/>
                                            </p:tgtEl>
                                          </p:cBhvr>
                                        </p:animEffect>
                                      </p:childTnLst>
                                    </p:cTn>
                                  </p:par>
                                </p:childTnLst>
                              </p:cTn>
                            </p:par>
                            <p:par>
                              <p:cTn id="66" fill="hold">
                                <p:stCondLst>
                                  <p:cond delay="7969"/>
                                </p:stCondLst>
                                <p:childTnLst>
                                  <p:par>
                                    <p:cTn id="67" presetID="2" presetClass="entr" presetSubtype="1"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0-#ppt_h/2"/>
                                              </p:val>
                                            </p:tav>
                                            <p:tav tm="100000">
                                              <p:val>
                                                <p:strVal val="#ppt_y"/>
                                              </p:val>
                                            </p:tav>
                                          </p:tavLst>
                                        </p:anim>
                                      </p:childTnLst>
                                    </p:cTn>
                                  </p:par>
                                </p:childTnLst>
                              </p:cTn>
                            </p:par>
                            <p:par>
                              <p:cTn id="71" fill="hold">
                                <p:stCondLst>
                                  <p:cond delay="8469"/>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7"/>
                                            </p:tgtEl>
                                            <p:attrNameLst>
                                              <p:attrName>style.visibility</p:attrName>
                                            </p:attrNameLst>
                                          </p:cBhvr>
                                          <p:to>
                                            <p:strVal val="visible"/>
                                          </p:to>
                                        </p:set>
                                        <p:animEffect transition="in" filter="wipe(left)">
                                          <p:cBhvr>
                                            <p:cTn id="74" dur="100"/>
                                            <p:tgtEl>
                                              <p:spTgt spid="17"/>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7"/>
                                            </p:tgtEl>
                                          </p:cBhvr>
                                          <p:to x="80000" y="100000"/>
                                        </p:animScale>
                                        <p:anim by="(#ppt_w*0.10)" calcmode="lin" valueType="num">
                                          <p:cBhvr>
                                            <p:cTn id="77" dur="50" autoRev="1" fill="hold">
                                              <p:stCondLst>
                                                <p:cond delay="0"/>
                                              </p:stCondLst>
                                            </p:cTn>
                                            <p:tgtEl>
                                              <p:spTgt spid="17"/>
                                            </p:tgtEl>
                                            <p:attrNameLst>
                                              <p:attrName>ppt_x</p:attrName>
                                            </p:attrNameLst>
                                          </p:cBhvr>
                                        </p:anim>
                                        <p:anim by="(-#ppt_w*0.10)" calcmode="lin" valueType="num">
                                          <p:cBhvr>
                                            <p:cTn id="78" dur="50" autoRev="1" fill="hold">
                                              <p:stCondLst>
                                                <p:cond delay="0"/>
                                              </p:stCondLst>
                                            </p:cTn>
                                            <p:tgtEl>
                                              <p:spTgt spid="17"/>
                                            </p:tgtEl>
                                            <p:attrNameLst>
                                              <p:attrName>ppt_y</p:attrName>
                                            </p:attrNameLst>
                                          </p:cBhvr>
                                        </p:anim>
                                        <p:animRot by="-480000">
                                          <p:cBhvr>
                                            <p:cTn id="79" dur="50" autoRev="1" fill="hold">
                                              <p:stCondLst>
                                                <p:cond delay="0"/>
                                              </p:stCondLst>
                                            </p:cTn>
                                            <p:tgtEl>
                                              <p:spTgt spid="17"/>
                                            </p:tgtEl>
                                            <p:attrNameLst>
                                              <p:attrName>r</p:attrName>
                                            </p:attrNameLst>
                                          </p:cBhvr>
                                        </p:animRot>
                                      </p:childTnLst>
                                    </p:cTn>
                                  </p:par>
                                </p:childTnLst>
                              </p:cTn>
                            </p:par>
                            <p:par>
                              <p:cTn id="80" fill="hold">
                                <p:stCondLst>
                                  <p:cond delay="1028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1000"/>
                                            <p:tgtEl>
                                              <p:spTgt spid="18"/>
                                            </p:tgtEl>
                                          </p:cBhvr>
                                        </p:animEffect>
                                        <p:anim calcmode="lin" valueType="num">
                                          <p:cBhvr>
                                            <p:cTn id="84" dur="1000" fill="hold"/>
                                            <p:tgtEl>
                                              <p:spTgt spid="18"/>
                                            </p:tgtEl>
                                            <p:attrNameLst>
                                              <p:attrName>ppt_x</p:attrName>
                                            </p:attrNameLst>
                                          </p:cBhvr>
                                          <p:tavLst>
                                            <p:tav tm="0">
                                              <p:val>
                                                <p:strVal val="#ppt_x"/>
                                              </p:val>
                                            </p:tav>
                                            <p:tav tm="100000">
                                              <p:val>
                                                <p:strVal val="#ppt_x"/>
                                              </p:val>
                                            </p:tav>
                                          </p:tavLst>
                                        </p:anim>
                                        <p:anim calcmode="lin" valueType="num">
                                          <p:cBhvr>
                                            <p:cTn id="8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6" grpId="0" animBg="1"/>
          <p:bldP spid="7" grpId="0" animBg="1"/>
          <p:bldP spid="11" grpId="0"/>
          <p:bldP spid="11" grpId="1"/>
          <p:bldP spid="12" grpId="0" animBg="1"/>
          <p:bldP spid="13" grpId="0" animBg="1"/>
          <p:bldP spid="14" grpId="0"/>
          <p:bldP spid="14" grpId="1"/>
          <p:bldP spid="15" grpId="0" animBg="1"/>
          <p:bldP spid="16" grpId="0" animBg="1"/>
          <p:bldP spid="17" grpId="0"/>
          <p:bldP spid="17" grpId="1"/>
          <p:bldP spid="1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ministrator\Desktop\4.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9219" y="3651870"/>
            <a:ext cx="9432212" cy="149163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Administrator\Desktop\Nipic_5613601_201108210857303660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9507" y="2139702"/>
            <a:ext cx="3124986" cy="2819101"/>
          </a:xfrm>
          <a:prstGeom prst="rect">
            <a:avLst/>
          </a:prstGeom>
          <a:noFill/>
          <a:extLst>
            <a:ext uri="{909E8E84-426E-40DD-AFC4-6F175D3DCCD1}">
              <a14:hiddenFill xmlns:a14="http://schemas.microsoft.com/office/drawing/2010/main">
                <a:solidFill>
                  <a:srgbClr val="FFFFFF"/>
                </a:solidFill>
              </a14:hiddenFill>
            </a:ext>
          </a:extLst>
        </p:spPr>
      </p:pic>
      <p:sp>
        <p:nvSpPr>
          <p:cNvPr id="31" name="文本框 2"/>
          <p:cNvSpPr txBox="1"/>
          <p:nvPr/>
        </p:nvSpPr>
        <p:spPr>
          <a:xfrm>
            <a:off x="2376158" y="483518"/>
            <a:ext cx="4356082" cy="769441"/>
          </a:xfrm>
          <a:prstGeom prst="rect">
            <a:avLst/>
          </a:prstGeom>
          <a:noFill/>
        </p:spPr>
        <p:txBody>
          <a:bodyPr wrap="square" rtlCol="0">
            <a:spAutoFit/>
          </a:bodyPr>
          <a:lstStyle/>
          <a:p>
            <a:pPr algn="ctr"/>
            <a:r>
              <a:rPr lang="zh-CN" altLang="en-US" sz="4400" b="1" dirty="0" smtClean="0">
                <a:solidFill>
                  <a:srgbClr val="EC8E1C"/>
                </a:solidFill>
                <a:latin typeface="微软雅黑" panose="020B0503020204020204" pitchFamily="34" charset="-122"/>
                <a:ea typeface="微软雅黑" panose="020B0503020204020204" pitchFamily="34" charset="-122"/>
              </a:rPr>
              <a:t>成功项目展示</a:t>
            </a:r>
            <a:endParaRPr lang="zh-CN" altLang="en-US" sz="4400" b="1" dirty="0">
              <a:solidFill>
                <a:srgbClr val="EC8E1C"/>
              </a:solidFill>
              <a:latin typeface="微软雅黑" panose="020B0503020204020204" pitchFamily="34" charset="-122"/>
              <a:ea typeface="微软雅黑" panose="020B0503020204020204" pitchFamily="34" charset="-122"/>
            </a:endParaRPr>
          </a:p>
        </p:txBody>
      </p:sp>
      <p:sp>
        <p:nvSpPr>
          <p:cNvPr id="32" name="文本框 9"/>
          <p:cNvSpPr txBox="1">
            <a:spLocks noChangeArrowheads="1"/>
          </p:cNvSpPr>
          <p:nvPr/>
        </p:nvSpPr>
        <p:spPr bwMode="auto">
          <a:xfrm>
            <a:off x="3275856" y="1353910"/>
            <a:ext cx="2008187" cy="231775"/>
          </a:xfrm>
          <a:prstGeom prst="rect">
            <a:avLst/>
          </a:prstGeom>
          <a:noFill/>
          <a:ln w="9525">
            <a:noFill/>
            <a:miter lim="800000"/>
          </a:ln>
        </p:spPr>
        <p:txBody>
          <a:bodyPr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项目一</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nvSpPr>
        <p:spPr bwMode="auto">
          <a:xfrm>
            <a:off x="4616887" y="1353910"/>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项目二</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4" name="文本框 9"/>
          <p:cNvSpPr txBox="1">
            <a:spLocks noChangeArrowheads="1"/>
          </p:cNvSpPr>
          <p:nvPr/>
        </p:nvSpPr>
        <p:spPr bwMode="auto">
          <a:xfrm>
            <a:off x="4616887" y="1763911"/>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项目四</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5" name="文本框 9"/>
          <p:cNvSpPr txBox="1">
            <a:spLocks noChangeArrowheads="1"/>
          </p:cNvSpPr>
          <p:nvPr/>
        </p:nvSpPr>
        <p:spPr bwMode="auto">
          <a:xfrm>
            <a:off x="3275857" y="1752322"/>
            <a:ext cx="1224136"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项目三</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986783" y="5596086"/>
            <a:ext cx="649537" cy="369332"/>
          </a:xfrm>
          <a:prstGeom prst="rect">
            <a:avLst/>
          </a:prstGeom>
          <a:noFill/>
        </p:spPr>
        <p:txBody>
          <a:bodyPr wrap="none" rtlCol="0">
            <a:spAutoFit/>
          </a:bodyPr>
          <a:lstStyle/>
          <a:p>
            <a:r>
              <a:rPr lang="zh-CN" altLang="en-US" b="1" dirty="0" smtClean="0"/>
              <a:t>延时</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ppt_x</p:attrName>
                                        </p:attrNameLst>
                                      </p:cBhvr>
                                      <p:tavLst>
                                        <p:tav tm="0">
                                          <p:val>
                                            <p:strVal val="#ppt_x"/>
                                          </p:val>
                                        </p:tav>
                                        <p:tav tm="100000">
                                          <p:val>
                                            <p:strVal val="#ppt_x"/>
                                          </p:val>
                                        </p:tav>
                                      </p:tavLst>
                                    </p:anim>
                                    <p:anim calcmode="lin" valueType="num">
                                      <p:cBhvr>
                                        <p:cTn id="8" dur="250" fill="hold"/>
                                        <p:tgtEl>
                                          <p:spTgt spid="31"/>
                                        </p:tgtEl>
                                        <p:attrNameLst>
                                          <p:attrName>ppt_y</p:attrName>
                                        </p:attrNameLst>
                                      </p:cBhvr>
                                      <p:tavLst>
                                        <p:tav tm="0">
                                          <p:val>
                                            <p:strVal val="#ppt_y-#ppt_h/2"/>
                                          </p:val>
                                        </p:tav>
                                        <p:tav tm="100000">
                                          <p:val>
                                            <p:strVal val="#ppt_y"/>
                                          </p:val>
                                        </p:tav>
                                      </p:tavLst>
                                    </p:anim>
                                    <p:anim calcmode="lin" valueType="num">
                                      <p:cBhvr>
                                        <p:cTn id="9" dur="250" fill="hold"/>
                                        <p:tgtEl>
                                          <p:spTgt spid="31"/>
                                        </p:tgtEl>
                                        <p:attrNameLst>
                                          <p:attrName>ppt_w</p:attrName>
                                        </p:attrNameLst>
                                      </p:cBhvr>
                                      <p:tavLst>
                                        <p:tav tm="0">
                                          <p:val>
                                            <p:strVal val="#ppt_w"/>
                                          </p:val>
                                        </p:tav>
                                        <p:tav tm="100000">
                                          <p:val>
                                            <p:strVal val="#ppt_w"/>
                                          </p:val>
                                        </p:tav>
                                      </p:tavLst>
                                    </p:anim>
                                    <p:anim calcmode="lin" valueType="num">
                                      <p:cBhvr>
                                        <p:cTn id="10" dur="250" fill="hold"/>
                                        <p:tgtEl>
                                          <p:spTgt spid="31"/>
                                        </p:tgtEl>
                                        <p:attrNameLst>
                                          <p:attrName>ppt_h</p:attrName>
                                        </p:attrNameLst>
                                      </p:cBhvr>
                                      <p:tavLst>
                                        <p:tav tm="0">
                                          <p:val>
                                            <p:fltVal val="0"/>
                                          </p:val>
                                        </p:tav>
                                        <p:tav tm="100000">
                                          <p:val>
                                            <p:strVal val="#ppt_h"/>
                                          </p:val>
                                        </p:tav>
                                      </p:tavLst>
                                    </p:anim>
                                  </p:childTnLst>
                                </p:cTn>
                              </p:par>
                            </p:childTnLst>
                          </p:cTn>
                        </p:par>
                        <p:par>
                          <p:cTn id="11" fill="hold">
                            <p:stCondLst>
                              <p:cond delay="750"/>
                            </p:stCondLst>
                            <p:childTnLst>
                              <p:par>
                                <p:cTn id="12" presetID="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ppt_x"/>
                                          </p:val>
                                        </p:tav>
                                        <p:tav tm="100000">
                                          <p:val>
                                            <p:strVal val="#ppt_x"/>
                                          </p:val>
                                        </p:tav>
                                      </p:tavLst>
                                    </p:anim>
                                    <p:anim calcmode="lin" valueType="num">
                                      <p:cBhvr additive="base">
                                        <p:cTn id="15" dur="500" fill="hold"/>
                                        <p:tgtEl>
                                          <p:spTgt spid="32"/>
                                        </p:tgtEl>
                                        <p:attrNameLst>
                                          <p:attrName>ppt_y</p:attrName>
                                        </p:attrNameLst>
                                      </p:cBhvr>
                                      <p:tavLst>
                                        <p:tav tm="0">
                                          <p:val>
                                            <p:strVal val="1+#ppt_h/2"/>
                                          </p:val>
                                        </p:tav>
                                        <p:tav tm="100000">
                                          <p:val>
                                            <p:strVal val="#ppt_y"/>
                                          </p:val>
                                        </p:tav>
                                      </p:tavLst>
                                    </p:anim>
                                  </p:childTnLst>
                                </p:cTn>
                              </p:par>
                            </p:childTnLst>
                          </p:cTn>
                        </p:par>
                        <p:par>
                          <p:cTn id="16" fill="hold">
                            <p:stCondLst>
                              <p:cond delay="1250"/>
                            </p:stCondLst>
                            <p:childTnLst>
                              <p:par>
                                <p:cTn id="17" presetID="2" presetClass="entr" presetSubtype="4"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5" name="MH_Other_1"/>
          <p:cNvSpPr>
            <a:spLocks noChangeArrowheads="1"/>
          </p:cNvSpPr>
          <p:nvPr>
            <p:custDataLst>
              <p:tags r:id="rId2"/>
            </p:custDataLst>
          </p:nvPr>
        </p:nvSpPr>
        <p:spPr bwMode="auto">
          <a:xfrm>
            <a:off x="3154785" y="1421975"/>
            <a:ext cx="2644775" cy="2660650"/>
          </a:xfrm>
          <a:prstGeom prst="ellipse">
            <a:avLst/>
          </a:prstGeom>
          <a:noFill/>
          <a:ln w="53975" cmpd="dbl">
            <a:solidFill>
              <a:srgbClr val="EC8E1C"/>
            </a:solidFill>
            <a:bevel/>
          </a:ln>
        </p:spPr>
        <p:txBody>
          <a:bodyPr lIns="68580" tIns="34290" rIns="68580" bIns="34290" anchor="ctr">
            <a:normAutofit/>
          </a:bodyPr>
          <a:lstStyle/>
          <a:p>
            <a:pPr algn="ctr">
              <a:defRPr/>
            </a:pPr>
            <a:endParaRPr lang="zh-CN" altLang="zh-CN" sz="80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 name="组合 5"/>
          <p:cNvGrpSpPr/>
          <p:nvPr/>
        </p:nvGrpSpPr>
        <p:grpSpPr>
          <a:xfrm>
            <a:off x="3072235" y="1385464"/>
            <a:ext cx="830263" cy="835025"/>
            <a:chOff x="3072235" y="1385464"/>
            <a:chExt cx="830263" cy="835025"/>
          </a:xfrm>
          <a:solidFill>
            <a:srgbClr val="EC8E1C"/>
          </a:solidFill>
        </p:grpSpPr>
        <p:sp>
          <p:nvSpPr>
            <p:cNvPr id="7" name="MH_Other_2"/>
            <p:cNvSpPr>
              <a:spLocks noChangeArrowheads="1"/>
            </p:cNvSpPr>
            <p:nvPr>
              <p:custDataLst>
                <p:tags r:id="rId3"/>
              </p:custDataLst>
            </p:nvPr>
          </p:nvSpPr>
          <p:spPr bwMode="auto">
            <a:xfrm>
              <a:off x="3072235" y="1385464"/>
              <a:ext cx="830263" cy="835025"/>
            </a:xfrm>
            <a:prstGeom prst="ellipse">
              <a:avLst/>
            </a:prstGeom>
            <a:grpFill/>
            <a:ln w="28575">
              <a:noFill/>
              <a:bevel/>
            </a:ln>
          </p:spPr>
          <p:txBody>
            <a:bodyPr lIns="68580" tIns="34290" rIns="68580" bIns="34290" anchor="ctr">
              <a:normAutofit fontScale="47500" lnSpcReduction="20000"/>
            </a:bodyPr>
            <a:lstStyle/>
            <a:p>
              <a:pPr algn="ctr">
                <a:defRPr/>
              </a:pPr>
              <a:endParaRPr lang="zh-CN" altLang="zh-CN" sz="80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8" name="MH_Other_8"/>
            <p:cNvSpPr>
              <a:spLocks noChangeArrowheads="1"/>
            </p:cNvSpPr>
            <p:nvPr>
              <p:custDataLst>
                <p:tags r:id="rId4"/>
              </p:custDataLst>
            </p:nvPr>
          </p:nvSpPr>
          <p:spPr bwMode="auto">
            <a:xfrm>
              <a:off x="3432597" y="1818851"/>
              <a:ext cx="82550" cy="82550"/>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ln>
          </p:spPr>
          <p:txBody>
            <a:bodyPr lIns="68580" tIns="34290" rIns="68580" bIns="34290">
              <a:normAutofit fontScale="25000" lnSpcReduction="20000"/>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 name="MH_Other_9"/>
            <p:cNvSpPr>
              <a:spLocks noChangeArrowheads="1"/>
            </p:cNvSpPr>
            <p:nvPr>
              <p:custDataLst>
                <p:tags r:id="rId5"/>
              </p:custDataLst>
            </p:nvPr>
          </p:nvSpPr>
          <p:spPr bwMode="auto">
            <a:xfrm>
              <a:off x="3515147" y="1864888"/>
              <a:ext cx="1587" cy="1588"/>
            </a:xfrm>
            <a:prstGeom prst="rect">
              <a:avLst/>
            </a:prstGeom>
            <a:grpFill/>
            <a:ln w="9525">
              <a:noFill/>
              <a:bevel/>
            </a:ln>
          </p:spPr>
          <p:txBody>
            <a:bodyPr lIns="68580" tIns="34290" rIns="68580" bIns="34290">
              <a:normAutofit fontScale="25000" lnSpcReduction="20000"/>
            </a:bodyPr>
            <a:lstStyle/>
            <a:p>
              <a:pPr>
                <a:defRPr/>
              </a:pPr>
              <a:endParaRPr lang="zh-CN" altLang="zh-CN" sz="16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 name="MH_Other_10"/>
            <p:cNvSpPr>
              <a:spLocks noChangeArrowheads="1"/>
            </p:cNvSpPr>
            <p:nvPr>
              <p:custDataLst>
                <p:tags r:id="rId6"/>
              </p:custDataLst>
            </p:nvPr>
          </p:nvSpPr>
          <p:spPr bwMode="auto">
            <a:xfrm>
              <a:off x="3480221" y="1620413"/>
              <a:ext cx="209550" cy="204788"/>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ln>
          </p:spPr>
          <p:txBody>
            <a:bodyPr lIns="68580" tIns="34290" rIns="68580" bIns="34290">
              <a:normAutofit fontScale="70000" lnSpcReduction="20000"/>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 name="MH_Other_11"/>
            <p:cNvSpPr>
              <a:spLocks noChangeArrowheads="1"/>
            </p:cNvSpPr>
            <p:nvPr>
              <p:custDataLst>
                <p:tags r:id="rId7"/>
              </p:custDataLst>
            </p:nvPr>
          </p:nvSpPr>
          <p:spPr bwMode="auto">
            <a:xfrm>
              <a:off x="3508797" y="1648989"/>
              <a:ext cx="207962" cy="206375"/>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ln>
          </p:spPr>
          <p:txBody>
            <a:bodyPr lIns="68580" tIns="34290" rIns="68580" bIns="34290">
              <a:normAutofit fontScale="70000" lnSpcReduction="20000"/>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2" name="MH_Other_12"/>
            <p:cNvSpPr>
              <a:spLocks noChangeArrowheads="1"/>
            </p:cNvSpPr>
            <p:nvPr>
              <p:custDataLst>
                <p:tags r:id="rId8"/>
              </p:custDataLst>
            </p:nvPr>
          </p:nvSpPr>
          <p:spPr bwMode="auto">
            <a:xfrm>
              <a:off x="3680248" y="1593427"/>
              <a:ext cx="65087" cy="60325"/>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grpFill/>
            <a:ln w="9525" cmpd="sng">
              <a:noFill/>
              <a:bevel/>
            </a:ln>
          </p:spPr>
          <p:txBody>
            <a:bodyPr lIns="68580" tIns="34290" rIns="68580" bIns="34290">
              <a:normAutofit fontScale="25000" lnSpcReduction="20000"/>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MH_Other_13"/>
            <p:cNvSpPr>
              <a:spLocks noChangeArrowheads="1"/>
            </p:cNvSpPr>
            <p:nvPr>
              <p:custDataLst>
                <p:tags r:id="rId9"/>
              </p:custDataLst>
            </p:nvPr>
          </p:nvSpPr>
          <p:spPr bwMode="auto">
            <a:xfrm>
              <a:off x="3286548" y="1602950"/>
              <a:ext cx="384175" cy="379412"/>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ln>
          </p:spPr>
          <p:txBody>
            <a:bodyPr lIns="68580" tIns="34290" rIns="68580" bIns="34290">
              <a:normAutofit/>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689646" y="2334789"/>
            <a:ext cx="830262" cy="835025"/>
            <a:chOff x="2689646" y="2334789"/>
            <a:chExt cx="830262" cy="835025"/>
          </a:xfrm>
          <a:solidFill>
            <a:srgbClr val="EC8E1C"/>
          </a:solidFill>
        </p:grpSpPr>
        <p:sp>
          <p:nvSpPr>
            <p:cNvPr id="15" name="MH_Other_3"/>
            <p:cNvSpPr>
              <a:spLocks noChangeArrowheads="1"/>
            </p:cNvSpPr>
            <p:nvPr>
              <p:custDataLst>
                <p:tags r:id="rId10"/>
              </p:custDataLst>
            </p:nvPr>
          </p:nvSpPr>
          <p:spPr bwMode="auto">
            <a:xfrm>
              <a:off x="2689646" y="2334789"/>
              <a:ext cx="830262" cy="835025"/>
            </a:xfrm>
            <a:prstGeom prst="ellipse">
              <a:avLst/>
            </a:prstGeom>
            <a:grpFill/>
            <a:ln w="28575">
              <a:noFill/>
              <a:bevel/>
            </a:ln>
          </p:spPr>
          <p:txBody>
            <a:bodyPr lIns="68580" tIns="34290" rIns="68580" bIns="34290" anchor="ctr">
              <a:normAutofit fontScale="47500" lnSpcReduction="20000"/>
            </a:bodyPr>
            <a:lstStyle/>
            <a:p>
              <a:pPr algn="ctr">
                <a:defRPr/>
              </a:pPr>
              <a:endParaRPr lang="zh-CN" altLang="zh-CN" sz="80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6" name="MH_Other_14"/>
            <p:cNvSpPr>
              <a:spLocks noEditPoints="1" noChangeArrowheads="1"/>
            </p:cNvSpPr>
            <p:nvPr>
              <p:custDataLst>
                <p:tags r:id="rId11"/>
              </p:custDataLst>
            </p:nvPr>
          </p:nvSpPr>
          <p:spPr bwMode="auto">
            <a:xfrm>
              <a:off x="2880146" y="2549100"/>
              <a:ext cx="430212" cy="425450"/>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ln>
          </p:spPr>
          <p:txBody>
            <a:bodyPr lIns="68580" tIns="34290" rIns="68580" bIns="34290">
              <a:normAutofit/>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7" name="MH_Other_15"/>
            <p:cNvSpPr>
              <a:spLocks noChangeArrowheads="1"/>
            </p:cNvSpPr>
            <p:nvPr>
              <p:custDataLst>
                <p:tags r:id="rId12"/>
              </p:custDataLst>
            </p:nvPr>
          </p:nvSpPr>
          <p:spPr bwMode="auto">
            <a:xfrm>
              <a:off x="3050009" y="2717377"/>
              <a:ext cx="88900" cy="85725"/>
            </a:xfrm>
            <a:prstGeom prst="ellipse">
              <a:avLst/>
            </a:prstGeom>
            <a:solidFill>
              <a:schemeClr val="bg1"/>
            </a:solidFill>
            <a:ln w="9525">
              <a:noFill/>
              <a:bevel/>
            </a:ln>
          </p:spPr>
          <p:txBody>
            <a:bodyPr lIns="68580" tIns="34290" rIns="68580" bIns="34290">
              <a:normAutofit fontScale="25000" lnSpcReduction="20000"/>
            </a:bodyPr>
            <a:lstStyle/>
            <a:p>
              <a:pPr>
                <a:defRPr/>
              </a:pPr>
              <a:endParaRPr lang="zh-CN" altLang="zh-CN" sz="16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18" name="组合 17"/>
          <p:cNvGrpSpPr/>
          <p:nvPr/>
        </p:nvGrpSpPr>
        <p:grpSpPr>
          <a:xfrm>
            <a:off x="5396334" y="2334789"/>
            <a:ext cx="831850" cy="835025"/>
            <a:chOff x="5396334" y="2334789"/>
            <a:chExt cx="831850" cy="835025"/>
          </a:xfrm>
        </p:grpSpPr>
        <p:sp>
          <p:nvSpPr>
            <p:cNvPr id="19" name="MH_Other_6"/>
            <p:cNvSpPr>
              <a:spLocks noChangeArrowheads="1"/>
            </p:cNvSpPr>
            <p:nvPr>
              <p:custDataLst>
                <p:tags r:id="rId13"/>
              </p:custDataLst>
            </p:nvPr>
          </p:nvSpPr>
          <p:spPr bwMode="auto">
            <a:xfrm>
              <a:off x="5396334" y="2334789"/>
              <a:ext cx="831850" cy="835025"/>
            </a:xfrm>
            <a:prstGeom prst="ellipse">
              <a:avLst/>
            </a:prstGeom>
            <a:solidFill>
              <a:srgbClr val="FECA01"/>
            </a:solidFill>
            <a:ln w="28575">
              <a:noFill/>
              <a:bevel/>
            </a:ln>
          </p:spPr>
          <p:txBody>
            <a:bodyPr lIns="68580" tIns="34290" rIns="68580" bIns="34290" anchor="ctr">
              <a:normAutofit fontScale="47500" lnSpcReduction="20000"/>
            </a:bodyPr>
            <a:lstStyle/>
            <a:p>
              <a:pPr algn="ctr">
                <a:defRPr/>
              </a:pPr>
              <a:endParaRPr lang="zh-CN" altLang="zh-CN" sz="80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0" name="MH_Other_16"/>
            <p:cNvSpPr>
              <a:spLocks noChangeArrowheads="1"/>
            </p:cNvSpPr>
            <p:nvPr>
              <p:custDataLst>
                <p:tags r:id="rId14"/>
              </p:custDataLst>
            </p:nvPr>
          </p:nvSpPr>
          <p:spPr bwMode="auto">
            <a:xfrm>
              <a:off x="5636048" y="2509414"/>
              <a:ext cx="352425" cy="442913"/>
            </a:xfrm>
            <a:custGeom>
              <a:avLst/>
              <a:gdLst>
                <a:gd name="connsiteX0" fmla="*/ 7193 w 352425"/>
                <a:gd name="connsiteY0" fmla="*/ 298450 h 442913"/>
                <a:gd name="connsiteX1" fmla="*/ 176213 w 352425"/>
                <a:gd name="connsiteY1" fmla="*/ 352624 h 442913"/>
                <a:gd name="connsiteX2" fmla="*/ 345233 w 352425"/>
                <a:gd name="connsiteY2" fmla="*/ 298450 h 442913"/>
                <a:gd name="connsiteX3" fmla="*/ 352425 w 352425"/>
                <a:gd name="connsiteY3" fmla="*/ 312896 h 442913"/>
                <a:gd name="connsiteX4" fmla="*/ 352425 w 352425"/>
                <a:gd name="connsiteY4" fmla="*/ 367070 h 442913"/>
                <a:gd name="connsiteX5" fmla="*/ 176213 w 352425"/>
                <a:gd name="connsiteY5" fmla="*/ 442913 h 442913"/>
                <a:gd name="connsiteX6" fmla="*/ 0 w 352425"/>
                <a:gd name="connsiteY6" fmla="*/ 367070 h 442913"/>
                <a:gd name="connsiteX7" fmla="*/ 0 w 352425"/>
                <a:gd name="connsiteY7" fmla="*/ 312896 h 442913"/>
                <a:gd name="connsiteX8" fmla="*/ 7193 w 352425"/>
                <a:gd name="connsiteY8" fmla="*/ 298450 h 442913"/>
                <a:gd name="connsiteX9" fmla="*/ 7193 w 352425"/>
                <a:gd name="connsiteY9" fmla="*/ 184150 h 442913"/>
                <a:gd name="connsiteX10" fmla="*/ 176213 w 352425"/>
                <a:gd name="connsiteY10" fmla="*/ 243205 h 442913"/>
                <a:gd name="connsiteX11" fmla="*/ 345233 w 352425"/>
                <a:gd name="connsiteY11" fmla="*/ 184150 h 442913"/>
                <a:gd name="connsiteX12" fmla="*/ 352425 w 352425"/>
                <a:gd name="connsiteY12" fmla="*/ 202605 h 442913"/>
                <a:gd name="connsiteX13" fmla="*/ 352425 w 352425"/>
                <a:gd name="connsiteY13" fmla="*/ 257969 h 442913"/>
                <a:gd name="connsiteX14" fmla="*/ 176213 w 352425"/>
                <a:gd name="connsiteY14" fmla="*/ 331788 h 442913"/>
                <a:gd name="connsiteX15" fmla="*/ 0 w 352425"/>
                <a:gd name="connsiteY15" fmla="*/ 257969 h 442913"/>
                <a:gd name="connsiteX16" fmla="*/ 0 w 352425"/>
                <a:gd name="connsiteY16" fmla="*/ 202605 h 442913"/>
                <a:gd name="connsiteX17" fmla="*/ 7193 w 352425"/>
                <a:gd name="connsiteY17" fmla="*/ 184150 h 442913"/>
                <a:gd name="connsiteX18" fmla="*/ 7193 w 352425"/>
                <a:gd name="connsiteY18" fmla="*/ 76200 h 442913"/>
                <a:gd name="connsiteX19" fmla="*/ 176213 w 352425"/>
                <a:gd name="connsiteY19" fmla="*/ 130795 h 442913"/>
                <a:gd name="connsiteX20" fmla="*/ 345233 w 352425"/>
                <a:gd name="connsiteY20" fmla="*/ 76200 h 442913"/>
                <a:gd name="connsiteX21" fmla="*/ 352425 w 352425"/>
                <a:gd name="connsiteY21" fmla="*/ 94398 h 442913"/>
                <a:gd name="connsiteX22" fmla="*/ 352425 w 352425"/>
                <a:gd name="connsiteY22" fmla="*/ 148993 h 442913"/>
                <a:gd name="connsiteX23" fmla="*/ 176213 w 352425"/>
                <a:gd name="connsiteY23" fmla="*/ 225425 h 442913"/>
                <a:gd name="connsiteX24" fmla="*/ 0 w 352425"/>
                <a:gd name="connsiteY24" fmla="*/ 148993 h 442913"/>
                <a:gd name="connsiteX25" fmla="*/ 0 w 352425"/>
                <a:gd name="connsiteY25" fmla="*/ 94398 h 442913"/>
                <a:gd name="connsiteX26" fmla="*/ 7193 w 352425"/>
                <a:gd name="connsiteY26" fmla="*/ 76200 h 442913"/>
                <a:gd name="connsiteX27" fmla="*/ 177006 w 352425"/>
                <a:gd name="connsiteY27" fmla="*/ 0 h 442913"/>
                <a:gd name="connsiteX28" fmla="*/ 349250 w 352425"/>
                <a:gd name="connsiteY28" fmla="*/ 57944 h 442913"/>
                <a:gd name="connsiteX29" fmla="*/ 177006 w 352425"/>
                <a:gd name="connsiteY29" fmla="*/ 115888 h 442913"/>
                <a:gd name="connsiteX30" fmla="*/ 4762 w 352425"/>
                <a:gd name="connsiteY30" fmla="*/ 57944 h 442913"/>
                <a:gd name="connsiteX31" fmla="*/ 177006 w 352425"/>
                <a:gd name="connsiteY31" fmla="*/ 0 h 44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52425" h="442913">
                  <a:moveTo>
                    <a:pt x="7193" y="298450"/>
                  </a:moveTo>
                  <a:cubicBezTo>
                    <a:pt x="25173" y="330954"/>
                    <a:pt x="93501" y="352624"/>
                    <a:pt x="176213" y="352624"/>
                  </a:cubicBezTo>
                  <a:cubicBezTo>
                    <a:pt x="258925" y="352624"/>
                    <a:pt x="327252" y="330954"/>
                    <a:pt x="345233" y="298450"/>
                  </a:cubicBezTo>
                  <a:cubicBezTo>
                    <a:pt x="348829" y="302062"/>
                    <a:pt x="352425" y="309285"/>
                    <a:pt x="352425" y="312896"/>
                  </a:cubicBezTo>
                  <a:cubicBezTo>
                    <a:pt x="352425" y="312896"/>
                    <a:pt x="352425" y="312896"/>
                    <a:pt x="352425" y="367070"/>
                  </a:cubicBezTo>
                  <a:cubicBezTo>
                    <a:pt x="352425" y="410409"/>
                    <a:pt x="273309" y="442913"/>
                    <a:pt x="176213" y="442913"/>
                  </a:cubicBezTo>
                  <a:cubicBezTo>
                    <a:pt x="79116" y="442913"/>
                    <a:pt x="0" y="410409"/>
                    <a:pt x="0" y="367070"/>
                  </a:cubicBezTo>
                  <a:cubicBezTo>
                    <a:pt x="0" y="367070"/>
                    <a:pt x="0" y="367070"/>
                    <a:pt x="0" y="312896"/>
                  </a:cubicBezTo>
                  <a:cubicBezTo>
                    <a:pt x="0" y="309285"/>
                    <a:pt x="3596" y="302062"/>
                    <a:pt x="7193" y="298450"/>
                  </a:cubicBezTo>
                  <a:close/>
                  <a:moveTo>
                    <a:pt x="7193" y="184150"/>
                  </a:moveTo>
                  <a:cubicBezTo>
                    <a:pt x="25173" y="217369"/>
                    <a:pt x="93501" y="243205"/>
                    <a:pt x="176213" y="243205"/>
                  </a:cubicBezTo>
                  <a:cubicBezTo>
                    <a:pt x="258925" y="243205"/>
                    <a:pt x="327252" y="217369"/>
                    <a:pt x="345233" y="184150"/>
                  </a:cubicBezTo>
                  <a:cubicBezTo>
                    <a:pt x="348829" y="191532"/>
                    <a:pt x="352425" y="195223"/>
                    <a:pt x="352425" y="202605"/>
                  </a:cubicBezTo>
                  <a:cubicBezTo>
                    <a:pt x="352425" y="202605"/>
                    <a:pt x="352425" y="202605"/>
                    <a:pt x="352425" y="257969"/>
                  </a:cubicBezTo>
                  <a:cubicBezTo>
                    <a:pt x="352425" y="298570"/>
                    <a:pt x="273309" y="331788"/>
                    <a:pt x="176213" y="331788"/>
                  </a:cubicBezTo>
                  <a:cubicBezTo>
                    <a:pt x="79116" y="331788"/>
                    <a:pt x="0" y="298570"/>
                    <a:pt x="0" y="257969"/>
                  </a:cubicBezTo>
                  <a:cubicBezTo>
                    <a:pt x="0" y="257969"/>
                    <a:pt x="0" y="257969"/>
                    <a:pt x="0" y="202605"/>
                  </a:cubicBezTo>
                  <a:cubicBezTo>
                    <a:pt x="0" y="195223"/>
                    <a:pt x="3596" y="191532"/>
                    <a:pt x="7193" y="184150"/>
                  </a:cubicBezTo>
                  <a:close/>
                  <a:moveTo>
                    <a:pt x="7193" y="76200"/>
                  </a:moveTo>
                  <a:cubicBezTo>
                    <a:pt x="10789" y="108957"/>
                    <a:pt x="86308" y="130795"/>
                    <a:pt x="176213" y="130795"/>
                  </a:cubicBezTo>
                  <a:cubicBezTo>
                    <a:pt x="269713" y="130795"/>
                    <a:pt x="341637" y="108957"/>
                    <a:pt x="345233" y="76200"/>
                  </a:cubicBezTo>
                  <a:cubicBezTo>
                    <a:pt x="348829" y="83479"/>
                    <a:pt x="352425" y="87119"/>
                    <a:pt x="352425" y="94398"/>
                  </a:cubicBezTo>
                  <a:cubicBezTo>
                    <a:pt x="352425" y="94398"/>
                    <a:pt x="352425" y="94398"/>
                    <a:pt x="352425" y="148993"/>
                  </a:cubicBezTo>
                  <a:cubicBezTo>
                    <a:pt x="352425" y="189029"/>
                    <a:pt x="273309" y="225425"/>
                    <a:pt x="176213" y="225425"/>
                  </a:cubicBezTo>
                  <a:cubicBezTo>
                    <a:pt x="79116" y="225425"/>
                    <a:pt x="0" y="189029"/>
                    <a:pt x="0" y="148993"/>
                  </a:cubicBezTo>
                  <a:cubicBezTo>
                    <a:pt x="0" y="148993"/>
                    <a:pt x="0" y="148993"/>
                    <a:pt x="0" y="94398"/>
                  </a:cubicBezTo>
                  <a:cubicBezTo>
                    <a:pt x="0" y="87119"/>
                    <a:pt x="3596" y="83479"/>
                    <a:pt x="7193" y="76200"/>
                  </a:cubicBezTo>
                  <a:close/>
                  <a:moveTo>
                    <a:pt x="177006" y="0"/>
                  </a:moveTo>
                  <a:cubicBezTo>
                    <a:pt x="272134" y="0"/>
                    <a:pt x="349250" y="25942"/>
                    <a:pt x="349250" y="57944"/>
                  </a:cubicBezTo>
                  <a:cubicBezTo>
                    <a:pt x="349250" y="89946"/>
                    <a:pt x="272134" y="115888"/>
                    <a:pt x="177006" y="115888"/>
                  </a:cubicBezTo>
                  <a:cubicBezTo>
                    <a:pt x="81878" y="115888"/>
                    <a:pt x="4762" y="89946"/>
                    <a:pt x="4762" y="57944"/>
                  </a:cubicBezTo>
                  <a:cubicBezTo>
                    <a:pt x="4762" y="25942"/>
                    <a:pt x="81878" y="0"/>
                    <a:pt x="177006" y="0"/>
                  </a:cubicBezTo>
                  <a:close/>
                </a:path>
              </a:pathLst>
            </a:custGeom>
            <a:solidFill>
              <a:srgbClr val="FEFFFF"/>
            </a:solidFill>
            <a:ln w="9525">
              <a:noFill/>
              <a:bevel/>
            </a:ln>
          </p:spPr>
          <p:txBody>
            <a:bodyPr lIns="68580" tIns="34290" rIns="68580" bIns="34290"/>
            <a:lstStyle/>
            <a:p>
              <a:pPr>
                <a:defRPr/>
              </a:pPr>
              <a:endParaRPr lang="zh-CN" altLang="zh-CN" sz="16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1" name="组合 20"/>
          <p:cNvGrpSpPr/>
          <p:nvPr/>
        </p:nvGrpSpPr>
        <p:grpSpPr>
          <a:xfrm>
            <a:off x="3072235" y="3331738"/>
            <a:ext cx="830263" cy="836613"/>
            <a:chOff x="3072235" y="3331738"/>
            <a:chExt cx="830263" cy="836613"/>
          </a:xfrm>
          <a:solidFill>
            <a:srgbClr val="EC8E1C"/>
          </a:solidFill>
        </p:grpSpPr>
        <p:sp>
          <p:nvSpPr>
            <p:cNvPr id="22" name="MH_Other_4"/>
            <p:cNvSpPr>
              <a:spLocks noChangeArrowheads="1"/>
            </p:cNvSpPr>
            <p:nvPr>
              <p:custDataLst>
                <p:tags r:id="rId15"/>
              </p:custDataLst>
            </p:nvPr>
          </p:nvSpPr>
          <p:spPr bwMode="auto">
            <a:xfrm>
              <a:off x="3072235" y="3331738"/>
              <a:ext cx="830263" cy="836613"/>
            </a:xfrm>
            <a:prstGeom prst="ellipse">
              <a:avLst/>
            </a:prstGeom>
            <a:grpFill/>
            <a:ln w="28575">
              <a:noFill/>
              <a:bevel/>
            </a:ln>
          </p:spPr>
          <p:txBody>
            <a:bodyPr lIns="68580" tIns="34290" rIns="68580" bIns="34290" anchor="ctr">
              <a:normAutofit fontScale="47500" lnSpcReduction="20000"/>
            </a:bodyPr>
            <a:lstStyle/>
            <a:p>
              <a:pPr algn="ctr">
                <a:defRPr/>
              </a:pPr>
              <a:endParaRPr lang="zh-CN" altLang="zh-CN" sz="80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3" name="MH_Other_17"/>
            <p:cNvSpPr>
              <a:spLocks noEditPoints="1" noChangeArrowheads="1"/>
            </p:cNvSpPr>
            <p:nvPr>
              <p:custDataLst>
                <p:tags r:id="rId16"/>
              </p:custDataLst>
            </p:nvPr>
          </p:nvSpPr>
          <p:spPr bwMode="auto">
            <a:xfrm>
              <a:off x="3248447" y="3547639"/>
              <a:ext cx="412750" cy="404813"/>
            </a:xfrm>
            <a:custGeom>
              <a:avLst/>
              <a:gdLst>
                <a:gd name="T0" fmla="*/ 2147483646 w 113"/>
                <a:gd name="T1" fmla="*/ 2147483646 h 112"/>
                <a:gd name="T2" fmla="*/ 2147483646 w 113"/>
                <a:gd name="T3" fmla="*/ 2147483646 h 112"/>
                <a:gd name="T4" fmla="*/ 2147483646 w 113"/>
                <a:gd name="T5" fmla="*/ 2147483646 h 112"/>
                <a:gd name="T6" fmla="*/ 2147483646 w 113"/>
                <a:gd name="T7" fmla="*/ 2147483646 h 112"/>
                <a:gd name="T8" fmla="*/ 2147483646 w 113"/>
                <a:gd name="T9" fmla="*/ 2147483646 h 112"/>
                <a:gd name="T10" fmla="*/ 2147483646 w 113"/>
                <a:gd name="T11" fmla="*/ 2147483646 h 112"/>
                <a:gd name="T12" fmla="*/ 2147483646 w 113"/>
                <a:gd name="T13" fmla="*/ 2147483646 h 112"/>
                <a:gd name="T14" fmla="*/ 2147483646 w 113"/>
                <a:gd name="T15" fmla="*/ 2147483646 h 112"/>
                <a:gd name="T16" fmla="*/ 2147483646 w 113"/>
                <a:gd name="T17" fmla="*/ 2147483646 h 112"/>
                <a:gd name="T18" fmla="*/ 2147483646 w 113"/>
                <a:gd name="T19" fmla="*/ 2147483646 h 112"/>
                <a:gd name="T20" fmla="*/ 2147483646 w 113"/>
                <a:gd name="T21" fmla="*/ 2147483646 h 112"/>
                <a:gd name="T22" fmla="*/ 2147483646 w 113"/>
                <a:gd name="T23" fmla="*/ 2147483646 h 112"/>
                <a:gd name="T24" fmla="*/ 2147483646 w 113"/>
                <a:gd name="T25" fmla="*/ 2147483646 h 112"/>
                <a:gd name="T26" fmla="*/ 2147483646 w 113"/>
                <a:gd name="T27" fmla="*/ 2147483646 h 112"/>
                <a:gd name="T28" fmla="*/ 2147483646 w 113"/>
                <a:gd name="T29" fmla="*/ 2147483646 h 112"/>
                <a:gd name="T30" fmla="*/ 2147483646 w 113"/>
                <a:gd name="T31" fmla="*/ 2147483646 h 112"/>
                <a:gd name="T32" fmla="*/ 2147483646 w 113"/>
                <a:gd name="T33" fmla="*/ 2147483646 h 112"/>
                <a:gd name="T34" fmla="*/ 2147483646 w 113"/>
                <a:gd name="T35" fmla="*/ 2147483646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p:spPr>
          <p:txBody>
            <a:bodyPr lIns="68580" tIns="34290" rIns="68580" bIns="34290"/>
            <a:lstStyle/>
            <a:p>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064546" y="3331738"/>
            <a:ext cx="830262" cy="836613"/>
            <a:chOff x="5064546" y="3331738"/>
            <a:chExt cx="830262" cy="836613"/>
          </a:xfrm>
        </p:grpSpPr>
        <p:sp>
          <p:nvSpPr>
            <p:cNvPr id="25" name="MH_Other_7"/>
            <p:cNvSpPr>
              <a:spLocks noChangeArrowheads="1"/>
            </p:cNvSpPr>
            <p:nvPr>
              <p:custDataLst>
                <p:tags r:id="rId17"/>
              </p:custDataLst>
            </p:nvPr>
          </p:nvSpPr>
          <p:spPr bwMode="auto">
            <a:xfrm>
              <a:off x="5064546" y="3331738"/>
              <a:ext cx="830262" cy="836613"/>
            </a:xfrm>
            <a:prstGeom prst="ellipse">
              <a:avLst/>
            </a:prstGeom>
            <a:solidFill>
              <a:srgbClr val="FECA01"/>
            </a:solidFill>
            <a:ln w="28575">
              <a:noFill/>
              <a:bevel/>
            </a:ln>
          </p:spPr>
          <p:txBody>
            <a:bodyPr lIns="68580" tIns="34290" rIns="68580" bIns="34290" anchor="ctr">
              <a:normAutofit fontScale="47500" lnSpcReduction="20000"/>
            </a:bodyPr>
            <a:lstStyle/>
            <a:p>
              <a:pPr algn="ctr">
                <a:defRPr/>
              </a:pPr>
              <a:endParaRPr lang="zh-CN" altLang="zh-CN" sz="80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7" name="MH_Other_18"/>
            <p:cNvSpPr>
              <a:spLocks noEditPoints="1" noChangeArrowheads="1"/>
            </p:cNvSpPr>
            <p:nvPr>
              <p:custDataLst>
                <p:tags r:id="rId18"/>
              </p:custDataLst>
            </p:nvPr>
          </p:nvSpPr>
          <p:spPr bwMode="auto">
            <a:xfrm>
              <a:off x="5262985" y="3523827"/>
              <a:ext cx="434975" cy="428625"/>
            </a:xfrm>
            <a:custGeom>
              <a:avLst/>
              <a:gdLst>
                <a:gd name="T0" fmla="*/ 2147483646 w 120"/>
                <a:gd name="T1" fmla="*/ 2147483646 h 118"/>
                <a:gd name="T2" fmla="*/ 2147483646 w 120"/>
                <a:gd name="T3" fmla="*/ 2147483646 h 118"/>
                <a:gd name="T4" fmla="*/ 2147483646 w 120"/>
                <a:gd name="T5" fmla="*/ 2147483646 h 118"/>
                <a:gd name="T6" fmla="*/ 2147483646 w 120"/>
                <a:gd name="T7" fmla="*/ 2147483646 h 118"/>
                <a:gd name="T8" fmla="*/ 2147483646 w 120"/>
                <a:gd name="T9" fmla="*/ 2147483646 h 118"/>
                <a:gd name="T10" fmla="*/ 2147483646 w 120"/>
                <a:gd name="T11" fmla="*/ 2147483646 h 118"/>
                <a:gd name="T12" fmla="*/ 2147483646 w 120"/>
                <a:gd name="T13" fmla="*/ 2147483646 h 118"/>
                <a:gd name="T14" fmla="*/ 2147483646 w 120"/>
                <a:gd name="T15" fmla="*/ 2147483646 h 118"/>
                <a:gd name="T16" fmla="*/ 2147483646 w 120"/>
                <a:gd name="T17" fmla="*/ 2147483646 h 118"/>
                <a:gd name="T18" fmla="*/ 2147483646 w 120"/>
                <a:gd name="T19" fmla="*/ 2147483646 h 118"/>
                <a:gd name="T20" fmla="*/ 2147483646 w 120"/>
                <a:gd name="T21" fmla="*/ 2147483646 h 118"/>
                <a:gd name="T22" fmla="*/ 2147483646 w 120"/>
                <a:gd name="T23" fmla="*/ 2147483646 h 118"/>
                <a:gd name="T24" fmla="*/ 2147483646 w 120"/>
                <a:gd name="T25" fmla="*/ 2147483646 h 118"/>
                <a:gd name="T26" fmla="*/ 2147483646 w 120"/>
                <a:gd name="T27" fmla="*/ 2147483646 h 118"/>
                <a:gd name="T28" fmla="*/ 2147483646 w 120"/>
                <a:gd name="T29" fmla="*/ 2147483646 h 118"/>
                <a:gd name="T30" fmla="*/ 2147483646 w 120"/>
                <a:gd name="T31" fmla="*/ 2147483646 h 118"/>
                <a:gd name="T32" fmla="*/ 2147483646 w 120"/>
                <a:gd name="T33" fmla="*/ 2147483646 h 118"/>
                <a:gd name="T34" fmla="*/ 2147483646 w 120"/>
                <a:gd name="T35" fmla="*/ 2147483646 h 118"/>
                <a:gd name="T36" fmla="*/ 2147483646 w 120"/>
                <a:gd name="T37" fmla="*/ 2147483646 h 118"/>
                <a:gd name="T38" fmla="*/ 2147483646 w 120"/>
                <a:gd name="T39" fmla="*/ 2147483646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lIns="68580" tIns="34290" rIns="68580" bIns="34290"/>
            <a:lstStyle/>
            <a:p>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064546" y="1385464"/>
            <a:ext cx="830262" cy="835025"/>
            <a:chOff x="5064546" y="1385464"/>
            <a:chExt cx="830262" cy="835025"/>
          </a:xfrm>
        </p:grpSpPr>
        <p:sp>
          <p:nvSpPr>
            <p:cNvPr id="30" name="MH_Other_5"/>
            <p:cNvSpPr>
              <a:spLocks noChangeArrowheads="1"/>
            </p:cNvSpPr>
            <p:nvPr>
              <p:custDataLst>
                <p:tags r:id="rId19"/>
              </p:custDataLst>
            </p:nvPr>
          </p:nvSpPr>
          <p:spPr bwMode="auto">
            <a:xfrm>
              <a:off x="5064546" y="1385464"/>
              <a:ext cx="830262" cy="835025"/>
            </a:xfrm>
            <a:prstGeom prst="ellipse">
              <a:avLst/>
            </a:prstGeom>
            <a:solidFill>
              <a:srgbClr val="FECA01"/>
            </a:solidFill>
            <a:ln w="28575">
              <a:noFill/>
              <a:bevel/>
            </a:ln>
          </p:spPr>
          <p:txBody>
            <a:bodyPr lIns="68580" tIns="34290" rIns="68580" bIns="34290" anchor="ctr">
              <a:normAutofit fontScale="47500" lnSpcReduction="20000"/>
            </a:bodyPr>
            <a:lstStyle/>
            <a:p>
              <a:pPr algn="ctr">
                <a:defRPr/>
              </a:pPr>
              <a:endParaRPr lang="zh-CN" altLang="zh-CN" sz="8000">
                <a:solidFill>
                  <a:schemeClr val="tx1">
                    <a:lumMod val="95000"/>
                    <a:lumOff val="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1" name="MH_Other_19"/>
            <p:cNvSpPr>
              <a:spLocks noEditPoints="1" noChangeArrowheads="1"/>
            </p:cNvSpPr>
            <p:nvPr>
              <p:custDataLst>
                <p:tags r:id="rId20"/>
              </p:custDataLst>
            </p:nvPr>
          </p:nvSpPr>
          <p:spPr bwMode="auto">
            <a:xfrm>
              <a:off x="5253460" y="1518813"/>
              <a:ext cx="201613" cy="368300"/>
            </a:xfrm>
            <a:custGeom>
              <a:avLst/>
              <a:gdLst>
                <a:gd name="T0" fmla="*/ 2147483646 w 50"/>
                <a:gd name="T1" fmla="*/ 2147483646 h 90"/>
                <a:gd name="T2" fmla="*/ 2147483646 w 50"/>
                <a:gd name="T3" fmla="*/ 2147483646 h 90"/>
                <a:gd name="T4" fmla="*/ 2147483646 w 50"/>
                <a:gd name="T5" fmla="*/ 0 h 90"/>
                <a:gd name="T6" fmla="*/ 2147483646 w 50"/>
                <a:gd name="T7" fmla="*/ 0 h 90"/>
                <a:gd name="T8" fmla="*/ 0 w 50"/>
                <a:gd name="T9" fmla="*/ 2147483646 h 90"/>
                <a:gd name="T10" fmla="*/ 0 w 50"/>
                <a:gd name="T11" fmla="*/ 2147483646 h 90"/>
                <a:gd name="T12" fmla="*/ 2147483646 w 50"/>
                <a:gd name="T13" fmla="*/ 2147483646 h 90"/>
                <a:gd name="T14" fmla="*/ 2147483646 w 50"/>
                <a:gd name="T15" fmla="*/ 2147483646 h 90"/>
                <a:gd name="T16" fmla="*/ 2147483646 w 50"/>
                <a:gd name="T17" fmla="*/ 2147483646 h 90"/>
                <a:gd name="T18" fmla="*/ 2147483646 w 50"/>
                <a:gd name="T19" fmla="*/ 2147483646 h 90"/>
                <a:gd name="T20" fmla="*/ 2147483646 w 50"/>
                <a:gd name="T21" fmla="*/ 2147483646 h 90"/>
                <a:gd name="T22" fmla="*/ 2147483646 w 50"/>
                <a:gd name="T23" fmla="*/ 2147483646 h 90"/>
                <a:gd name="T24" fmla="*/ 2147483646 w 50"/>
                <a:gd name="T25" fmla="*/ 2147483646 h 90"/>
                <a:gd name="T26" fmla="*/ 2147483646 w 50"/>
                <a:gd name="T27" fmla="*/ 2147483646 h 90"/>
                <a:gd name="T28" fmla="*/ 2147483646 w 50"/>
                <a:gd name="T29" fmla="*/ 2147483646 h 90"/>
                <a:gd name="T30" fmla="*/ 2147483646 w 50"/>
                <a:gd name="T31" fmla="*/ 2147483646 h 90"/>
                <a:gd name="T32" fmla="*/ 2147483646 w 50"/>
                <a:gd name="T33" fmla="*/ 2147483646 h 90"/>
                <a:gd name="T34" fmla="*/ 2147483646 w 50"/>
                <a:gd name="T35" fmla="*/ 2147483646 h 90"/>
                <a:gd name="T36" fmla="*/ 2147483646 w 50"/>
                <a:gd name="T37" fmla="*/ 2147483646 h 90"/>
                <a:gd name="T38" fmla="*/ 2147483646 w 50"/>
                <a:gd name="T39" fmla="*/ 2147483646 h 90"/>
                <a:gd name="T40" fmla="*/ 2147483646 w 50"/>
                <a:gd name="T41" fmla="*/ 2147483646 h 90"/>
                <a:gd name="T42" fmla="*/ 2147483646 w 50"/>
                <a:gd name="T43" fmla="*/ 2147483646 h 90"/>
                <a:gd name="T44" fmla="*/ 2147483646 w 50"/>
                <a:gd name="T45" fmla="*/ 2147483646 h 90"/>
                <a:gd name="T46" fmla="*/ 2147483646 w 50"/>
                <a:gd name="T47" fmla="*/ 2147483646 h 90"/>
                <a:gd name="T48" fmla="*/ 2147483646 w 50"/>
                <a:gd name="T49" fmla="*/ 2147483646 h 90"/>
                <a:gd name="T50" fmla="*/ 2147483646 w 50"/>
                <a:gd name="T51" fmla="*/ 2147483646 h 90"/>
                <a:gd name="T52" fmla="*/ 2147483646 w 50"/>
                <a:gd name="T53" fmla="*/ 2147483646 h 90"/>
                <a:gd name="T54" fmla="*/ 2147483646 w 50"/>
                <a:gd name="T55" fmla="*/ 2147483646 h 90"/>
                <a:gd name="T56" fmla="*/ 2147483646 w 50"/>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lIns="68580" tIns="34290" rIns="68580" bIns="34290"/>
            <a:lstStyle/>
            <a:p>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MH_Other_20"/>
            <p:cNvSpPr>
              <a:spLocks noEditPoints="1" noChangeArrowheads="1"/>
            </p:cNvSpPr>
            <p:nvPr>
              <p:custDataLst>
                <p:tags r:id="rId21"/>
              </p:custDataLst>
            </p:nvPr>
          </p:nvSpPr>
          <p:spPr bwMode="auto">
            <a:xfrm>
              <a:off x="5489997" y="1656926"/>
              <a:ext cx="207962" cy="368300"/>
            </a:xfrm>
            <a:custGeom>
              <a:avLst/>
              <a:gdLst>
                <a:gd name="T0" fmla="*/ 2147483646 w 51"/>
                <a:gd name="T1" fmla="*/ 0 h 90"/>
                <a:gd name="T2" fmla="*/ 2147483646 w 51"/>
                <a:gd name="T3" fmla="*/ 0 h 90"/>
                <a:gd name="T4" fmla="*/ 0 w 51"/>
                <a:gd name="T5" fmla="*/ 2147483646 h 90"/>
                <a:gd name="T6" fmla="*/ 0 w 51"/>
                <a:gd name="T7" fmla="*/ 2147483646 h 90"/>
                <a:gd name="T8" fmla="*/ 2147483646 w 51"/>
                <a:gd name="T9" fmla="*/ 2147483646 h 90"/>
                <a:gd name="T10" fmla="*/ 2147483646 w 51"/>
                <a:gd name="T11" fmla="*/ 2147483646 h 90"/>
                <a:gd name="T12" fmla="*/ 2147483646 w 51"/>
                <a:gd name="T13" fmla="*/ 2147483646 h 90"/>
                <a:gd name="T14" fmla="*/ 2147483646 w 51"/>
                <a:gd name="T15" fmla="*/ 2147483646 h 90"/>
                <a:gd name="T16" fmla="*/ 2147483646 w 51"/>
                <a:gd name="T17" fmla="*/ 0 h 90"/>
                <a:gd name="T18" fmla="*/ 2147483646 w 51"/>
                <a:gd name="T19" fmla="*/ 2147483646 h 90"/>
                <a:gd name="T20" fmla="*/ 2147483646 w 51"/>
                <a:gd name="T21" fmla="*/ 2147483646 h 90"/>
                <a:gd name="T22" fmla="*/ 2147483646 w 51"/>
                <a:gd name="T23" fmla="*/ 2147483646 h 90"/>
                <a:gd name="T24" fmla="*/ 2147483646 w 51"/>
                <a:gd name="T25" fmla="*/ 2147483646 h 90"/>
                <a:gd name="T26" fmla="*/ 2147483646 w 51"/>
                <a:gd name="T27" fmla="*/ 2147483646 h 90"/>
                <a:gd name="T28" fmla="*/ 2147483646 w 51"/>
                <a:gd name="T29" fmla="*/ 2147483646 h 90"/>
                <a:gd name="T30" fmla="*/ 2147483646 w 51"/>
                <a:gd name="T31" fmla="*/ 2147483646 h 90"/>
                <a:gd name="T32" fmla="*/ 2147483646 w 51"/>
                <a:gd name="T33" fmla="*/ 2147483646 h 90"/>
                <a:gd name="T34" fmla="*/ 2147483646 w 51"/>
                <a:gd name="T35" fmla="*/ 2147483646 h 90"/>
                <a:gd name="T36" fmla="*/ 2147483646 w 51"/>
                <a:gd name="T37" fmla="*/ 2147483646 h 90"/>
                <a:gd name="T38" fmla="*/ 2147483646 w 51"/>
                <a:gd name="T39" fmla="*/ 2147483646 h 90"/>
                <a:gd name="T40" fmla="*/ 2147483646 w 51"/>
                <a:gd name="T41" fmla="*/ 2147483646 h 90"/>
                <a:gd name="T42" fmla="*/ 2147483646 w 51"/>
                <a:gd name="T43" fmla="*/ 2147483646 h 90"/>
                <a:gd name="T44" fmla="*/ 2147483646 w 51"/>
                <a:gd name="T45" fmla="*/ 2147483646 h 90"/>
                <a:gd name="T46" fmla="*/ 2147483646 w 51"/>
                <a:gd name="T47" fmla="*/ 2147483646 h 90"/>
                <a:gd name="T48" fmla="*/ 2147483646 w 51"/>
                <a:gd name="T49" fmla="*/ 2147483646 h 90"/>
                <a:gd name="T50" fmla="*/ 2147483646 w 51"/>
                <a:gd name="T51" fmla="*/ 2147483646 h 90"/>
                <a:gd name="T52" fmla="*/ 2147483646 w 51"/>
                <a:gd name="T53" fmla="*/ 2147483646 h 90"/>
                <a:gd name="T54" fmla="*/ 2147483646 w 51"/>
                <a:gd name="T55" fmla="*/ 2147483646 h 90"/>
                <a:gd name="T56" fmla="*/ 2147483646 w 51"/>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lIns="68580" tIns="34290" rIns="68580" bIns="34290"/>
            <a:lstStyle/>
            <a:p>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3" name="MH_Other_21"/>
            <p:cNvSpPr>
              <a:spLocks noChangeArrowheads="1"/>
            </p:cNvSpPr>
            <p:nvPr>
              <p:custDataLst>
                <p:tags r:id="rId22"/>
              </p:custDataLst>
            </p:nvPr>
          </p:nvSpPr>
          <p:spPr bwMode="auto">
            <a:xfrm>
              <a:off x="5474123" y="1541039"/>
              <a:ext cx="122237" cy="100013"/>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EFFFF"/>
            </a:solidFill>
            <a:ln w="9525" cmpd="sng">
              <a:noFill/>
              <a:bevel/>
            </a:ln>
          </p:spPr>
          <p:txBody>
            <a:bodyPr lIns="68580" tIns="34290" rIns="68580" bIns="34290">
              <a:normAutofit fontScale="25000" lnSpcReduction="20000"/>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4" name="MH_Other_22"/>
            <p:cNvSpPr>
              <a:spLocks noChangeArrowheads="1"/>
            </p:cNvSpPr>
            <p:nvPr>
              <p:custDataLst>
                <p:tags r:id="rId23"/>
              </p:custDataLst>
            </p:nvPr>
          </p:nvSpPr>
          <p:spPr bwMode="auto">
            <a:xfrm>
              <a:off x="5364585" y="1909339"/>
              <a:ext cx="100013" cy="100013"/>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EFFFF"/>
            </a:solidFill>
            <a:ln w="9525" cmpd="sng">
              <a:noFill/>
              <a:bevel/>
            </a:ln>
          </p:spPr>
          <p:txBody>
            <a:bodyPr lIns="68580" tIns="34290" rIns="68580" bIns="34290">
              <a:normAutofit fontScale="25000" lnSpcReduction="20000"/>
            </a:bodyPr>
            <a:lstStyle/>
            <a:p>
              <a:pPr>
                <a:defRPr/>
              </a:pPr>
              <a:endParaRPr lang="zh-CN" altLang="en-US" sz="160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
        <p:nvSpPr>
          <p:cNvPr id="35" name="Title 13"/>
          <p:cNvSpPr txBox="1"/>
          <p:nvPr/>
        </p:nvSpPr>
        <p:spPr>
          <a:xfrm>
            <a:off x="1052175" y="1113922"/>
            <a:ext cx="1863641" cy="722667"/>
          </a:xfrm>
          <a:prstGeom prst="rect">
            <a:avLst/>
          </a:prstGeom>
        </p:spPr>
        <p:txBody>
          <a:bodyPr lIns="91436" tIns="45718" rIns="91436" bIns="45718"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70000"/>
              </a:lnSpc>
            </a:pPr>
            <a:r>
              <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rPr>
              <a:t>Description</a:t>
            </a:r>
            <a:endPar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6" name="Title 13"/>
          <p:cNvSpPr txBox="1"/>
          <p:nvPr/>
        </p:nvSpPr>
        <p:spPr>
          <a:xfrm>
            <a:off x="611560" y="2438143"/>
            <a:ext cx="1863641" cy="722667"/>
          </a:xfrm>
          <a:prstGeom prst="rect">
            <a:avLst/>
          </a:prstGeom>
        </p:spPr>
        <p:txBody>
          <a:bodyPr lIns="91436" tIns="45718" rIns="91436" bIns="45718"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70000"/>
              </a:lnSpc>
            </a:pPr>
            <a:r>
              <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rPr>
              <a:t>Description</a:t>
            </a:r>
            <a:endPar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7" name="Title 13"/>
          <p:cNvSpPr txBox="1"/>
          <p:nvPr/>
        </p:nvSpPr>
        <p:spPr>
          <a:xfrm>
            <a:off x="980167" y="3721291"/>
            <a:ext cx="1863641" cy="722667"/>
          </a:xfrm>
          <a:prstGeom prst="rect">
            <a:avLst/>
          </a:prstGeom>
        </p:spPr>
        <p:txBody>
          <a:bodyPr lIns="91436" tIns="45718" rIns="91436" bIns="45718"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70000"/>
              </a:lnSpc>
            </a:pPr>
            <a:r>
              <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rPr>
              <a:t>Description</a:t>
            </a:r>
            <a:endPar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8" name="Title 13"/>
          <p:cNvSpPr txBox="1"/>
          <p:nvPr/>
        </p:nvSpPr>
        <p:spPr>
          <a:xfrm>
            <a:off x="6020727" y="1113922"/>
            <a:ext cx="1863641" cy="722667"/>
          </a:xfrm>
          <a:prstGeom prst="rect">
            <a:avLst/>
          </a:prstGeom>
        </p:spPr>
        <p:txBody>
          <a:bodyPr lIns="91436" tIns="45718" rIns="91436" bIns="45718"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70000"/>
              </a:lnSpc>
            </a:pPr>
            <a:r>
              <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rPr>
              <a:t>Description</a:t>
            </a:r>
            <a:endPar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39" name="Title 13"/>
          <p:cNvSpPr txBox="1"/>
          <p:nvPr/>
        </p:nvSpPr>
        <p:spPr>
          <a:xfrm>
            <a:off x="6588224" y="2438143"/>
            <a:ext cx="1863641" cy="722667"/>
          </a:xfrm>
          <a:prstGeom prst="rect">
            <a:avLst/>
          </a:prstGeom>
        </p:spPr>
        <p:txBody>
          <a:bodyPr lIns="91436" tIns="45718" rIns="91436" bIns="45718"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70000"/>
              </a:lnSpc>
            </a:pPr>
            <a:r>
              <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rPr>
              <a:t>Description</a:t>
            </a:r>
            <a:endPar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40" name="Title 13"/>
          <p:cNvSpPr txBox="1"/>
          <p:nvPr/>
        </p:nvSpPr>
        <p:spPr>
          <a:xfrm>
            <a:off x="6264698" y="3721291"/>
            <a:ext cx="1863641" cy="722667"/>
          </a:xfrm>
          <a:prstGeom prst="rect">
            <a:avLst/>
          </a:prstGeom>
        </p:spPr>
        <p:txBody>
          <a:bodyPr lIns="91436" tIns="45718" rIns="91436" bIns="45718"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70000"/>
              </a:lnSpc>
            </a:pPr>
            <a:r>
              <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rPr>
              <a:t>Description</a:t>
            </a:r>
            <a:endParaRPr lang="id-ID" altLang="zh-CN" sz="1200" b="1"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a:p>
            <a:pPr algn="ctr">
              <a:lnSpc>
                <a:spcPct val="17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标题数字等都可以通过点击和重新输入进行更改可编辑内容</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Roboto"/>
            </a:endParaRPr>
          </a:p>
        </p:txBody>
      </p:sp>
      <p:sp>
        <p:nvSpPr>
          <p:cNvPr id="41" name="TextBox 40"/>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1"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4)">
                                      <p:cBhvr>
                                        <p:cTn id="15" dur="500"/>
                                        <p:tgtEl>
                                          <p:spTgt spid="5"/>
                                        </p:tgtEl>
                                      </p:cBhvr>
                                    </p:animEffect>
                                  </p:childTnLst>
                                </p:cTn>
                              </p:par>
                            </p:childTnLst>
                          </p:cTn>
                        </p:par>
                        <p:par>
                          <p:cTn id="16" fill="hold">
                            <p:stCondLst>
                              <p:cond delay="1350"/>
                            </p:stCondLst>
                            <p:childTnLst>
                              <p:par>
                                <p:cTn id="17" presetID="5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6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600" decel="50000" fill="hold">
                                          <p:stCondLst>
                                            <p:cond delay="0"/>
                                          </p:stCondLst>
                                        </p:cTn>
                                        <p:tgtEl>
                                          <p:spTgt spid="6"/>
                                        </p:tgtEl>
                                        <p:attrNameLst>
                                          <p:attrName>ppt_x</p:attrName>
                                          <p:attrName>ppt_y</p:attrName>
                                        </p:attrNameLst>
                                      </p:cBhvr>
                                    </p:animMotion>
                                    <p:animEffect transition="in" filter="fade">
                                      <p:cBhvr>
                                        <p:cTn id="21" dur="600"/>
                                        <p:tgtEl>
                                          <p:spTgt spid="6"/>
                                        </p:tgtEl>
                                      </p:cBhvr>
                                    </p:animEffect>
                                  </p:childTnLst>
                                </p:cTn>
                              </p:par>
                            </p:childTnLst>
                          </p:cTn>
                        </p:par>
                        <p:par>
                          <p:cTn id="22" fill="hold">
                            <p:stCondLst>
                              <p:cond delay="2350"/>
                            </p:stCondLst>
                            <p:childTnLst>
                              <p:par>
                                <p:cTn id="23" presetID="52"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Scale>
                                      <p:cBhvr>
                                        <p:cTn id="25" dur="6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600" decel="50000" fill="hold">
                                          <p:stCondLst>
                                            <p:cond delay="0"/>
                                          </p:stCondLst>
                                        </p:cTn>
                                        <p:tgtEl>
                                          <p:spTgt spid="29"/>
                                        </p:tgtEl>
                                        <p:attrNameLst>
                                          <p:attrName>ppt_x</p:attrName>
                                          <p:attrName>ppt_y</p:attrName>
                                        </p:attrNameLst>
                                      </p:cBhvr>
                                    </p:animMotion>
                                    <p:animEffect transition="in" filter="fade">
                                      <p:cBhvr>
                                        <p:cTn id="27" dur="600"/>
                                        <p:tgtEl>
                                          <p:spTgt spid="29"/>
                                        </p:tgtEl>
                                      </p:cBhvr>
                                    </p:animEffect>
                                  </p:childTnLst>
                                </p:cTn>
                              </p:par>
                            </p:childTnLst>
                          </p:cTn>
                        </p:par>
                        <p:par>
                          <p:cTn id="28" fill="hold">
                            <p:stCondLst>
                              <p:cond delay="3350"/>
                            </p:stCondLst>
                            <p:childTnLst>
                              <p:par>
                                <p:cTn id="29" presetID="5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6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600" decel="50000" fill="hold">
                                          <p:stCondLst>
                                            <p:cond delay="0"/>
                                          </p:stCondLst>
                                        </p:cTn>
                                        <p:tgtEl>
                                          <p:spTgt spid="14"/>
                                        </p:tgtEl>
                                        <p:attrNameLst>
                                          <p:attrName>ppt_x</p:attrName>
                                          <p:attrName>ppt_y</p:attrName>
                                        </p:attrNameLst>
                                      </p:cBhvr>
                                    </p:animMotion>
                                    <p:animEffect transition="in" filter="fade">
                                      <p:cBhvr>
                                        <p:cTn id="33" dur="600"/>
                                        <p:tgtEl>
                                          <p:spTgt spid="14"/>
                                        </p:tgtEl>
                                      </p:cBhvr>
                                    </p:animEffect>
                                  </p:childTnLst>
                                </p:cTn>
                              </p:par>
                            </p:childTnLst>
                          </p:cTn>
                        </p:par>
                        <p:par>
                          <p:cTn id="34" fill="hold">
                            <p:stCondLst>
                              <p:cond delay="4350"/>
                            </p:stCondLst>
                            <p:childTnLst>
                              <p:par>
                                <p:cTn id="35" presetID="52"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Scale>
                                      <p:cBhvr>
                                        <p:cTn id="37" dur="6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600" decel="50000" fill="hold">
                                          <p:stCondLst>
                                            <p:cond delay="0"/>
                                          </p:stCondLst>
                                        </p:cTn>
                                        <p:tgtEl>
                                          <p:spTgt spid="18"/>
                                        </p:tgtEl>
                                        <p:attrNameLst>
                                          <p:attrName>ppt_x</p:attrName>
                                          <p:attrName>ppt_y</p:attrName>
                                        </p:attrNameLst>
                                      </p:cBhvr>
                                    </p:animMotion>
                                    <p:animEffect transition="in" filter="fade">
                                      <p:cBhvr>
                                        <p:cTn id="39" dur="600"/>
                                        <p:tgtEl>
                                          <p:spTgt spid="18"/>
                                        </p:tgtEl>
                                      </p:cBhvr>
                                    </p:animEffect>
                                  </p:childTnLst>
                                </p:cTn>
                              </p:par>
                            </p:childTnLst>
                          </p:cTn>
                        </p:par>
                        <p:par>
                          <p:cTn id="40" fill="hold">
                            <p:stCondLst>
                              <p:cond delay="5350"/>
                            </p:stCondLst>
                            <p:childTnLst>
                              <p:par>
                                <p:cTn id="41" presetID="52"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Scale>
                                      <p:cBhvr>
                                        <p:cTn id="43" dur="6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600" decel="50000" fill="hold">
                                          <p:stCondLst>
                                            <p:cond delay="0"/>
                                          </p:stCondLst>
                                        </p:cTn>
                                        <p:tgtEl>
                                          <p:spTgt spid="21"/>
                                        </p:tgtEl>
                                        <p:attrNameLst>
                                          <p:attrName>ppt_x</p:attrName>
                                          <p:attrName>ppt_y</p:attrName>
                                        </p:attrNameLst>
                                      </p:cBhvr>
                                    </p:animMotion>
                                    <p:animEffect transition="in" filter="fade">
                                      <p:cBhvr>
                                        <p:cTn id="45" dur="600"/>
                                        <p:tgtEl>
                                          <p:spTgt spid="21"/>
                                        </p:tgtEl>
                                      </p:cBhvr>
                                    </p:animEffect>
                                  </p:childTnLst>
                                </p:cTn>
                              </p:par>
                            </p:childTnLst>
                          </p:cTn>
                        </p:par>
                        <p:par>
                          <p:cTn id="46" fill="hold">
                            <p:stCondLst>
                              <p:cond delay="6350"/>
                            </p:stCondLst>
                            <p:childTnLst>
                              <p:par>
                                <p:cTn id="47" presetID="52" presetClass="entr" presetSubtype="0"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Scale>
                                      <p:cBhvr>
                                        <p:cTn id="49" dur="6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600" decel="50000" fill="hold">
                                          <p:stCondLst>
                                            <p:cond delay="0"/>
                                          </p:stCondLst>
                                        </p:cTn>
                                        <p:tgtEl>
                                          <p:spTgt spid="24"/>
                                        </p:tgtEl>
                                        <p:attrNameLst>
                                          <p:attrName>ppt_x</p:attrName>
                                          <p:attrName>ppt_y</p:attrName>
                                        </p:attrNameLst>
                                      </p:cBhvr>
                                    </p:animMotion>
                                    <p:animEffect transition="in" filter="fade">
                                      <p:cBhvr>
                                        <p:cTn id="51" dur="600"/>
                                        <p:tgtEl>
                                          <p:spTgt spid="24"/>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heel(1)">
                                      <p:cBhvr>
                                        <p:cTn id="54" dur="1000"/>
                                        <p:tgtEl>
                                          <p:spTgt spid="35"/>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heel(1)">
                                      <p:cBhvr>
                                        <p:cTn id="57" dur="1000"/>
                                        <p:tgtEl>
                                          <p:spTgt spid="36"/>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heel(1)">
                                      <p:cBhvr>
                                        <p:cTn id="60" dur="1000"/>
                                        <p:tgtEl>
                                          <p:spTgt spid="37"/>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heel(1)">
                                      <p:cBhvr>
                                        <p:cTn id="63" dur="1000"/>
                                        <p:tgtEl>
                                          <p:spTgt spid="39"/>
                                        </p:tgtEl>
                                      </p:cBhvr>
                                    </p:animEffect>
                                  </p:childTnLst>
                                </p:cTn>
                              </p:par>
                              <p:par>
                                <p:cTn id="64" presetID="21" presetClass="entr" presetSubtype="1"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heel(1)">
                                      <p:cBhvr>
                                        <p:cTn id="66" dur="1000"/>
                                        <p:tgtEl>
                                          <p:spTgt spid="40"/>
                                        </p:tgtEl>
                                      </p:cBhvr>
                                    </p:animEffect>
                                  </p:childTnLst>
                                </p:cTn>
                              </p:par>
                              <p:par>
                                <p:cTn id="67" presetID="21" presetClass="entr" presetSubtype="1"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heel(1)">
                                      <p:cBhvr>
                                        <p:cTn id="69" dur="1000"/>
                                        <p:tgtEl>
                                          <p:spTgt spid="38"/>
                                        </p:tgtEl>
                                      </p:cBhvr>
                                    </p:animEffect>
                                  </p:childTnLst>
                                </p:cTn>
                              </p:par>
                            </p:childTnLst>
                          </p:cTn>
                        </p:par>
                        <p:par>
                          <p:cTn id="70" fill="hold">
                            <p:stCondLst>
                              <p:cond delay="7350"/>
                            </p:stCondLst>
                            <p:childTnLst>
                              <p:par>
                                <p:cTn id="71" presetID="42" presetClass="entr" presetSubtype="0"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1000"/>
                                        <p:tgtEl>
                                          <p:spTgt spid="41"/>
                                        </p:tgtEl>
                                      </p:cBhvr>
                                    </p:animEffect>
                                    <p:anim calcmode="lin" valueType="num">
                                      <p:cBhvr>
                                        <p:cTn id="74" dur="1000" fill="hold"/>
                                        <p:tgtEl>
                                          <p:spTgt spid="41"/>
                                        </p:tgtEl>
                                        <p:attrNameLst>
                                          <p:attrName>ppt_x</p:attrName>
                                        </p:attrNameLst>
                                      </p:cBhvr>
                                      <p:tavLst>
                                        <p:tav tm="0">
                                          <p:val>
                                            <p:strVal val="#ppt_x"/>
                                          </p:val>
                                        </p:tav>
                                        <p:tav tm="100000">
                                          <p:val>
                                            <p:strVal val="#ppt_x"/>
                                          </p:val>
                                        </p:tav>
                                      </p:tavLst>
                                    </p:anim>
                                    <p:anim calcmode="lin" valueType="num">
                                      <p:cBhvr>
                                        <p:cTn id="75"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35" grpId="0"/>
      <p:bldP spid="36" grpId="0"/>
      <p:bldP spid="37" grpId="0"/>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5" name="椭圆 4"/>
          <p:cNvSpPr/>
          <p:nvPr/>
        </p:nvSpPr>
        <p:spPr bwMode="auto">
          <a:xfrm rot="351052">
            <a:off x="975191" y="4190611"/>
            <a:ext cx="216582" cy="22140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 name="椭圆 5"/>
          <p:cNvSpPr/>
          <p:nvPr/>
        </p:nvSpPr>
        <p:spPr bwMode="auto">
          <a:xfrm rot="285728">
            <a:off x="1573552" y="3646230"/>
            <a:ext cx="216582" cy="22140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7" name="椭圆 6"/>
          <p:cNvSpPr/>
          <p:nvPr/>
        </p:nvSpPr>
        <p:spPr bwMode="auto">
          <a:xfrm rot="20925770">
            <a:off x="2365445" y="3135334"/>
            <a:ext cx="215391" cy="22140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8" name="椭圆 7"/>
          <p:cNvSpPr/>
          <p:nvPr/>
        </p:nvSpPr>
        <p:spPr bwMode="auto">
          <a:xfrm rot="21146216">
            <a:off x="2966310" y="3717880"/>
            <a:ext cx="216582" cy="22140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9" name="椭圆 8"/>
          <p:cNvSpPr/>
          <p:nvPr/>
        </p:nvSpPr>
        <p:spPr bwMode="auto">
          <a:xfrm rot="372077">
            <a:off x="4402022" y="3347128"/>
            <a:ext cx="215391" cy="22140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0" name="椭圆 9"/>
          <p:cNvSpPr/>
          <p:nvPr/>
        </p:nvSpPr>
        <p:spPr bwMode="auto">
          <a:xfrm rot="444650">
            <a:off x="5091874" y="2914618"/>
            <a:ext cx="215391" cy="220214"/>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1" name="椭圆 10"/>
          <p:cNvSpPr/>
          <p:nvPr/>
        </p:nvSpPr>
        <p:spPr bwMode="auto">
          <a:xfrm rot="411978">
            <a:off x="5618992" y="2380167"/>
            <a:ext cx="216582" cy="22021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2" name="椭圆 11"/>
          <p:cNvSpPr/>
          <p:nvPr/>
        </p:nvSpPr>
        <p:spPr bwMode="auto">
          <a:xfrm rot="705091">
            <a:off x="6733054" y="1691393"/>
            <a:ext cx="216582" cy="220214"/>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3" name="椭圆 12"/>
          <p:cNvSpPr/>
          <p:nvPr/>
        </p:nvSpPr>
        <p:spPr bwMode="auto">
          <a:xfrm rot="1654378">
            <a:off x="7580831" y="1245833"/>
            <a:ext cx="215391" cy="22140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4" name="文本框 30"/>
          <p:cNvSpPr txBox="1">
            <a:spLocks noChangeArrowheads="1"/>
          </p:cNvSpPr>
          <p:nvPr/>
        </p:nvSpPr>
        <p:spPr bwMode="auto">
          <a:xfrm>
            <a:off x="822009"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2010</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文本框 31"/>
          <p:cNvSpPr txBox="1">
            <a:spLocks noChangeArrowheads="1"/>
          </p:cNvSpPr>
          <p:nvPr/>
        </p:nvSpPr>
        <p:spPr bwMode="auto">
          <a:xfrm>
            <a:off x="1435033"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2011</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32"/>
          <p:cNvSpPr txBox="1">
            <a:spLocks noChangeArrowheads="1"/>
          </p:cNvSpPr>
          <p:nvPr/>
        </p:nvSpPr>
        <p:spPr bwMode="auto">
          <a:xfrm>
            <a:off x="2207175"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2012</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文本框 33"/>
          <p:cNvSpPr txBox="1">
            <a:spLocks noChangeArrowheads="1"/>
          </p:cNvSpPr>
          <p:nvPr/>
        </p:nvSpPr>
        <p:spPr bwMode="auto">
          <a:xfrm>
            <a:off x="2784327"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2013</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文本框 34"/>
          <p:cNvSpPr txBox="1">
            <a:spLocks noChangeArrowheads="1"/>
          </p:cNvSpPr>
          <p:nvPr/>
        </p:nvSpPr>
        <p:spPr bwMode="auto">
          <a:xfrm>
            <a:off x="4282544"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2015</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35"/>
          <p:cNvSpPr txBox="1">
            <a:spLocks noChangeArrowheads="1"/>
          </p:cNvSpPr>
          <p:nvPr/>
        </p:nvSpPr>
        <p:spPr bwMode="auto">
          <a:xfrm>
            <a:off x="5001989"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2016</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36"/>
          <p:cNvSpPr txBox="1">
            <a:spLocks noChangeArrowheads="1"/>
          </p:cNvSpPr>
          <p:nvPr/>
        </p:nvSpPr>
        <p:spPr bwMode="auto">
          <a:xfrm>
            <a:off x="5599541"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2017</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文本框 37"/>
          <p:cNvSpPr txBox="1">
            <a:spLocks noChangeArrowheads="1"/>
          </p:cNvSpPr>
          <p:nvPr/>
        </p:nvSpPr>
        <p:spPr bwMode="auto">
          <a:xfrm>
            <a:off x="6623626"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2018</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38"/>
          <p:cNvSpPr txBox="1">
            <a:spLocks noChangeArrowheads="1"/>
          </p:cNvSpPr>
          <p:nvPr/>
        </p:nvSpPr>
        <p:spPr bwMode="auto">
          <a:xfrm>
            <a:off x="7471082"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2019</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文本框 39"/>
          <p:cNvSpPr txBox="1">
            <a:spLocks noChangeArrowheads="1"/>
          </p:cNvSpPr>
          <p:nvPr/>
        </p:nvSpPr>
        <p:spPr bwMode="auto">
          <a:xfrm>
            <a:off x="1309947" y="4141590"/>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40"/>
          <p:cNvSpPr txBox="1">
            <a:spLocks noChangeArrowheads="1"/>
          </p:cNvSpPr>
          <p:nvPr/>
        </p:nvSpPr>
        <p:spPr bwMode="auto">
          <a:xfrm>
            <a:off x="361725" y="3590763"/>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41"/>
          <p:cNvSpPr txBox="1">
            <a:spLocks noChangeArrowheads="1"/>
          </p:cNvSpPr>
          <p:nvPr/>
        </p:nvSpPr>
        <p:spPr bwMode="auto">
          <a:xfrm>
            <a:off x="2009036" y="2812950"/>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42"/>
          <p:cNvSpPr txBox="1">
            <a:spLocks noChangeArrowheads="1"/>
          </p:cNvSpPr>
          <p:nvPr/>
        </p:nvSpPr>
        <p:spPr bwMode="auto">
          <a:xfrm>
            <a:off x="2905086" y="3408348"/>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43"/>
          <p:cNvSpPr txBox="1">
            <a:spLocks noChangeArrowheads="1"/>
          </p:cNvSpPr>
          <p:nvPr/>
        </p:nvSpPr>
        <p:spPr bwMode="auto">
          <a:xfrm>
            <a:off x="4660601" y="3343395"/>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44"/>
          <p:cNvSpPr txBox="1">
            <a:spLocks noChangeArrowheads="1"/>
          </p:cNvSpPr>
          <p:nvPr/>
        </p:nvSpPr>
        <p:spPr bwMode="auto">
          <a:xfrm>
            <a:off x="5352766" y="2924288"/>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45"/>
          <p:cNvSpPr txBox="1">
            <a:spLocks noChangeArrowheads="1"/>
          </p:cNvSpPr>
          <p:nvPr/>
        </p:nvSpPr>
        <p:spPr bwMode="auto">
          <a:xfrm>
            <a:off x="5931891" y="2367164"/>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46"/>
          <p:cNvSpPr txBox="1">
            <a:spLocks noChangeArrowheads="1"/>
          </p:cNvSpPr>
          <p:nvPr/>
        </p:nvSpPr>
        <p:spPr bwMode="auto">
          <a:xfrm>
            <a:off x="7048651" y="1683987"/>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3" name="直接连接符 32"/>
          <p:cNvCxnSpPr>
            <a:stCxn id="5" idx="7"/>
            <a:endCxn id="6" idx="3"/>
          </p:cNvCxnSpPr>
          <p:nvPr/>
        </p:nvCxnSpPr>
        <p:spPr>
          <a:xfrm flipV="1">
            <a:off x="1167634" y="3828581"/>
            <a:ext cx="431403" cy="40267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6" idx="7"/>
            <a:endCxn id="7" idx="2"/>
          </p:cNvCxnSpPr>
          <p:nvPr/>
        </p:nvCxnSpPr>
        <p:spPr>
          <a:xfrm flipV="1">
            <a:off x="1764649" y="3267030"/>
            <a:ext cx="602861" cy="4182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7" idx="5"/>
            <a:endCxn id="8" idx="1"/>
          </p:cNvCxnSpPr>
          <p:nvPr/>
        </p:nvCxnSpPr>
        <p:spPr>
          <a:xfrm>
            <a:off x="2563083" y="3307971"/>
            <a:ext cx="425311" cy="45309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bwMode="auto">
          <a:xfrm rot="827460">
            <a:off x="3593870" y="4095265"/>
            <a:ext cx="216582" cy="221405"/>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latin typeface="微软雅黑" panose="020B0503020204020204" pitchFamily="34" charset="-122"/>
              <a:ea typeface="微软雅黑" panose="020B0503020204020204" pitchFamily="34" charset="-122"/>
            </a:endParaRPr>
          </a:p>
        </p:txBody>
      </p:sp>
      <p:cxnSp>
        <p:nvCxnSpPr>
          <p:cNvPr id="37" name="直接连接符 36"/>
          <p:cNvCxnSpPr>
            <a:stCxn id="8" idx="5"/>
            <a:endCxn id="36" idx="2"/>
          </p:cNvCxnSpPr>
          <p:nvPr/>
        </p:nvCxnSpPr>
        <p:spPr>
          <a:xfrm>
            <a:off x="3160808" y="3896098"/>
            <a:ext cx="436183" cy="28404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36" idx="7"/>
            <a:endCxn id="9" idx="3"/>
          </p:cNvCxnSpPr>
          <p:nvPr/>
        </p:nvCxnSpPr>
        <p:spPr>
          <a:xfrm flipV="1">
            <a:off x="3795181" y="3527422"/>
            <a:ext cx="630377" cy="62078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9" idx="7"/>
            <a:endCxn id="10" idx="3"/>
          </p:cNvCxnSpPr>
          <p:nvPr/>
        </p:nvCxnSpPr>
        <p:spPr>
          <a:xfrm flipV="1">
            <a:off x="4593878" y="3092108"/>
            <a:ext cx="520136" cy="29613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10" idx="7"/>
            <a:endCxn id="11" idx="3"/>
          </p:cNvCxnSpPr>
          <p:nvPr/>
        </p:nvCxnSpPr>
        <p:spPr>
          <a:xfrm flipV="1">
            <a:off x="5285125" y="2558417"/>
            <a:ext cx="356828" cy="39892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11" idx="7"/>
            <a:endCxn id="12" idx="3"/>
          </p:cNvCxnSpPr>
          <p:nvPr/>
        </p:nvCxnSpPr>
        <p:spPr>
          <a:xfrm flipV="1">
            <a:off x="5812612" y="1862126"/>
            <a:ext cx="937912" cy="56000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12" idx="7"/>
            <a:endCxn id="13" idx="3"/>
          </p:cNvCxnSpPr>
          <p:nvPr/>
        </p:nvCxnSpPr>
        <p:spPr>
          <a:xfrm flipV="1">
            <a:off x="6932166" y="1390664"/>
            <a:ext cx="652635" cy="3502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3" name="文本框 39"/>
          <p:cNvSpPr txBox="1">
            <a:spLocks noChangeArrowheads="1"/>
          </p:cNvSpPr>
          <p:nvPr/>
        </p:nvSpPr>
        <p:spPr bwMode="auto">
          <a:xfrm>
            <a:off x="3866505" y="4084451"/>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33"/>
          <p:cNvSpPr txBox="1">
            <a:spLocks noChangeArrowheads="1"/>
          </p:cNvSpPr>
          <p:nvPr/>
        </p:nvSpPr>
        <p:spPr bwMode="auto">
          <a:xfrm>
            <a:off x="3447614" y="4678746"/>
            <a:ext cx="529557" cy="269268"/>
          </a:xfrm>
          <a:prstGeom prst="rect">
            <a:avLst/>
          </a:prstGeom>
          <a:noFill/>
          <a:ln w="9525">
            <a:noFill/>
            <a:miter lim="800000"/>
          </a:ln>
        </p:spPr>
        <p:txBody>
          <a:bodyPr wrap="none" lIns="68543" tIns="34272" rIns="68543" bIns="34272">
            <a:spAutoFit/>
          </a:bodyPr>
          <a:lstStyle/>
          <a:p>
            <a:r>
              <a:rPr lang="en-US" altLang="zh-CN" sz="13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2014</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5" name="组合 44"/>
          <p:cNvGrpSpPr/>
          <p:nvPr/>
        </p:nvGrpSpPr>
        <p:grpSpPr>
          <a:xfrm>
            <a:off x="408567" y="4544638"/>
            <a:ext cx="8053955" cy="76668"/>
            <a:chOff x="738746" y="5964849"/>
            <a:chExt cx="10744200" cy="102248"/>
          </a:xfrm>
        </p:grpSpPr>
        <p:cxnSp>
          <p:nvCxnSpPr>
            <p:cNvPr id="46" name="直接连接符 45"/>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7" name="矩形 56"/>
          <p:cNvSpPr/>
          <p:nvPr/>
        </p:nvSpPr>
        <p:spPr>
          <a:xfrm>
            <a:off x="976610" y="979483"/>
            <a:ext cx="3163567" cy="1546541"/>
          </a:xfrm>
          <a:prstGeom prst="rect">
            <a:avLst/>
          </a:prstGeom>
        </p:spPr>
        <p:txBody>
          <a:bodyPr wrap="square" lIns="68543" tIns="34272" rIns="68543" bIns="34272">
            <a:spAutoFit/>
          </a:bodyPr>
          <a:lstStyle/>
          <a:p>
            <a:r>
              <a:rPr lang="zh-CN" altLang="en-US" b="1" dirty="0" smtClean="0">
                <a:solidFill>
                  <a:srgbClr val="EC8E1C"/>
                </a:solidFill>
                <a:latin typeface="微软雅黑" panose="020B0503020204020204" pitchFamily="34" charset="-122"/>
                <a:ea typeface="微软雅黑" panose="020B0503020204020204" pitchFamily="34" charset="-122"/>
              </a:rPr>
              <a:t>在此添加您的标题</a:t>
            </a:r>
            <a:endParaRPr lang="en-US" altLang="zh-CN" sz="1200" b="1" dirty="0">
              <a:solidFill>
                <a:srgbClr val="EC8E1C"/>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500"/>
                                        <p:tgtEl>
                                          <p:spTgt spid="57"/>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childTnLst>
                          </p:cTn>
                        </p:par>
                        <p:par>
                          <p:cTn id="20" fill="hold">
                            <p:stCondLst>
                              <p:cond delay="185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up)">
                                      <p:cBhvr>
                                        <p:cTn id="35" dur="500"/>
                                        <p:tgtEl>
                                          <p:spTgt spid="4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up)">
                                      <p:cBhvr>
                                        <p:cTn id="50" dur="500"/>
                                        <p:tgtEl>
                                          <p:spTgt spid="22"/>
                                        </p:tgtEl>
                                      </p:cBhvr>
                                    </p:animEffect>
                                  </p:childTnLst>
                                </p:cTn>
                              </p:par>
                            </p:childTnLst>
                          </p:cTn>
                        </p:par>
                        <p:par>
                          <p:cTn id="51" fill="hold">
                            <p:stCondLst>
                              <p:cond delay="2350"/>
                            </p:stCondLst>
                            <p:childTnLst>
                              <p:par>
                                <p:cTn id="52" presetID="10" presetClass="entr" presetSubtype="0"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childTnLst>
                          </p:cTn>
                        </p:par>
                        <p:par>
                          <p:cTn id="58" fill="hold">
                            <p:stCondLst>
                              <p:cond delay="2850"/>
                            </p:stCondLst>
                            <p:childTnLst>
                              <p:par>
                                <p:cTn id="59" presetID="22" presetClass="entr" presetSubtype="4"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down)">
                                      <p:cBhvr>
                                        <p:cTn id="61" dur="500"/>
                                        <p:tgtEl>
                                          <p:spTgt spid="33"/>
                                        </p:tgtEl>
                                      </p:cBhvr>
                                    </p:animEffect>
                                  </p:childTnLst>
                                </p:cTn>
                              </p:par>
                            </p:childTnLst>
                          </p:cTn>
                        </p:par>
                        <p:par>
                          <p:cTn id="62" fill="hold">
                            <p:stCondLst>
                              <p:cond delay="3350"/>
                            </p:stCondLst>
                            <p:childTnLst>
                              <p:par>
                                <p:cTn id="63" presetID="10"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500"/>
                                        <p:tgtEl>
                                          <p:spTgt spid="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down)">
                                      <p:cBhvr>
                                        <p:cTn id="68" dur="500"/>
                                        <p:tgtEl>
                                          <p:spTgt spid="24"/>
                                        </p:tgtEl>
                                      </p:cBhvr>
                                    </p:animEffect>
                                  </p:childTnLst>
                                </p:cTn>
                              </p:par>
                            </p:childTnLst>
                          </p:cTn>
                        </p:par>
                        <p:par>
                          <p:cTn id="69" fill="hold">
                            <p:stCondLst>
                              <p:cond delay="3850"/>
                            </p:stCondLst>
                            <p:childTnLst>
                              <p:par>
                                <p:cTn id="70" presetID="22" presetClass="entr" presetSubtype="4"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down)">
                                      <p:cBhvr>
                                        <p:cTn id="72" dur="500"/>
                                        <p:tgtEl>
                                          <p:spTgt spid="34"/>
                                        </p:tgtEl>
                                      </p:cBhvr>
                                    </p:animEffect>
                                  </p:childTnLst>
                                </p:cTn>
                              </p:par>
                            </p:childTnLst>
                          </p:cTn>
                        </p:par>
                        <p:par>
                          <p:cTn id="73" fill="hold">
                            <p:stCondLst>
                              <p:cond delay="4350"/>
                            </p:stCondLst>
                            <p:childTnLst>
                              <p:par>
                                <p:cTn id="74" presetID="10" presetClass="entr" presetSubtype="0" fill="hold" grpId="0"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down)">
                                      <p:cBhvr>
                                        <p:cTn id="79" dur="500"/>
                                        <p:tgtEl>
                                          <p:spTgt spid="25"/>
                                        </p:tgtEl>
                                      </p:cBhvr>
                                    </p:animEffect>
                                  </p:childTnLst>
                                </p:cTn>
                              </p:par>
                            </p:childTnLst>
                          </p:cTn>
                        </p:par>
                        <p:par>
                          <p:cTn id="80" fill="hold">
                            <p:stCondLst>
                              <p:cond delay="4850"/>
                            </p:stCondLst>
                            <p:childTnLst>
                              <p:par>
                                <p:cTn id="81" presetID="22" presetClass="entr" presetSubtype="1" fill="hold"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up)">
                                      <p:cBhvr>
                                        <p:cTn id="83" dur="500"/>
                                        <p:tgtEl>
                                          <p:spTgt spid="35"/>
                                        </p:tgtEl>
                                      </p:cBhvr>
                                    </p:animEffect>
                                  </p:childTnLst>
                                </p:cTn>
                              </p:par>
                            </p:childTnLst>
                          </p:cTn>
                        </p:par>
                        <p:par>
                          <p:cTn id="84" fill="hold">
                            <p:stCondLst>
                              <p:cond delay="5350"/>
                            </p:stCondLst>
                            <p:childTnLst>
                              <p:par>
                                <p:cTn id="85" presetID="10" presetClass="entr" presetSubtype="0" fill="hold" grpId="0" nodeType="after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fade">
                                      <p:cBhvr>
                                        <p:cTn id="87" dur="500"/>
                                        <p:tgtEl>
                                          <p:spTgt spid="8"/>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down)">
                                      <p:cBhvr>
                                        <p:cTn id="90" dur="500"/>
                                        <p:tgtEl>
                                          <p:spTgt spid="27"/>
                                        </p:tgtEl>
                                      </p:cBhvr>
                                    </p:animEffect>
                                  </p:childTnLst>
                                </p:cTn>
                              </p:par>
                            </p:childTnLst>
                          </p:cTn>
                        </p:par>
                        <p:par>
                          <p:cTn id="91" fill="hold">
                            <p:stCondLst>
                              <p:cond delay="5850"/>
                            </p:stCondLst>
                            <p:childTnLst>
                              <p:par>
                                <p:cTn id="92" presetID="22" presetClass="entr" presetSubtype="1" fill="hold"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up)">
                                      <p:cBhvr>
                                        <p:cTn id="94" dur="500"/>
                                        <p:tgtEl>
                                          <p:spTgt spid="37"/>
                                        </p:tgtEl>
                                      </p:cBhvr>
                                    </p:animEffect>
                                  </p:childTnLst>
                                </p:cTn>
                              </p:par>
                            </p:childTnLst>
                          </p:cTn>
                        </p:par>
                        <p:par>
                          <p:cTn id="95" fill="hold">
                            <p:stCondLst>
                              <p:cond delay="6350"/>
                            </p:stCondLst>
                            <p:childTnLst>
                              <p:par>
                                <p:cTn id="96" presetID="10" presetClass="entr" presetSubtype="0" fill="hold" grpId="0" nodeType="after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fade">
                                      <p:cBhvr>
                                        <p:cTn id="98" dur="500"/>
                                        <p:tgtEl>
                                          <p:spTgt spid="36"/>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wipe(down)">
                                      <p:cBhvr>
                                        <p:cTn id="101" dur="500"/>
                                        <p:tgtEl>
                                          <p:spTgt spid="43"/>
                                        </p:tgtEl>
                                      </p:cBhvr>
                                    </p:animEffect>
                                  </p:childTnLst>
                                </p:cTn>
                              </p:par>
                            </p:childTnLst>
                          </p:cTn>
                        </p:par>
                        <p:par>
                          <p:cTn id="102" fill="hold">
                            <p:stCondLst>
                              <p:cond delay="6850"/>
                            </p:stCondLst>
                            <p:childTnLst>
                              <p:par>
                                <p:cTn id="103" presetID="22" presetClass="entr" presetSubtype="4" fill="hold"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wipe(down)">
                                      <p:cBhvr>
                                        <p:cTn id="105" dur="500"/>
                                        <p:tgtEl>
                                          <p:spTgt spid="38"/>
                                        </p:tgtEl>
                                      </p:cBhvr>
                                    </p:animEffect>
                                  </p:childTnLst>
                                </p:cTn>
                              </p:par>
                            </p:childTnLst>
                          </p:cTn>
                        </p:par>
                        <p:par>
                          <p:cTn id="106" fill="hold">
                            <p:stCondLst>
                              <p:cond delay="7350"/>
                            </p:stCondLst>
                            <p:childTnLst>
                              <p:par>
                                <p:cTn id="107" presetID="10" presetClass="entr" presetSubtype="0" fill="hold" grpId="0" nodeType="afterEffect">
                                  <p:stCondLst>
                                    <p:cond delay="0"/>
                                  </p:stCondLst>
                                  <p:childTnLst>
                                    <p:set>
                                      <p:cBhvr>
                                        <p:cTn id="108" dur="1" fill="hold">
                                          <p:stCondLst>
                                            <p:cond delay="0"/>
                                          </p:stCondLst>
                                        </p:cTn>
                                        <p:tgtEl>
                                          <p:spTgt spid="9"/>
                                        </p:tgtEl>
                                        <p:attrNameLst>
                                          <p:attrName>style.visibility</p:attrName>
                                        </p:attrNameLst>
                                      </p:cBhvr>
                                      <p:to>
                                        <p:strVal val="visible"/>
                                      </p:to>
                                    </p:set>
                                    <p:animEffect transition="in" filter="fade">
                                      <p:cBhvr>
                                        <p:cTn id="109" dur="500"/>
                                        <p:tgtEl>
                                          <p:spTgt spid="9"/>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wipe(down)">
                                      <p:cBhvr>
                                        <p:cTn id="112" dur="500"/>
                                        <p:tgtEl>
                                          <p:spTgt spid="29"/>
                                        </p:tgtEl>
                                      </p:cBhvr>
                                    </p:animEffect>
                                  </p:childTnLst>
                                </p:cTn>
                              </p:par>
                            </p:childTnLst>
                          </p:cTn>
                        </p:par>
                        <p:par>
                          <p:cTn id="113" fill="hold">
                            <p:stCondLst>
                              <p:cond delay="7850"/>
                            </p:stCondLst>
                            <p:childTnLst>
                              <p:par>
                                <p:cTn id="114" presetID="22" presetClass="entr" presetSubtype="4" fill="hold" nodeType="afterEffect">
                                  <p:stCondLst>
                                    <p:cond delay="0"/>
                                  </p:stCondLst>
                                  <p:childTnLst>
                                    <p:set>
                                      <p:cBhvr>
                                        <p:cTn id="115" dur="1" fill="hold">
                                          <p:stCondLst>
                                            <p:cond delay="0"/>
                                          </p:stCondLst>
                                        </p:cTn>
                                        <p:tgtEl>
                                          <p:spTgt spid="39"/>
                                        </p:tgtEl>
                                        <p:attrNameLst>
                                          <p:attrName>style.visibility</p:attrName>
                                        </p:attrNameLst>
                                      </p:cBhvr>
                                      <p:to>
                                        <p:strVal val="visible"/>
                                      </p:to>
                                    </p:set>
                                    <p:animEffect transition="in" filter="wipe(down)">
                                      <p:cBhvr>
                                        <p:cTn id="116" dur="500"/>
                                        <p:tgtEl>
                                          <p:spTgt spid="39"/>
                                        </p:tgtEl>
                                      </p:cBhvr>
                                    </p:animEffect>
                                  </p:childTnLst>
                                </p:cTn>
                              </p:par>
                            </p:childTnLst>
                          </p:cTn>
                        </p:par>
                        <p:par>
                          <p:cTn id="117" fill="hold">
                            <p:stCondLst>
                              <p:cond delay="8350"/>
                            </p:stCondLst>
                            <p:childTnLst>
                              <p:par>
                                <p:cTn id="118" presetID="10" presetClass="entr" presetSubtype="0" fill="hold" grpId="0" nodeType="afterEffect">
                                  <p:stCondLst>
                                    <p:cond delay="0"/>
                                  </p:stCondLst>
                                  <p:childTnLst>
                                    <p:set>
                                      <p:cBhvr>
                                        <p:cTn id="119" dur="1" fill="hold">
                                          <p:stCondLst>
                                            <p:cond delay="0"/>
                                          </p:stCondLst>
                                        </p:cTn>
                                        <p:tgtEl>
                                          <p:spTgt spid="10"/>
                                        </p:tgtEl>
                                        <p:attrNameLst>
                                          <p:attrName>style.visibility</p:attrName>
                                        </p:attrNameLst>
                                      </p:cBhvr>
                                      <p:to>
                                        <p:strVal val="visible"/>
                                      </p:to>
                                    </p:set>
                                    <p:animEffect transition="in" filter="fade">
                                      <p:cBhvr>
                                        <p:cTn id="120" dur="500"/>
                                        <p:tgtEl>
                                          <p:spTgt spid="10"/>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wipe(down)">
                                      <p:cBhvr>
                                        <p:cTn id="123" dur="500"/>
                                        <p:tgtEl>
                                          <p:spTgt spid="30"/>
                                        </p:tgtEl>
                                      </p:cBhvr>
                                    </p:animEffect>
                                  </p:childTnLst>
                                </p:cTn>
                              </p:par>
                            </p:childTnLst>
                          </p:cTn>
                        </p:par>
                        <p:par>
                          <p:cTn id="124" fill="hold">
                            <p:stCondLst>
                              <p:cond delay="8850"/>
                            </p:stCondLst>
                            <p:childTnLst>
                              <p:par>
                                <p:cTn id="125" presetID="22" presetClass="entr" presetSubtype="4" fill="hold" nodeType="after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wipe(down)">
                                      <p:cBhvr>
                                        <p:cTn id="127" dur="500"/>
                                        <p:tgtEl>
                                          <p:spTgt spid="40"/>
                                        </p:tgtEl>
                                      </p:cBhvr>
                                    </p:animEffect>
                                  </p:childTnLst>
                                </p:cTn>
                              </p:par>
                            </p:childTnLst>
                          </p:cTn>
                        </p:par>
                        <p:par>
                          <p:cTn id="128" fill="hold">
                            <p:stCondLst>
                              <p:cond delay="9350"/>
                            </p:stCondLst>
                            <p:childTnLst>
                              <p:par>
                                <p:cTn id="129" presetID="10" presetClass="entr" presetSubtype="0" fill="hold" grpId="0" nodeType="afterEffect">
                                  <p:stCondLst>
                                    <p:cond delay="0"/>
                                  </p:stCondLst>
                                  <p:childTnLst>
                                    <p:set>
                                      <p:cBhvr>
                                        <p:cTn id="130" dur="1" fill="hold">
                                          <p:stCondLst>
                                            <p:cond delay="0"/>
                                          </p:stCondLst>
                                        </p:cTn>
                                        <p:tgtEl>
                                          <p:spTgt spid="11"/>
                                        </p:tgtEl>
                                        <p:attrNameLst>
                                          <p:attrName>style.visibility</p:attrName>
                                        </p:attrNameLst>
                                      </p:cBhvr>
                                      <p:to>
                                        <p:strVal val="visible"/>
                                      </p:to>
                                    </p:set>
                                    <p:animEffect transition="in" filter="fade">
                                      <p:cBhvr>
                                        <p:cTn id="131" dur="500"/>
                                        <p:tgtEl>
                                          <p:spTgt spid="11"/>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31"/>
                                        </p:tgtEl>
                                        <p:attrNameLst>
                                          <p:attrName>style.visibility</p:attrName>
                                        </p:attrNameLst>
                                      </p:cBhvr>
                                      <p:to>
                                        <p:strVal val="visible"/>
                                      </p:to>
                                    </p:set>
                                    <p:animEffect transition="in" filter="wipe(down)">
                                      <p:cBhvr>
                                        <p:cTn id="134" dur="500"/>
                                        <p:tgtEl>
                                          <p:spTgt spid="31"/>
                                        </p:tgtEl>
                                      </p:cBhvr>
                                    </p:animEffect>
                                  </p:childTnLst>
                                </p:cTn>
                              </p:par>
                            </p:childTnLst>
                          </p:cTn>
                        </p:par>
                        <p:par>
                          <p:cTn id="135" fill="hold">
                            <p:stCondLst>
                              <p:cond delay="9850"/>
                            </p:stCondLst>
                            <p:childTnLst>
                              <p:par>
                                <p:cTn id="136" presetID="22" presetClass="entr" presetSubtype="4" fill="hold" nodeType="afterEffect">
                                  <p:stCondLst>
                                    <p:cond delay="0"/>
                                  </p:stCondLst>
                                  <p:childTnLst>
                                    <p:set>
                                      <p:cBhvr>
                                        <p:cTn id="137" dur="1" fill="hold">
                                          <p:stCondLst>
                                            <p:cond delay="0"/>
                                          </p:stCondLst>
                                        </p:cTn>
                                        <p:tgtEl>
                                          <p:spTgt spid="41"/>
                                        </p:tgtEl>
                                        <p:attrNameLst>
                                          <p:attrName>style.visibility</p:attrName>
                                        </p:attrNameLst>
                                      </p:cBhvr>
                                      <p:to>
                                        <p:strVal val="visible"/>
                                      </p:to>
                                    </p:set>
                                    <p:animEffect transition="in" filter="wipe(down)">
                                      <p:cBhvr>
                                        <p:cTn id="138" dur="500"/>
                                        <p:tgtEl>
                                          <p:spTgt spid="41"/>
                                        </p:tgtEl>
                                      </p:cBhvr>
                                    </p:animEffect>
                                  </p:childTnLst>
                                </p:cTn>
                              </p:par>
                            </p:childTnLst>
                          </p:cTn>
                        </p:par>
                        <p:par>
                          <p:cTn id="139" fill="hold">
                            <p:stCondLst>
                              <p:cond delay="10350"/>
                            </p:stCondLst>
                            <p:childTnLst>
                              <p:par>
                                <p:cTn id="140" presetID="10" presetClass="entr" presetSubtype="0" fill="hold" grpId="0" nodeType="afterEffect">
                                  <p:stCondLst>
                                    <p:cond delay="0"/>
                                  </p:stCondLst>
                                  <p:childTnLst>
                                    <p:set>
                                      <p:cBhvr>
                                        <p:cTn id="141" dur="1" fill="hold">
                                          <p:stCondLst>
                                            <p:cond delay="0"/>
                                          </p:stCondLst>
                                        </p:cTn>
                                        <p:tgtEl>
                                          <p:spTgt spid="12"/>
                                        </p:tgtEl>
                                        <p:attrNameLst>
                                          <p:attrName>style.visibility</p:attrName>
                                        </p:attrNameLst>
                                      </p:cBhvr>
                                      <p:to>
                                        <p:strVal val="visible"/>
                                      </p:to>
                                    </p:set>
                                    <p:animEffect transition="in" filter="fade">
                                      <p:cBhvr>
                                        <p:cTn id="142" dur="500"/>
                                        <p:tgtEl>
                                          <p:spTgt spid="12"/>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32"/>
                                        </p:tgtEl>
                                        <p:attrNameLst>
                                          <p:attrName>style.visibility</p:attrName>
                                        </p:attrNameLst>
                                      </p:cBhvr>
                                      <p:to>
                                        <p:strVal val="visible"/>
                                      </p:to>
                                    </p:set>
                                    <p:animEffect transition="in" filter="wipe(down)">
                                      <p:cBhvr>
                                        <p:cTn id="145" dur="500"/>
                                        <p:tgtEl>
                                          <p:spTgt spid="32"/>
                                        </p:tgtEl>
                                      </p:cBhvr>
                                    </p:animEffect>
                                  </p:childTnLst>
                                </p:cTn>
                              </p:par>
                            </p:childTnLst>
                          </p:cTn>
                        </p:par>
                        <p:par>
                          <p:cTn id="146" fill="hold">
                            <p:stCondLst>
                              <p:cond delay="10850"/>
                            </p:stCondLst>
                            <p:childTnLst>
                              <p:par>
                                <p:cTn id="147" presetID="22" presetClass="entr" presetSubtype="4" fill="hold" nodeType="afterEffect">
                                  <p:stCondLst>
                                    <p:cond delay="0"/>
                                  </p:stCondLst>
                                  <p:childTnLst>
                                    <p:set>
                                      <p:cBhvr>
                                        <p:cTn id="148" dur="1" fill="hold">
                                          <p:stCondLst>
                                            <p:cond delay="0"/>
                                          </p:stCondLst>
                                        </p:cTn>
                                        <p:tgtEl>
                                          <p:spTgt spid="42"/>
                                        </p:tgtEl>
                                        <p:attrNameLst>
                                          <p:attrName>style.visibility</p:attrName>
                                        </p:attrNameLst>
                                      </p:cBhvr>
                                      <p:to>
                                        <p:strVal val="visible"/>
                                      </p:to>
                                    </p:set>
                                    <p:animEffect transition="in" filter="wipe(down)">
                                      <p:cBhvr>
                                        <p:cTn id="149" dur="500"/>
                                        <p:tgtEl>
                                          <p:spTgt spid="42"/>
                                        </p:tgtEl>
                                      </p:cBhvr>
                                    </p:animEffect>
                                  </p:childTnLst>
                                </p:cTn>
                              </p:par>
                            </p:childTnLst>
                          </p:cTn>
                        </p:par>
                        <p:par>
                          <p:cTn id="150" fill="hold">
                            <p:stCondLst>
                              <p:cond delay="11350"/>
                            </p:stCondLst>
                            <p:childTnLst>
                              <p:par>
                                <p:cTn id="151" presetID="10" presetClass="entr" presetSubtype="0" fill="hold" grpId="0" nodeType="afterEffect">
                                  <p:stCondLst>
                                    <p:cond delay="0"/>
                                  </p:stCondLst>
                                  <p:childTnLst>
                                    <p:set>
                                      <p:cBhvr>
                                        <p:cTn id="152" dur="1" fill="hold">
                                          <p:stCondLst>
                                            <p:cond delay="0"/>
                                          </p:stCondLst>
                                        </p:cTn>
                                        <p:tgtEl>
                                          <p:spTgt spid="13"/>
                                        </p:tgtEl>
                                        <p:attrNameLst>
                                          <p:attrName>style.visibility</p:attrName>
                                        </p:attrNameLst>
                                      </p:cBhvr>
                                      <p:to>
                                        <p:strVal val="visible"/>
                                      </p:to>
                                    </p:set>
                                    <p:animEffect transition="in" filter="fade">
                                      <p:cBhvr>
                                        <p:cTn id="153" dur="500"/>
                                        <p:tgtEl>
                                          <p:spTgt spid="13"/>
                                        </p:tgtEl>
                                      </p:cBhvr>
                                    </p:animEffect>
                                  </p:childTnLst>
                                </p:cTn>
                              </p:par>
                            </p:childTnLst>
                          </p:cTn>
                        </p:par>
                        <p:par>
                          <p:cTn id="154" fill="hold">
                            <p:stCondLst>
                              <p:cond delay="11850"/>
                            </p:stCondLst>
                            <p:childTnLst>
                              <p:par>
                                <p:cTn id="155" presetID="42" presetClass="entr" presetSubtype="0" fill="hold" grpId="0" nodeType="afterEffect">
                                  <p:stCondLst>
                                    <p:cond delay="0"/>
                                  </p:stCondLst>
                                  <p:childTnLst>
                                    <p:set>
                                      <p:cBhvr>
                                        <p:cTn id="156" dur="1" fill="hold">
                                          <p:stCondLst>
                                            <p:cond delay="0"/>
                                          </p:stCondLst>
                                        </p:cTn>
                                        <p:tgtEl>
                                          <p:spTgt spid="58"/>
                                        </p:tgtEl>
                                        <p:attrNameLst>
                                          <p:attrName>style.visibility</p:attrName>
                                        </p:attrNameLst>
                                      </p:cBhvr>
                                      <p:to>
                                        <p:strVal val="visible"/>
                                      </p:to>
                                    </p:set>
                                    <p:animEffect transition="in" filter="fade">
                                      <p:cBhvr>
                                        <p:cTn id="157" dur="1000"/>
                                        <p:tgtEl>
                                          <p:spTgt spid="58"/>
                                        </p:tgtEl>
                                      </p:cBhvr>
                                    </p:animEffect>
                                    <p:anim calcmode="lin" valueType="num">
                                      <p:cBhvr>
                                        <p:cTn id="158" dur="1000" fill="hold"/>
                                        <p:tgtEl>
                                          <p:spTgt spid="58"/>
                                        </p:tgtEl>
                                        <p:attrNameLst>
                                          <p:attrName>ppt_x</p:attrName>
                                        </p:attrNameLst>
                                      </p:cBhvr>
                                      <p:tavLst>
                                        <p:tav tm="0">
                                          <p:val>
                                            <p:strVal val="#ppt_x"/>
                                          </p:val>
                                        </p:tav>
                                        <p:tav tm="100000">
                                          <p:val>
                                            <p:strVal val="#ppt_x"/>
                                          </p:val>
                                        </p:tav>
                                      </p:tavLst>
                                    </p:anim>
                                    <p:anim calcmode="lin" valueType="num">
                                      <p:cBhvr>
                                        <p:cTn id="15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7" grpId="0"/>
      <p:bldP spid="29" grpId="0"/>
      <p:bldP spid="30" grpId="0"/>
      <p:bldP spid="31" grpId="0"/>
      <p:bldP spid="32" grpId="0"/>
      <p:bldP spid="36" grpId="0" animBg="1"/>
      <p:bldP spid="43" grpId="0"/>
      <p:bldP spid="44"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5" name="Text Box 10"/>
          <p:cNvSpPr txBox="1">
            <a:spLocks noChangeArrowheads="1"/>
          </p:cNvSpPr>
          <p:nvPr/>
        </p:nvSpPr>
        <p:spPr bwMode="auto">
          <a:xfrm>
            <a:off x="1329035" y="1275606"/>
            <a:ext cx="1330403" cy="989376"/>
          </a:xfrm>
          <a:prstGeom prst="rect">
            <a:avLst/>
          </a:prstGeom>
          <a:noFill/>
          <a:ln w="9525">
            <a:noFill/>
            <a:miter lim="800000"/>
          </a:ln>
        </p:spPr>
        <p:txBody>
          <a:bodyPr wrap="square" lIns="36282" tIns="18140" rIns="36282" bIns="18140">
            <a:spAutoFit/>
          </a:bodyPr>
          <a:lstStyle/>
          <a:p>
            <a:pPr defTabSz="862965">
              <a:lnSpc>
                <a:spcPct val="130000"/>
              </a:lnSpc>
            </a:pPr>
            <a:r>
              <a:rPr lang="zh-CN" altLang="en-US"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endParaRPr>
          </a:p>
          <a:p>
            <a:pPr defTabSz="862965">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 name="Text Box 10"/>
          <p:cNvSpPr txBox="1">
            <a:spLocks noChangeArrowheads="1"/>
          </p:cNvSpPr>
          <p:nvPr/>
        </p:nvSpPr>
        <p:spPr bwMode="auto">
          <a:xfrm>
            <a:off x="1259632" y="3199374"/>
            <a:ext cx="1330403" cy="989376"/>
          </a:xfrm>
          <a:prstGeom prst="rect">
            <a:avLst/>
          </a:prstGeom>
          <a:noFill/>
          <a:ln w="9525">
            <a:noFill/>
            <a:miter lim="800000"/>
          </a:ln>
        </p:spPr>
        <p:txBody>
          <a:bodyPr wrap="square" lIns="36282" tIns="18140" rIns="36282" bIns="18140">
            <a:spAutoFit/>
          </a:bodyPr>
          <a:lstStyle/>
          <a:p>
            <a:pPr defTabSz="862965">
              <a:lnSpc>
                <a:spcPct val="130000"/>
              </a:lnSpc>
            </a:pPr>
            <a:r>
              <a:rPr lang="zh-CN" altLang="en-US"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endParaRPr>
          </a:p>
          <a:p>
            <a:pPr defTabSz="862965">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Text Box 10"/>
          <p:cNvSpPr txBox="1">
            <a:spLocks noChangeArrowheads="1"/>
          </p:cNvSpPr>
          <p:nvPr/>
        </p:nvSpPr>
        <p:spPr bwMode="auto">
          <a:xfrm>
            <a:off x="6547592" y="1396570"/>
            <a:ext cx="1330403" cy="989376"/>
          </a:xfrm>
          <a:prstGeom prst="rect">
            <a:avLst/>
          </a:prstGeom>
          <a:noFill/>
          <a:ln w="9525">
            <a:noFill/>
            <a:miter lim="800000"/>
          </a:ln>
        </p:spPr>
        <p:txBody>
          <a:bodyPr wrap="square" lIns="36282" tIns="18140" rIns="36282" bIns="18140">
            <a:spAutoFit/>
          </a:bodyPr>
          <a:lstStyle/>
          <a:p>
            <a:pPr defTabSz="862965">
              <a:lnSpc>
                <a:spcPct val="130000"/>
              </a:lnSpc>
            </a:pPr>
            <a:r>
              <a:rPr lang="zh-CN" altLang="en-US"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endParaRPr>
          </a:p>
          <a:p>
            <a:pPr defTabSz="862965">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Text Box 10"/>
          <p:cNvSpPr txBox="1">
            <a:spLocks noChangeArrowheads="1"/>
          </p:cNvSpPr>
          <p:nvPr/>
        </p:nvSpPr>
        <p:spPr bwMode="auto">
          <a:xfrm>
            <a:off x="6547592" y="3291675"/>
            <a:ext cx="1330403" cy="989376"/>
          </a:xfrm>
          <a:prstGeom prst="rect">
            <a:avLst/>
          </a:prstGeom>
          <a:noFill/>
          <a:ln w="9525">
            <a:noFill/>
            <a:miter lim="800000"/>
          </a:ln>
        </p:spPr>
        <p:txBody>
          <a:bodyPr wrap="square" lIns="36282" tIns="18140" rIns="36282" bIns="18140">
            <a:spAutoFit/>
          </a:bodyPr>
          <a:lstStyle/>
          <a:p>
            <a:pPr defTabSz="862965">
              <a:lnSpc>
                <a:spcPct val="130000"/>
              </a:lnSpc>
            </a:pPr>
            <a:r>
              <a:rPr lang="zh-CN" altLang="en-US"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rgbClr val="EC8E1C"/>
              </a:solidFill>
              <a:latin typeface="微软雅黑" panose="020B0503020204020204" pitchFamily="34" charset="-122"/>
              <a:ea typeface="微软雅黑" panose="020B0503020204020204" pitchFamily="34" charset="-122"/>
              <a:cs typeface="Open Sans" panose="020B0606030504020204" pitchFamily="34" charset="0"/>
            </a:endParaRPr>
          </a:p>
          <a:p>
            <a:pPr defTabSz="862965">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9" name="组合 8"/>
          <p:cNvGrpSpPr/>
          <p:nvPr/>
        </p:nvGrpSpPr>
        <p:grpSpPr>
          <a:xfrm>
            <a:off x="3143221" y="1605023"/>
            <a:ext cx="2842224" cy="2116874"/>
            <a:chOff x="4692692" y="2532274"/>
            <a:chExt cx="3581400" cy="2667000"/>
          </a:xfrm>
        </p:grpSpPr>
        <p:graphicFrame>
          <p:nvGraphicFramePr>
            <p:cNvPr id="10" name="Chart 2"/>
            <p:cNvGraphicFramePr/>
            <p:nvPr/>
          </p:nvGraphicFramePr>
          <p:xfrm>
            <a:off x="4692692" y="2676048"/>
            <a:ext cx="3581400" cy="2387600"/>
          </p:xfrm>
          <a:graphic>
            <a:graphicData uri="http://schemas.openxmlformats.org/drawingml/2006/chart">
              <c:chart xmlns:c="http://schemas.openxmlformats.org/drawingml/2006/chart" xmlns:r="http://schemas.openxmlformats.org/officeDocument/2006/relationships" r:id="rId1"/>
            </a:graphicData>
          </a:graphic>
        </p:graphicFrame>
        <p:sp>
          <p:nvSpPr>
            <p:cNvPr id="11" name="Oval 3"/>
            <p:cNvSpPr/>
            <p:nvPr/>
          </p:nvSpPr>
          <p:spPr>
            <a:xfrm>
              <a:off x="5149892" y="2532274"/>
              <a:ext cx="2667000" cy="2667000"/>
            </a:xfrm>
            <a:prstGeom prst="ellipse">
              <a:avLst/>
            </a:pr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Box 10"/>
            <p:cNvSpPr txBox="1">
              <a:spLocks noChangeArrowheads="1"/>
            </p:cNvSpPr>
            <p:nvPr/>
          </p:nvSpPr>
          <p:spPr bwMode="auto">
            <a:xfrm>
              <a:off x="6015878" y="3478067"/>
              <a:ext cx="935028" cy="756133"/>
            </a:xfrm>
            <a:prstGeom prst="rect">
              <a:avLst/>
            </a:prstGeom>
            <a:noFill/>
            <a:ln w="9525">
              <a:noFill/>
              <a:miter lim="800000"/>
            </a:ln>
          </p:spPr>
          <p:txBody>
            <a:bodyPr wrap="square" lIns="45720" tIns="22860" rIns="45720" bIns="22860">
              <a:spAutoFit/>
            </a:bodyPr>
            <a:lstStyle/>
            <a:p>
              <a:pPr algn="ctr" defTabSz="862965"/>
              <a:r>
                <a:rPr lang="zh-CN" altLang="en-US" b="1" dirty="0" smtClean="0">
                  <a:solidFill>
                    <a:srgbClr val="EC8E1C"/>
                  </a:solidFill>
                  <a:latin typeface="微软雅黑" panose="020B0503020204020204" pitchFamily="34" charset="-122"/>
                  <a:ea typeface="微软雅黑" panose="020B0503020204020204" pitchFamily="34" charset="-122"/>
                  <a:cs typeface="Open Sans" panose="020B0606030504020204" pitchFamily="34" charset="0"/>
                </a:rPr>
                <a:t>区域</a:t>
              </a:r>
              <a:endParaRPr lang="en-US" altLang="zh-CN" b="1" dirty="0" smtClean="0">
                <a:solidFill>
                  <a:srgbClr val="EC8E1C"/>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862965"/>
              <a:r>
                <a:rPr lang="zh-CN" altLang="en-US" b="1" dirty="0" smtClean="0">
                  <a:solidFill>
                    <a:srgbClr val="EC8E1C"/>
                  </a:solidFill>
                  <a:latin typeface="微软雅黑" panose="020B0503020204020204" pitchFamily="34" charset="-122"/>
                  <a:ea typeface="微软雅黑" panose="020B0503020204020204" pitchFamily="34" charset="-122"/>
                  <a:cs typeface="Open Sans" panose="020B0606030504020204" pitchFamily="34" charset="0"/>
                </a:rPr>
                <a:t>市场</a:t>
              </a:r>
              <a:endParaRPr lang="en-US" b="1" dirty="0" smtClean="0">
                <a:solidFill>
                  <a:srgbClr val="EC8E1C"/>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组合 12"/>
          <p:cNvGrpSpPr/>
          <p:nvPr/>
        </p:nvGrpSpPr>
        <p:grpSpPr>
          <a:xfrm>
            <a:off x="2697685" y="1396570"/>
            <a:ext cx="1100646" cy="1054696"/>
            <a:chOff x="4131285" y="2269648"/>
            <a:chExt cx="1386891" cy="1328785"/>
          </a:xfrm>
        </p:grpSpPr>
        <p:sp>
          <p:nvSpPr>
            <p:cNvPr id="14" name="Oval 4"/>
            <p:cNvSpPr/>
            <p:nvPr/>
          </p:nvSpPr>
          <p:spPr>
            <a:xfrm>
              <a:off x="4923526" y="3031361"/>
              <a:ext cx="586024" cy="567072"/>
            </a:xfrm>
            <a:prstGeom prst="ellipse">
              <a:avLst/>
            </a:pr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Oval 9"/>
            <p:cNvSpPr/>
            <p:nvPr/>
          </p:nvSpPr>
          <p:spPr>
            <a:xfrm>
              <a:off x="4131285" y="2269648"/>
              <a:ext cx="594227" cy="597637"/>
            </a:xfrm>
            <a:prstGeom prst="ellipse">
              <a:avLst/>
            </a:prstGeom>
            <a:solidFill>
              <a:srgbClr val="EC8E1C"/>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rgbClr val="EC8E1C"/>
                </a:solidFill>
              </a:endParaRPr>
            </a:p>
          </p:txBody>
        </p:sp>
        <p:grpSp>
          <p:nvGrpSpPr>
            <p:cNvPr id="16" name="Group 10"/>
            <p:cNvGrpSpPr/>
            <p:nvPr/>
          </p:nvGrpSpPr>
          <p:grpSpPr>
            <a:xfrm>
              <a:off x="4239552" y="2398666"/>
              <a:ext cx="381854" cy="310725"/>
              <a:chOff x="1550139" y="1314466"/>
              <a:chExt cx="509139" cy="414300"/>
            </a:xfrm>
            <a:solidFill>
              <a:schemeClr val="bg1"/>
            </a:solidFill>
          </p:grpSpPr>
          <p:sp>
            <p:nvSpPr>
              <p:cNvPr id="1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sp>
            <p:nvSpPr>
              <p:cNvPr id="20"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sp>
            <p:nvSpPr>
              <p:cNvPr id="2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grpSp>
        <p:sp>
          <p:nvSpPr>
            <p:cNvPr id="17" name="Text Box 10"/>
            <p:cNvSpPr txBox="1">
              <a:spLocks noChangeArrowheads="1"/>
            </p:cNvSpPr>
            <p:nvPr/>
          </p:nvSpPr>
          <p:spPr bwMode="auto">
            <a:xfrm>
              <a:off x="4932151" y="3154995"/>
              <a:ext cx="586025" cy="329596"/>
            </a:xfrm>
            <a:prstGeom prst="rect">
              <a:avLst/>
            </a:prstGeom>
            <a:noFill/>
            <a:ln w="9525">
              <a:noFill/>
              <a:miter lim="800000"/>
            </a:ln>
          </p:spPr>
          <p:txBody>
            <a:bodyPr wrap="square" lIns="45720" tIns="22860" rIns="45720" bIns="22860">
              <a:spAutoFit/>
            </a:bodyPr>
            <a:lstStyle/>
            <a:p>
              <a:pPr algn="ctr" defTabSz="862965"/>
              <a:r>
                <a:rPr lang="en-US"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35%</a:t>
              </a:r>
              <a:endParaRPr lang="en-US"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Straight Arrow Connector 55"/>
            <p:cNvCxnSpPr>
              <a:stCxn id="14" idx="1"/>
              <a:endCxn id="15" idx="5"/>
            </p:cNvCxnSpPr>
            <p:nvPr/>
          </p:nvCxnSpPr>
          <p:spPr>
            <a:xfrm flipH="1" flipV="1">
              <a:off x="4638489" y="2779763"/>
              <a:ext cx="370858" cy="334644"/>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5140601" y="1555374"/>
            <a:ext cx="1277626" cy="631275"/>
            <a:chOff x="7209526" y="2469728"/>
            <a:chExt cx="1609897" cy="795330"/>
          </a:xfrm>
        </p:grpSpPr>
        <p:cxnSp>
          <p:nvCxnSpPr>
            <p:cNvPr id="23" name="Straight Arrow Connector 58"/>
            <p:cNvCxnSpPr>
              <a:endCxn id="25" idx="2"/>
            </p:cNvCxnSpPr>
            <p:nvPr/>
          </p:nvCxnSpPr>
          <p:spPr>
            <a:xfrm flipV="1">
              <a:off x="7740692" y="2768547"/>
              <a:ext cx="484504" cy="183726"/>
            </a:xfrm>
            <a:prstGeom prst="straightConnector1">
              <a:avLst/>
            </a:prstGeom>
            <a:ln w="19050">
              <a:solidFill>
                <a:srgbClr val="C6C9CE"/>
              </a:solidFill>
              <a:tailEnd type="arrow"/>
            </a:ln>
          </p:spPr>
          <p:style>
            <a:lnRef idx="1">
              <a:schemeClr val="accent1"/>
            </a:lnRef>
            <a:fillRef idx="0">
              <a:schemeClr val="accent1"/>
            </a:fillRef>
            <a:effectRef idx="0">
              <a:schemeClr val="accent1"/>
            </a:effectRef>
            <a:fontRef idx="minor">
              <a:schemeClr val="tx1"/>
            </a:fontRef>
          </p:style>
        </p:cxnSp>
        <p:sp>
          <p:nvSpPr>
            <p:cNvPr id="24" name="Oval 5"/>
            <p:cNvSpPr/>
            <p:nvPr/>
          </p:nvSpPr>
          <p:spPr>
            <a:xfrm>
              <a:off x="7209526" y="2697986"/>
              <a:ext cx="586024" cy="567072"/>
            </a:xfrm>
            <a:prstGeom prst="ellipse">
              <a:avLst/>
            </a:prstGeom>
            <a:solidFill>
              <a:srgbClr val="C6C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8E1C"/>
                </a:solidFill>
              </a:endParaRPr>
            </a:p>
          </p:txBody>
        </p:sp>
        <p:sp>
          <p:nvSpPr>
            <p:cNvPr id="25" name="Oval 21"/>
            <p:cNvSpPr/>
            <p:nvPr/>
          </p:nvSpPr>
          <p:spPr>
            <a:xfrm>
              <a:off x="8225196" y="2469728"/>
              <a:ext cx="594227" cy="597637"/>
            </a:xfrm>
            <a:prstGeom prst="ellipse">
              <a:avLst/>
            </a:prstGeom>
            <a:solidFill>
              <a:srgbClr val="C6C9CE"/>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rgbClr val="EC8E1C"/>
                </a:solidFill>
              </a:endParaRPr>
            </a:p>
          </p:txBody>
        </p:sp>
        <p:grpSp>
          <p:nvGrpSpPr>
            <p:cNvPr id="27" name="Group 22"/>
            <p:cNvGrpSpPr/>
            <p:nvPr/>
          </p:nvGrpSpPr>
          <p:grpSpPr>
            <a:xfrm>
              <a:off x="8346345" y="2631940"/>
              <a:ext cx="353172" cy="262091"/>
              <a:chOff x="5129089" y="3156352"/>
              <a:chExt cx="474198" cy="351905"/>
            </a:xfrm>
            <a:solidFill>
              <a:schemeClr val="bg1"/>
            </a:solidFill>
          </p:grpSpPr>
          <p:sp>
            <p:nvSpPr>
              <p:cNvPr id="30"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solidFill>
                <a:srgbClr val="FECA01"/>
              </a:solidFill>
              <a:ln>
                <a:noFill/>
              </a:ln>
            </p:spPr>
            <p:txBody>
              <a:bodyPr vert="horz" wrap="square" lIns="91440" tIns="45720" rIns="91440" bIns="45720" numCol="1" anchor="t" anchorCtr="0" compatLnSpc="1"/>
              <a:lstStyle/>
              <a:p>
                <a:endParaRPr lang="en-US" sz="1200">
                  <a:solidFill>
                    <a:srgbClr val="EC8E1C"/>
                  </a:solidFill>
                </a:endParaRPr>
              </a:p>
            </p:txBody>
          </p:sp>
          <p:sp>
            <p:nvSpPr>
              <p:cNvPr id="31"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solidFill>
                <a:srgbClr val="FECA01"/>
              </a:solidFill>
              <a:ln>
                <a:noFill/>
              </a:ln>
            </p:spPr>
            <p:txBody>
              <a:bodyPr vert="horz" wrap="square" lIns="91440" tIns="45720" rIns="91440" bIns="45720" numCol="1" anchor="t" anchorCtr="0" compatLnSpc="1"/>
              <a:lstStyle/>
              <a:p>
                <a:endParaRPr lang="en-US" sz="1200">
                  <a:solidFill>
                    <a:srgbClr val="EC8E1C"/>
                  </a:solidFill>
                </a:endParaRPr>
              </a:p>
            </p:txBody>
          </p:sp>
        </p:grpSp>
        <p:sp>
          <p:nvSpPr>
            <p:cNvPr id="29" name="Text Box 10"/>
            <p:cNvSpPr txBox="1">
              <a:spLocks noChangeArrowheads="1"/>
            </p:cNvSpPr>
            <p:nvPr/>
          </p:nvSpPr>
          <p:spPr bwMode="auto">
            <a:xfrm>
              <a:off x="7226778" y="2810979"/>
              <a:ext cx="586024" cy="329597"/>
            </a:xfrm>
            <a:prstGeom prst="rect">
              <a:avLst/>
            </a:prstGeom>
            <a:noFill/>
            <a:ln w="9525">
              <a:noFill/>
              <a:miter lim="800000"/>
            </a:ln>
          </p:spPr>
          <p:txBody>
            <a:bodyPr wrap="square" lIns="45720" tIns="22860" rIns="45720" bIns="22860">
              <a:spAutoFit/>
            </a:bodyPr>
            <a:lstStyle/>
            <a:p>
              <a:pPr algn="ctr" defTabSz="862965"/>
              <a:r>
                <a:rPr lang="en-US" sz="1400" b="1" dirty="0" smtClean="0">
                  <a:solidFill>
                    <a:srgbClr val="EC8E1C"/>
                  </a:solidFill>
                  <a:latin typeface="Open Sans" panose="020B0606030504020204" pitchFamily="34" charset="0"/>
                  <a:ea typeface="Open Sans" panose="020B0606030504020204" pitchFamily="34" charset="0"/>
                  <a:cs typeface="Open Sans" panose="020B0606030504020204" pitchFamily="34" charset="0"/>
                </a:rPr>
                <a:t>25%</a:t>
              </a:r>
              <a:endParaRPr lang="en-US" sz="1400" b="1" dirty="0" smtClean="0">
                <a:solidFill>
                  <a:srgbClr val="EC8E1C"/>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2" name="组合 31"/>
          <p:cNvGrpSpPr/>
          <p:nvPr/>
        </p:nvGrpSpPr>
        <p:grpSpPr>
          <a:xfrm>
            <a:off x="5263894" y="3041304"/>
            <a:ext cx="1092048" cy="915165"/>
            <a:chOff x="7364886" y="4341813"/>
            <a:chExt cx="1376056" cy="1152994"/>
          </a:xfrm>
        </p:grpSpPr>
        <p:sp>
          <p:nvSpPr>
            <p:cNvPr id="33" name="Oval 7"/>
            <p:cNvSpPr/>
            <p:nvPr/>
          </p:nvSpPr>
          <p:spPr>
            <a:xfrm>
              <a:off x="7365388" y="4341813"/>
              <a:ext cx="586024" cy="567072"/>
            </a:xfrm>
            <a:prstGeom prst="ellipse">
              <a:avLst/>
            </a:prstGeom>
            <a:solidFill>
              <a:srgbClr val="C6C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8E1C"/>
                </a:solidFill>
              </a:endParaRPr>
            </a:p>
          </p:txBody>
        </p:sp>
        <p:sp>
          <p:nvSpPr>
            <p:cNvPr id="34" name="Oval 26"/>
            <p:cNvSpPr/>
            <p:nvPr/>
          </p:nvSpPr>
          <p:spPr>
            <a:xfrm>
              <a:off x="8146715" y="4897170"/>
              <a:ext cx="594227" cy="597637"/>
            </a:xfrm>
            <a:prstGeom prst="ellipse">
              <a:avLst/>
            </a:prstGeom>
            <a:solidFill>
              <a:srgbClr val="C6C9CE"/>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rgbClr val="EC8E1C"/>
                </a:solidFill>
              </a:endParaRPr>
            </a:p>
          </p:txBody>
        </p:sp>
        <p:grpSp>
          <p:nvGrpSpPr>
            <p:cNvPr id="35" name="Group 34"/>
            <p:cNvGrpSpPr/>
            <p:nvPr/>
          </p:nvGrpSpPr>
          <p:grpSpPr>
            <a:xfrm>
              <a:off x="8268361" y="5040081"/>
              <a:ext cx="385440" cy="269394"/>
              <a:chOff x="7999238" y="1399322"/>
              <a:chExt cx="464215" cy="324452"/>
            </a:xfrm>
            <a:solidFill>
              <a:schemeClr val="bg1"/>
            </a:solidFill>
          </p:grpSpPr>
          <p:sp>
            <p:nvSpPr>
              <p:cNvPr id="38"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solidFill>
                <a:srgbClr val="FECA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sp>
            <p:nvSpPr>
              <p:cNvPr id="39"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solidFill>
                <a:srgbClr val="FECA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grpSp>
        <p:sp>
          <p:nvSpPr>
            <p:cNvPr id="36" name="Text Box 10"/>
            <p:cNvSpPr txBox="1">
              <a:spLocks noChangeArrowheads="1"/>
            </p:cNvSpPr>
            <p:nvPr/>
          </p:nvSpPr>
          <p:spPr bwMode="auto">
            <a:xfrm>
              <a:off x="7364886" y="4468589"/>
              <a:ext cx="586023" cy="329596"/>
            </a:xfrm>
            <a:prstGeom prst="rect">
              <a:avLst/>
            </a:prstGeom>
            <a:noFill/>
            <a:ln w="9525">
              <a:noFill/>
              <a:miter lim="800000"/>
            </a:ln>
          </p:spPr>
          <p:txBody>
            <a:bodyPr wrap="square" lIns="45720" tIns="22860" rIns="45720" bIns="22860">
              <a:spAutoFit/>
            </a:bodyPr>
            <a:lstStyle/>
            <a:p>
              <a:pPr algn="ctr" defTabSz="862965"/>
              <a:r>
                <a:rPr lang="en-US" sz="1400" b="1" dirty="0" smtClean="0">
                  <a:solidFill>
                    <a:srgbClr val="EC8E1C"/>
                  </a:solidFill>
                  <a:latin typeface="Open Sans" panose="020B0606030504020204" pitchFamily="34" charset="0"/>
                  <a:ea typeface="Open Sans" panose="020B0606030504020204" pitchFamily="34" charset="0"/>
                  <a:cs typeface="Open Sans" panose="020B0606030504020204" pitchFamily="34" charset="0"/>
                </a:rPr>
                <a:t>10%</a:t>
              </a:r>
              <a:endParaRPr lang="en-US" sz="1400" b="1" dirty="0" smtClean="0">
                <a:solidFill>
                  <a:srgbClr val="EC8E1C"/>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7" name="Straight Arrow Connector 60"/>
            <p:cNvCxnSpPr>
              <a:stCxn id="33" idx="5"/>
              <a:endCxn id="34" idx="1"/>
            </p:cNvCxnSpPr>
            <p:nvPr/>
          </p:nvCxnSpPr>
          <p:spPr>
            <a:xfrm>
              <a:off x="7865591" y="4825839"/>
              <a:ext cx="368147" cy="158853"/>
            </a:xfrm>
            <a:prstGeom prst="straightConnector1">
              <a:avLst/>
            </a:prstGeom>
            <a:ln w="19050">
              <a:solidFill>
                <a:srgbClr val="C6C9CE"/>
              </a:solidFill>
              <a:tailEnd type="arrow"/>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2737360" y="3513210"/>
            <a:ext cx="1870512" cy="582651"/>
            <a:chOff x="4181276" y="4936361"/>
            <a:chExt cx="2356974" cy="734069"/>
          </a:xfrm>
        </p:grpSpPr>
        <p:sp>
          <p:nvSpPr>
            <p:cNvPr id="41" name="Oval 6"/>
            <p:cNvSpPr/>
            <p:nvPr/>
          </p:nvSpPr>
          <p:spPr>
            <a:xfrm>
              <a:off x="5952226" y="4936361"/>
              <a:ext cx="586024" cy="567072"/>
            </a:xfrm>
            <a:prstGeom prst="ellipse">
              <a:avLst/>
            </a:prstGeom>
            <a:solidFill>
              <a:srgbClr val="C6C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8E1C"/>
                </a:solidFill>
              </a:endParaRPr>
            </a:p>
          </p:txBody>
        </p:sp>
        <p:sp>
          <p:nvSpPr>
            <p:cNvPr id="42" name="Oval 15"/>
            <p:cNvSpPr/>
            <p:nvPr/>
          </p:nvSpPr>
          <p:spPr>
            <a:xfrm>
              <a:off x="4181276" y="5072793"/>
              <a:ext cx="594227" cy="597637"/>
            </a:xfrm>
            <a:prstGeom prst="ellipse">
              <a:avLst/>
            </a:prstGeom>
            <a:solidFill>
              <a:srgbClr val="C6C9CE"/>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rgbClr val="EC8E1C"/>
                </a:solidFill>
              </a:endParaRPr>
            </a:p>
          </p:txBody>
        </p:sp>
        <p:grpSp>
          <p:nvGrpSpPr>
            <p:cNvPr id="43" name="Group 30"/>
            <p:cNvGrpSpPr/>
            <p:nvPr/>
          </p:nvGrpSpPr>
          <p:grpSpPr>
            <a:xfrm>
              <a:off x="4315369" y="5231695"/>
              <a:ext cx="341924" cy="312911"/>
              <a:chOff x="6726389" y="1486674"/>
              <a:chExt cx="411805" cy="376863"/>
            </a:xfrm>
            <a:solidFill>
              <a:schemeClr val="bg1"/>
            </a:solidFill>
          </p:grpSpPr>
          <p:sp>
            <p:nvSpPr>
              <p:cNvPr id="46"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sp>
            <p:nvSpPr>
              <p:cNvPr id="47"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sp>
            <p:nvSpPr>
              <p:cNvPr id="48"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rgbClr val="EC8E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solidFill>
                    <a:srgbClr val="EC8E1C"/>
                  </a:solidFill>
                </a:endParaRPr>
              </a:p>
            </p:txBody>
          </p:sp>
        </p:grpSp>
        <p:sp>
          <p:nvSpPr>
            <p:cNvPr id="44" name="Text Box 10"/>
            <p:cNvSpPr txBox="1">
              <a:spLocks noChangeArrowheads="1"/>
            </p:cNvSpPr>
            <p:nvPr/>
          </p:nvSpPr>
          <p:spPr bwMode="auto">
            <a:xfrm>
              <a:off x="5960851" y="5055493"/>
              <a:ext cx="573992" cy="329597"/>
            </a:xfrm>
            <a:prstGeom prst="rect">
              <a:avLst/>
            </a:prstGeom>
            <a:noFill/>
            <a:ln w="9525">
              <a:noFill/>
              <a:miter lim="800000"/>
            </a:ln>
          </p:spPr>
          <p:txBody>
            <a:bodyPr wrap="square" lIns="45720" tIns="22860" rIns="45720" bIns="22860">
              <a:spAutoFit/>
            </a:bodyPr>
            <a:lstStyle/>
            <a:p>
              <a:pPr algn="ctr" defTabSz="862965"/>
              <a:r>
                <a:rPr lang="en-US" sz="1400" b="1" dirty="0" smtClean="0">
                  <a:solidFill>
                    <a:srgbClr val="EC8E1C"/>
                  </a:solidFill>
                  <a:latin typeface="Open Sans" panose="020B0606030504020204" pitchFamily="34" charset="0"/>
                  <a:ea typeface="Open Sans" panose="020B0606030504020204" pitchFamily="34" charset="0"/>
                  <a:cs typeface="Open Sans" panose="020B0606030504020204" pitchFamily="34" charset="0"/>
                </a:rPr>
                <a:t>20%</a:t>
              </a:r>
              <a:endParaRPr lang="en-US" sz="1400" b="1" dirty="0" smtClean="0">
                <a:solidFill>
                  <a:srgbClr val="EC8E1C"/>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45" name="Straight Arrow Connector 62"/>
            <p:cNvCxnSpPr>
              <a:stCxn id="41" idx="3"/>
              <a:endCxn id="42" idx="6"/>
            </p:cNvCxnSpPr>
            <p:nvPr/>
          </p:nvCxnSpPr>
          <p:spPr>
            <a:xfrm flipH="1" flipV="1">
              <a:off x="4775503" y="5371612"/>
              <a:ext cx="1262544" cy="48775"/>
            </a:xfrm>
            <a:prstGeom prst="straightConnector1">
              <a:avLst/>
            </a:prstGeom>
            <a:ln w="19050">
              <a:solidFill>
                <a:srgbClr val="C6C9CE"/>
              </a:solidFill>
              <a:tailEnd type="arrow"/>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6986783" y="5596086"/>
            <a:ext cx="649537" cy="369332"/>
          </a:xfrm>
          <a:prstGeom prst="rect">
            <a:avLst/>
          </a:prstGeom>
          <a:noFill/>
        </p:spPr>
        <p:txBody>
          <a:bodyPr wrap="none" rtlCol="0">
            <a:spAutoFit/>
          </a:bodyPr>
          <a:lstStyle/>
          <a:p>
            <a:r>
              <a:rPr lang="zh-CN" altLang="en-US" b="1" dirty="0" smtClean="0"/>
              <a:t>延时</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53" presetClass="entr" presetSubtype="16"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350"/>
                            </p:stCondLst>
                            <p:childTnLst>
                              <p:par>
                                <p:cTn id="19" presetID="22" presetClass="entr" presetSubtype="2"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1850"/>
                            </p:stCondLst>
                            <p:childTnLst>
                              <p:par>
                                <p:cTn id="26" presetID="22" presetClass="entr" presetSubtype="2"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right)">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2350"/>
                            </p:stCondLst>
                            <p:childTnLst>
                              <p:par>
                                <p:cTn id="33" presetID="22" presetClass="entr" presetSubtype="8"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par>
                          <p:cTn id="46" fill="hold">
                            <p:stCondLst>
                              <p:cond delay="3350"/>
                            </p:stCondLst>
                            <p:childTnLst>
                              <p:par>
                                <p:cTn id="47" presetID="42" presetClass="entr" presetSubtype="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p:bldP spid="6" grpId="0"/>
      <p:bldP spid="7" grpId="0"/>
      <p:bldP spid="8" grpId="0"/>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025957" y="2946392"/>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endParaRPr lang="zh-CN" altLang="en-US" sz="1300" dirty="0">
              <a:solidFill>
                <a:schemeClr val="tx1">
                  <a:lumMod val="85000"/>
                  <a:lumOff val="15000"/>
                </a:schemeClr>
              </a:solidFill>
            </a:endParaRPr>
          </a:p>
        </p:txBody>
      </p:sp>
      <p:sp>
        <p:nvSpPr>
          <p:cNvPr id="20" name="TextBox 19"/>
          <p:cNvSpPr txBox="1"/>
          <p:nvPr/>
        </p:nvSpPr>
        <p:spPr>
          <a:xfrm>
            <a:off x="2123749" y="1830939"/>
            <a:ext cx="1193420" cy="692337"/>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607913" y="2771017"/>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endParaRPr lang="zh-CN" altLang="en-US" sz="1300" dirty="0">
              <a:solidFill>
                <a:schemeClr val="tx1">
                  <a:lumMod val="85000"/>
                  <a:lumOff val="15000"/>
                </a:schemeClr>
              </a:solidFill>
            </a:endParaRPr>
          </a:p>
        </p:txBody>
      </p:sp>
      <p:sp>
        <p:nvSpPr>
          <p:cNvPr id="22" name="TextBox 21"/>
          <p:cNvSpPr txBox="1"/>
          <p:nvPr/>
        </p:nvSpPr>
        <p:spPr>
          <a:xfrm>
            <a:off x="4689429" y="1960089"/>
            <a:ext cx="1193420" cy="484636"/>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文字点击</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454228" y="1275606"/>
            <a:ext cx="1943204" cy="2879090"/>
          </a:xfrm>
          <a:prstGeom prst="rect">
            <a:avLst/>
          </a:prstGeom>
        </p:spPr>
        <p:txBody>
          <a:bodyPr wrap="square" lIns="68543" tIns="34272" rIns="68543" bIns="34272">
            <a:spAutoFit/>
          </a:bodyPr>
          <a:lstStyle/>
          <a:p>
            <a:pPr>
              <a:lnSpc>
                <a:spcPct val="150000"/>
              </a:lnSpc>
            </a:pPr>
            <a:r>
              <a:rPr lang="zh-CN" altLang="en-US" sz="1500" b="1" dirty="0">
                <a:solidFill>
                  <a:srgbClr val="EC8E1C"/>
                </a:solidFill>
                <a:latin typeface="微软雅黑" panose="020B0503020204020204" pitchFamily="34" charset="-122"/>
                <a:ea typeface="微软雅黑" panose="020B0503020204020204" pitchFamily="34" charset="-122"/>
              </a:rPr>
              <a:t>点击</a:t>
            </a:r>
            <a:r>
              <a:rPr lang="zh-CN" altLang="en-US" sz="1500" b="1" dirty="0" smtClean="0">
                <a:solidFill>
                  <a:srgbClr val="EC8E1C"/>
                </a:solidFill>
                <a:latin typeface="微软雅黑" panose="020B0503020204020204" pitchFamily="34" charset="-122"/>
                <a:ea typeface="微软雅黑" panose="020B0503020204020204" pitchFamily="34" charset="-122"/>
              </a:rPr>
              <a:t>添加您的标题</a:t>
            </a:r>
            <a:endParaRPr lang="en-US" altLang="zh-CN" sz="1500" b="1" dirty="0">
              <a:solidFill>
                <a:srgbClr val="EC8E1C"/>
              </a:solidFill>
              <a:latin typeface="微软雅黑" panose="020B0503020204020204" pitchFamily="34" charset="-122"/>
              <a:ea typeface="微软雅黑" panose="020B0503020204020204" pitchFamily="34" charset="-122"/>
            </a:endParaRPr>
          </a:p>
          <a:p>
            <a:pPr algn="just">
              <a:lnSpc>
                <a:spcPct val="150000"/>
              </a:lnSpc>
            </a:pPr>
            <a:r>
              <a:rPr sz="1200" dirty="0">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请替换文字内容，修改文字内容，也可以直接复制你的内容到此。请替换文字内容，修改文字内容，也可以直接复制你的内容到此。请替换文字内容，修改文字内容，也可以直接复制你的内容到此。</a:t>
            </a:r>
            <a:endParaRPr sz="1200" dirty="0">
              <a:latin typeface="微软雅黑" panose="020B0503020204020204" pitchFamily="34" charset="-122"/>
              <a:ea typeface="微软雅黑" panose="020B0503020204020204" pitchFamily="34" charset="-122"/>
            </a:endParaRPr>
          </a:p>
          <a:p>
            <a:pPr algn="just">
              <a:lnSpc>
                <a:spcPct val="150000"/>
              </a:lnSpc>
            </a:pPr>
            <a:endParaRPr lang="en-US" altLang="zh-CN" sz="1200" dirty="0">
              <a:latin typeface="微软雅黑" panose="020B0503020204020204" pitchFamily="34" charset="-122"/>
              <a:ea typeface="微软雅黑" panose="020B0503020204020204" pitchFamily="34" charset="-122"/>
            </a:endParaRPr>
          </a:p>
        </p:txBody>
      </p:sp>
      <p:sp>
        <p:nvSpPr>
          <p:cNvPr id="24" name="Freeform 4"/>
          <p:cNvSpPr/>
          <p:nvPr/>
        </p:nvSpPr>
        <p:spPr bwMode="auto">
          <a:xfrm>
            <a:off x="1838595" y="1311887"/>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EC8E1C"/>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25" name="Freeform 6"/>
          <p:cNvSpPr/>
          <p:nvPr/>
        </p:nvSpPr>
        <p:spPr bwMode="auto">
          <a:xfrm>
            <a:off x="3330306" y="2264278"/>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FECA01"/>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rgbClr val="414455"/>
              </a:solidFill>
              <a:latin typeface="微软雅黑" panose="020B0503020204020204" pitchFamily="34" charset="-122"/>
              <a:ea typeface="微软雅黑" panose="020B0503020204020204" pitchFamily="34" charset="-122"/>
            </a:endParaRPr>
          </a:p>
        </p:txBody>
      </p:sp>
      <p:sp>
        <p:nvSpPr>
          <p:cNvPr id="27" name="Freeform 8"/>
          <p:cNvSpPr/>
          <p:nvPr/>
        </p:nvSpPr>
        <p:spPr bwMode="auto">
          <a:xfrm>
            <a:off x="685592" y="2397787"/>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FECA01"/>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29" name="Freeform 6"/>
          <p:cNvSpPr/>
          <p:nvPr/>
        </p:nvSpPr>
        <p:spPr bwMode="auto">
          <a:xfrm>
            <a:off x="4443769" y="1366915"/>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EC8E1C"/>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986783" y="5596086"/>
            <a:ext cx="649537" cy="369332"/>
          </a:xfrm>
          <a:prstGeom prst="rect">
            <a:avLst/>
          </a:prstGeom>
          <a:noFill/>
        </p:spPr>
        <p:txBody>
          <a:bodyPr wrap="none" rtlCol="0">
            <a:spAutoFit/>
          </a:bodyPr>
          <a:lstStyle/>
          <a:p>
            <a:r>
              <a:rPr lang="zh-CN" altLang="en-US" b="1" dirty="0" smtClean="0"/>
              <a:t>延时</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8" presetClass="emph" presetSubtype="0" repeatCount="indefinite" fill="hold" grpId="1" nodeType="withEffect">
                                  <p:stCondLst>
                                    <p:cond delay="0"/>
                                  </p:stCondLst>
                                  <p:childTnLst>
                                    <p:animRot by="-86400000">
                                      <p:cBhvr>
                                        <p:cTn id="17" dur="8000" fill="hold"/>
                                        <p:tgtEl>
                                          <p:spTgt spid="27"/>
                                        </p:tgtEl>
                                        <p:attrNameLst>
                                          <p:attrName>r</p:attrName>
                                        </p:attrNameLst>
                                      </p:cBhvr>
                                    </p:animRot>
                                  </p:childTnLst>
                                </p:cTn>
                              </p:par>
                              <p:par>
                                <p:cTn id="18" presetID="53" presetClass="entr" presetSubtype="16" fill="hold" grpId="0" nodeType="withEffect">
                                  <p:stCondLst>
                                    <p:cond delay="50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8" presetClass="emph" presetSubtype="0" repeatCount="indefinite" fill="hold" grpId="1" nodeType="withEffect">
                                  <p:stCondLst>
                                    <p:cond delay="1500"/>
                                  </p:stCondLst>
                                  <p:childTnLst>
                                    <p:animRot by="64800000">
                                      <p:cBhvr>
                                        <p:cTn id="27" dur="7500" fill="hold"/>
                                        <p:tgtEl>
                                          <p:spTgt spid="24"/>
                                        </p:tgtEl>
                                        <p:attrNameLst>
                                          <p:attrName>r</p:attrName>
                                        </p:attrNameLst>
                                      </p:cBhvr>
                                    </p:animRot>
                                  </p:childTnLst>
                                </p:cTn>
                              </p:par>
                              <p:par>
                                <p:cTn id="28" presetID="53" presetClass="entr" presetSubtype="16" fill="hold" grpId="0" nodeType="withEffect">
                                  <p:stCondLst>
                                    <p:cond delay="200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par>
                                <p:cTn id="33" presetID="10" presetClass="entr" presetSubtype="0" fill="hold" grpId="0" nodeType="withEffect">
                                  <p:stCondLst>
                                    <p:cond delay="300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8" presetClass="emph" presetSubtype="0" repeatCount="indefinite" fill="hold" grpId="1" nodeType="withEffect">
                                  <p:stCondLst>
                                    <p:cond delay="3000"/>
                                  </p:stCondLst>
                                  <p:childTnLst>
                                    <p:animRot by="-108000000">
                                      <p:cBhvr>
                                        <p:cTn id="37" dur="7500" fill="hold"/>
                                        <p:tgtEl>
                                          <p:spTgt spid="25"/>
                                        </p:tgtEl>
                                        <p:attrNameLst>
                                          <p:attrName>r</p:attrName>
                                        </p:attrNameLst>
                                      </p:cBhvr>
                                    </p:animRot>
                                  </p:childTnLst>
                                </p:cTn>
                              </p:par>
                              <p:par>
                                <p:cTn id="38" presetID="53" presetClass="entr" presetSubtype="16" fill="hold" grpId="0" nodeType="withEffect">
                                  <p:stCondLst>
                                    <p:cond delay="4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10" presetClass="entr" presetSubtype="0" fill="hold" grpId="0" nodeType="withEffect">
                                  <p:stCondLst>
                                    <p:cond delay="450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8" presetClass="emph" presetSubtype="0" repeatCount="indefinite" fill="hold" grpId="1" nodeType="withEffect">
                                  <p:stCondLst>
                                    <p:cond delay="4500"/>
                                  </p:stCondLst>
                                  <p:childTnLst>
                                    <p:animRot by="86400000">
                                      <p:cBhvr>
                                        <p:cTn id="47" dur="7000" fill="hold"/>
                                        <p:tgtEl>
                                          <p:spTgt spid="29"/>
                                        </p:tgtEl>
                                        <p:attrNameLst>
                                          <p:attrName>r</p:attrName>
                                        </p:attrNameLst>
                                      </p:cBhvr>
                                    </p:animRot>
                                  </p:childTnLst>
                                </p:cTn>
                              </p:par>
                              <p:par>
                                <p:cTn id="48" presetID="53" presetClass="entr" presetSubtype="16" fill="hold" grpId="0" nodeType="withEffect">
                                  <p:stCondLst>
                                    <p:cond delay="500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fltVal val="0"/>
                                          </p:val>
                                        </p:tav>
                                        <p:tav tm="100000">
                                          <p:val>
                                            <p:strVal val="#ppt_w"/>
                                          </p:val>
                                        </p:tav>
                                      </p:tavLst>
                                    </p:anim>
                                    <p:anim calcmode="lin" valueType="num">
                                      <p:cBhvr>
                                        <p:cTn id="51" dur="500" fill="hold"/>
                                        <p:tgtEl>
                                          <p:spTgt spid="22"/>
                                        </p:tgtEl>
                                        <p:attrNameLst>
                                          <p:attrName>ppt_h</p:attrName>
                                        </p:attrNameLst>
                                      </p:cBhvr>
                                      <p:tavLst>
                                        <p:tav tm="0">
                                          <p:val>
                                            <p:fltVal val="0"/>
                                          </p:val>
                                        </p:tav>
                                        <p:tav tm="100000">
                                          <p:val>
                                            <p:strVal val="#ppt_h"/>
                                          </p:val>
                                        </p:tav>
                                      </p:tavLst>
                                    </p:anim>
                                    <p:animEffect transition="in" filter="fade">
                                      <p:cBhvr>
                                        <p:cTn id="52" dur="500"/>
                                        <p:tgtEl>
                                          <p:spTgt spid="22"/>
                                        </p:tgtEl>
                                      </p:cBhvr>
                                    </p:animEffect>
                                  </p:childTnLst>
                                </p:cTn>
                              </p:par>
                              <p:par>
                                <p:cTn id="53" presetID="22" presetClass="entr" presetSubtype="8" fill="hold" grpId="0" nodeType="withEffect">
                                  <p:stCondLst>
                                    <p:cond delay="650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par>
                          <p:cTn id="56" fill="hold">
                            <p:stCondLst>
                              <p:cond delay="1350"/>
                            </p:stCondLst>
                            <p:childTnLst>
                              <p:par>
                                <p:cTn id="57" presetID="42" presetClass="entr" presetSubtype="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9" grpId="0"/>
      <p:bldP spid="20" grpId="0"/>
      <p:bldP spid="21" grpId="0"/>
      <p:bldP spid="22" grpId="0"/>
      <p:bldP spid="23" grpId="0"/>
      <p:bldP spid="24" grpId="0" animBg="1"/>
      <p:bldP spid="24" grpId="1" animBg="1"/>
      <p:bldP spid="25" grpId="0" animBg="1"/>
      <p:bldP spid="25" grpId="1" animBg="1"/>
      <p:bldP spid="27" grpId="0" animBg="1"/>
      <p:bldP spid="27" grpId="1" animBg="1"/>
      <p:bldP spid="29" grpId="0" animBg="1"/>
      <p:bldP spid="29" grpId="1" animBg="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ministrator\Desktop\4.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9219" y="3651870"/>
            <a:ext cx="9432212" cy="149163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Administrator\Desktop\Nipic_5613601_201108210857303660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9507" y="2139702"/>
            <a:ext cx="3124986" cy="2819101"/>
          </a:xfrm>
          <a:prstGeom prst="rect">
            <a:avLst/>
          </a:prstGeom>
          <a:noFill/>
          <a:extLst>
            <a:ext uri="{909E8E84-426E-40DD-AFC4-6F175D3DCCD1}">
              <a14:hiddenFill xmlns:a14="http://schemas.microsoft.com/office/drawing/2010/main">
                <a:solidFill>
                  <a:srgbClr val="FFFFFF"/>
                </a:solidFill>
              </a14:hiddenFill>
            </a:ext>
          </a:extLst>
        </p:spPr>
      </p:pic>
      <p:sp>
        <p:nvSpPr>
          <p:cNvPr id="31" name="文本框 2"/>
          <p:cNvSpPr txBox="1"/>
          <p:nvPr/>
        </p:nvSpPr>
        <p:spPr>
          <a:xfrm>
            <a:off x="2376158" y="483518"/>
            <a:ext cx="4356082" cy="769441"/>
          </a:xfrm>
          <a:prstGeom prst="rect">
            <a:avLst/>
          </a:prstGeom>
          <a:noFill/>
        </p:spPr>
        <p:txBody>
          <a:bodyPr wrap="square" rtlCol="0">
            <a:spAutoFit/>
          </a:bodyPr>
          <a:lstStyle/>
          <a:p>
            <a:pPr algn="ctr"/>
            <a:r>
              <a:rPr lang="zh-CN" altLang="en-US" sz="4400" b="1" dirty="0" smtClean="0">
                <a:solidFill>
                  <a:srgbClr val="EC8E1C"/>
                </a:solidFill>
                <a:latin typeface="微软雅黑" panose="020B0503020204020204" pitchFamily="34" charset="-122"/>
                <a:ea typeface="微软雅黑" panose="020B0503020204020204" pitchFamily="34" charset="-122"/>
              </a:rPr>
              <a:t>工作存在不足</a:t>
            </a:r>
            <a:endParaRPr lang="zh-CN" altLang="en-US" sz="4400" b="1" dirty="0">
              <a:solidFill>
                <a:srgbClr val="EC8E1C"/>
              </a:solidFill>
              <a:latin typeface="微软雅黑" panose="020B0503020204020204" pitchFamily="34" charset="-122"/>
              <a:ea typeface="微软雅黑" panose="020B0503020204020204" pitchFamily="34" charset="-122"/>
            </a:endParaRPr>
          </a:p>
        </p:txBody>
      </p:sp>
      <p:sp>
        <p:nvSpPr>
          <p:cNvPr id="32" name="文本框 9"/>
          <p:cNvSpPr txBox="1">
            <a:spLocks noChangeArrowheads="1"/>
          </p:cNvSpPr>
          <p:nvPr/>
        </p:nvSpPr>
        <p:spPr bwMode="auto">
          <a:xfrm>
            <a:off x="3275856" y="1353910"/>
            <a:ext cx="2008187" cy="231775"/>
          </a:xfrm>
          <a:prstGeom prst="rect">
            <a:avLst/>
          </a:prstGeom>
          <a:noFill/>
          <a:ln w="9525">
            <a:noFill/>
            <a:miter lim="800000"/>
          </a:ln>
        </p:spPr>
        <p:txBody>
          <a:bodyPr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不足一</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nvSpPr>
        <p:spPr bwMode="auto">
          <a:xfrm>
            <a:off x="4616887" y="1353910"/>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不足二</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4" name="文本框 9"/>
          <p:cNvSpPr txBox="1">
            <a:spLocks noChangeArrowheads="1"/>
          </p:cNvSpPr>
          <p:nvPr/>
        </p:nvSpPr>
        <p:spPr bwMode="auto">
          <a:xfrm>
            <a:off x="4616887" y="1763911"/>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不足四</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5" name="文本框 9"/>
          <p:cNvSpPr txBox="1">
            <a:spLocks noChangeArrowheads="1"/>
          </p:cNvSpPr>
          <p:nvPr/>
        </p:nvSpPr>
        <p:spPr bwMode="auto">
          <a:xfrm>
            <a:off x="3275857" y="1752322"/>
            <a:ext cx="1224136"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不足三</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986783" y="5596086"/>
            <a:ext cx="649537" cy="369332"/>
          </a:xfrm>
          <a:prstGeom prst="rect">
            <a:avLst/>
          </a:prstGeom>
          <a:noFill/>
        </p:spPr>
        <p:txBody>
          <a:bodyPr wrap="none" rtlCol="0">
            <a:spAutoFit/>
          </a:bodyPr>
          <a:lstStyle/>
          <a:p>
            <a:r>
              <a:rPr lang="zh-CN" altLang="en-US" b="1" dirty="0" smtClean="0"/>
              <a:t>延时</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ppt_x</p:attrName>
                                        </p:attrNameLst>
                                      </p:cBhvr>
                                      <p:tavLst>
                                        <p:tav tm="0">
                                          <p:val>
                                            <p:strVal val="#ppt_x"/>
                                          </p:val>
                                        </p:tav>
                                        <p:tav tm="100000">
                                          <p:val>
                                            <p:strVal val="#ppt_x"/>
                                          </p:val>
                                        </p:tav>
                                      </p:tavLst>
                                    </p:anim>
                                    <p:anim calcmode="lin" valueType="num">
                                      <p:cBhvr>
                                        <p:cTn id="8" dur="250" fill="hold"/>
                                        <p:tgtEl>
                                          <p:spTgt spid="31"/>
                                        </p:tgtEl>
                                        <p:attrNameLst>
                                          <p:attrName>ppt_y</p:attrName>
                                        </p:attrNameLst>
                                      </p:cBhvr>
                                      <p:tavLst>
                                        <p:tav tm="0">
                                          <p:val>
                                            <p:strVal val="#ppt_y-#ppt_h/2"/>
                                          </p:val>
                                        </p:tav>
                                        <p:tav tm="100000">
                                          <p:val>
                                            <p:strVal val="#ppt_y"/>
                                          </p:val>
                                        </p:tav>
                                      </p:tavLst>
                                    </p:anim>
                                    <p:anim calcmode="lin" valueType="num">
                                      <p:cBhvr>
                                        <p:cTn id="9" dur="250" fill="hold"/>
                                        <p:tgtEl>
                                          <p:spTgt spid="31"/>
                                        </p:tgtEl>
                                        <p:attrNameLst>
                                          <p:attrName>ppt_w</p:attrName>
                                        </p:attrNameLst>
                                      </p:cBhvr>
                                      <p:tavLst>
                                        <p:tav tm="0">
                                          <p:val>
                                            <p:strVal val="#ppt_w"/>
                                          </p:val>
                                        </p:tav>
                                        <p:tav tm="100000">
                                          <p:val>
                                            <p:strVal val="#ppt_w"/>
                                          </p:val>
                                        </p:tav>
                                      </p:tavLst>
                                    </p:anim>
                                    <p:anim calcmode="lin" valueType="num">
                                      <p:cBhvr>
                                        <p:cTn id="10" dur="250" fill="hold"/>
                                        <p:tgtEl>
                                          <p:spTgt spid="31"/>
                                        </p:tgtEl>
                                        <p:attrNameLst>
                                          <p:attrName>ppt_h</p:attrName>
                                        </p:attrNameLst>
                                      </p:cBhvr>
                                      <p:tavLst>
                                        <p:tav tm="0">
                                          <p:val>
                                            <p:fltVal val="0"/>
                                          </p:val>
                                        </p:tav>
                                        <p:tav tm="100000">
                                          <p:val>
                                            <p:strVal val="#ppt_h"/>
                                          </p:val>
                                        </p:tav>
                                      </p:tavLst>
                                    </p:anim>
                                  </p:childTnLst>
                                </p:cTn>
                              </p:par>
                            </p:childTnLst>
                          </p:cTn>
                        </p:par>
                        <p:par>
                          <p:cTn id="11" fill="hold">
                            <p:stCondLst>
                              <p:cond delay="750"/>
                            </p:stCondLst>
                            <p:childTnLst>
                              <p:par>
                                <p:cTn id="12" presetID="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ppt_x"/>
                                          </p:val>
                                        </p:tav>
                                        <p:tav tm="100000">
                                          <p:val>
                                            <p:strVal val="#ppt_x"/>
                                          </p:val>
                                        </p:tav>
                                      </p:tavLst>
                                    </p:anim>
                                    <p:anim calcmode="lin" valueType="num">
                                      <p:cBhvr additive="base">
                                        <p:cTn id="15" dur="500" fill="hold"/>
                                        <p:tgtEl>
                                          <p:spTgt spid="32"/>
                                        </p:tgtEl>
                                        <p:attrNameLst>
                                          <p:attrName>ppt_y</p:attrName>
                                        </p:attrNameLst>
                                      </p:cBhvr>
                                      <p:tavLst>
                                        <p:tav tm="0">
                                          <p:val>
                                            <p:strVal val="1+#ppt_h/2"/>
                                          </p:val>
                                        </p:tav>
                                        <p:tav tm="100000">
                                          <p:val>
                                            <p:strVal val="#ppt_y"/>
                                          </p:val>
                                        </p:tav>
                                      </p:tavLst>
                                    </p:anim>
                                  </p:childTnLst>
                                </p:cTn>
                              </p:par>
                            </p:childTnLst>
                          </p:cTn>
                        </p:par>
                        <p:par>
                          <p:cTn id="16" fill="hold">
                            <p:stCondLst>
                              <p:cond delay="1250"/>
                            </p:stCondLst>
                            <p:childTnLst>
                              <p:par>
                                <p:cTn id="17" presetID="2" presetClass="entr" presetSubtype="4"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32" name="等腰三角形 21"/>
          <p:cNvSpPr/>
          <p:nvPr/>
        </p:nvSpPr>
        <p:spPr bwMode="auto">
          <a:xfrm rot="16200000" flipH="1">
            <a:off x="4581202" y="1557175"/>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FECA01"/>
          </a:solidFill>
          <a:ln w="9525" cap="rnd">
            <a:solidFill>
              <a:srgbClr val="E6E6E6"/>
            </a:solidFill>
            <a:prstDash val="solid"/>
            <a:round/>
          </a:ln>
        </p:spPr>
        <p:txBody>
          <a:bodyPr vert="eaVert" lIns="67072" tIns="33536" rIns="67072" bIns="33536" anchor="ctr"/>
          <a:lstStyle/>
          <a:p>
            <a:pPr>
              <a:defRPr/>
            </a:pP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sp>
        <p:nvSpPr>
          <p:cNvPr id="33" name="等腰三角形 21"/>
          <p:cNvSpPr/>
          <p:nvPr/>
        </p:nvSpPr>
        <p:spPr bwMode="auto">
          <a:xfrm rot="5400000">
            <a:off x="2481868" y="1557175"/>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FECA01"/>
          </a:solidFill>
          <a:ln w="9525" cap="rnd">
            <a:solidFill>
              <a:srgbClr val="E6E6E6"/>
            </a:solidFill>
            <a:prstDash val="solid"/>
            <a:round/>
          </a:ln>
        </p:spPr>
        <p:txBody>
          <a:bodyPr vert="eaVert" lIns="67072" tIns="33536" rIns="67072" bIns="33536" anchor="ctr"/>
          <a:lstStyle/>
          <a:p>
            <a:pPr>
              <a:defRPr/>
            </a:pP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sp>
        <p:nvSpPr>
          <p:cNvPr id="34" name="椭圆 33"/>
          <p:cNvSpPr/>
          <p:nvPr/>
        </p:nvSpPr>
        <p:spPr bwMode="auto">
          <a:xfrm>
            <a:off x="2463415" y="1399427"/>
            <a:ext cx="2672612" cy="2684141"/>
          </a:xfrm>
          <a:prstGeom prst="ellipse">
            <a:avLst/>
          </a:prstGeom>
          <a:noFill/>
          <a:ln w="25400" cap="flat" cmpd="sng" algn="ctr">
            <a:solidFill>
              <a:srgbClr val="FECA0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35" name="椭圆 34"/>
          <p:cNvSpPr/>
          <p:nvPr/>
        </p:nvSpPr>
        <p:spPr bwMode="auto">
          <a:xfrm>
            <a:off x="4062562" y="1399427"/>
            <a:ext cx="2673775" cy="2684141"/>
          </a:xfrm>
          <a:prstGeom prst="ellipse">
            <a:avLst/>
          </a:prstGeom>
          <a:noFill/>
          <a:ln w="25400" cap="flat" cmpd="sng" algn="ctr">
            <a:solidFill>
              <a:srgbClr val="FECA0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36" name="直接连接符 35"/>
          <p:cNvCxnSpPr>
            <a:cxnSpLocks noChangeShapeType="1"/>
          </p:cNvCxnSpPr>
          <p:nvPr/>
        </p:nvCxnSpPr>
        <p:spPr bwMode="auto">
          <a:xfrm>
            <a:off x="3197278" y="2054694"/>
            <a:ext cx="418686" cy="197397"/>
          </a:xfrm>
          <a:prstGeom prst="line">
            <a:avLst/>
          </a:prstGeom>
          <a:noFill/>
          <a:ln w="28575" algn="ctr">
            <a:solidFill>
              <a:schemeClr val="bg1"/>
            </a:solidFill>
            <a:round/>
            <a:headEnd type="none" w="med" len="med"/>
            <a:tailEnd type="arrow" w="med" len="med"/>
          </a:ln>
        </p:spPr>
      </p:cxnSp>
      <p:cxnSp>
        <p:nvCxnSpPr>
          <p:cNvPr id="37" name="直接连接符 36"/>
          <p:cNvCxnSpPr>
            <a:cxnSpLocks noChangeShapeType="1"/>
          </p:cNvCxnSpPr>
          <p:nvPr/>
        </p:nvCxnSpPr>
        <p:spPr bwMode="auto">
          <a:xfrm>
            <a:off x="2973978" y="2660902"/>
            <a:ext cx="432642" cy="0"/>
          </a:xfrm>
          <a:prstGeom prst="line">
            <a:avLst/>
          </a:prstGeom>
          <a:noFill/>
          <a:ln w="28575" algn="ctr">
            <a:solidFill>
              <a:schemeClr val="bg1"/>
            </a:solidFill>
            <a:round/>
            <a:headEnd type="none" w="med" len="med"/>
            <a:tailEnd type="arrow" w="med" len="med"/>
          </a:ln>
        </p:spPr>
      </p:cxnSp>
      <p:cxnSp>
        <p:nvCxnSpPr>
          <p:cNvPr id="38" name="直接连接符 37"/>
          <p:cNvCxnSpPr>
            <a:cxnSpLocks noChangeShapeType="1"/>
          </p:cNvCxnSpPr>
          <p:nvPr/>
        </p:nvCxnSpPr>
        <p:spPr bwMode="auto">
          <a:xfrm flipV="1">
            <a:off x="3197277" y="3053362"/>
            <a:ext cx="432642" cy="230103"/>
          </a:xfrm>
          <a:prstGeom prst="line">
            <a:avLst/>
          </a:prstGeom>
          <a:noFill/>
          <a:ln w="28575" algn="ctr">
            <a:solidFill>
              <a:schemeClr val="bg1"/>
            </a:solidFill>
            <a:round/>
            <a:headEnd type="none" w="med" len="med"/>
            <a:tailEnd type="arrow" w="med" len="med"/>
          </a:ln>
        </p:spPr>
      </p:cxnSp>
      <p:cxnSp>
        <p:nvCxnSpPr>
          <p:cNvPr id="39" name="直接连接符 38"/>
          <p:cNvCxnSpPr>
            <a:cxnSpLocks noChangeShapeType="1"/>
          </p:cNvCxnSpPr>
          <p:nvPr/>
        </p:nvCxnSpPr>
        <p:spPr bwMode="auto">
          <a:xfrm flipH="1" flipV="1">
            <a:off x="5638448" y="3044018"/>
            <a:ext cx="432642" cy="230103"/>
          </a:xfrm>
          <a:prstGeom prst="line">
            <a:avLst/>
          </a:prstGeom>
          <a:noFill/>
          <a:ln w="28575" algn="ctr">
            <a:solidFill>
              <a:schemeClr val="bg1"/>
            </a:solidFill>
            <a:round/>
            <a:headEnd type="none" w="med" len="med"/>
            <a:tailEnd type="arrow" w="med" len="med"/>
          </a:ln>
        </p:spPr>
      </p:cxnSp>
      <p:cxnSp>
        <p:nvCxnSpPr>
          <p:cNvPr id="40" name="直接连接符 39"/>
          <p:cNvCxnSpPr>
            <a:cxnSpLocks noChangeShapeType="1"/>
          </p:cNvCxnSpPr>
          <p:nvPr/>
        </p:nvCxnSpPr>
        <p:spPr bwMode="auto">
          <a:xfrm flipH="1">
            <a:off x="5854769" y="2658566"/>
            <a:ext cx="432642" cy="0"/>
          </a:xfrm>
          <a:prstGeom prst="line">
            <a:avLst/>
          </a:prstGeom>
          <a:noFill/>
          <a:ln w="28575" algn="ctr">
            <a:solidFill>
              <a:schemeClr val="bg1"/>
            </a:solidFill>
            <a:round/>
            <a:headEnd type="none" w="med" len="med"/>
            <a:tailEnd type="arrow" w="med" len="med"/>
          </a:ln>
        </p:spPr>
      </p:cxnSp>
      <p:cxnSp>
        <p:nvCxnSpPr>
          <p:cNvPr id="41" name="直接连接符 40"/>
          <p:cNvCxnSpPr>
            <a:cxnSpLocks noChangeShapeType="1"/>
          </p:cNvCxnSpPr>
          <p:nvPr/>
        </p:nvCxnSpPr>
        <p:spPr bwMode="auto">
          <a:xfrm flipH="1">
            <a:off x="5652405" y="2054694"/>
            <a:ext cx="418686" cy="197397"/>
          </a:xfrm>
          <a:prstGeom prst="line">
            <a:avLst/>
          </a:prstGeom>
          <a:noFill/>
          <a:ln w="28575" algn="ctr">
            <a:solidFill>
              <a:schemeClr val="bg1"/>
            </a:solidFill>
            <a:round/>
            <a:headEnd type="none" w="med" len="med"/>
            <a:tailEnd type="arrow" w="med" len="med"/>
          </a:ln>
        </p:spPr>
      </p:cxnSp>
      <p:grpSp>
        <p:nvGrpSpPr>
          <p:cNvPr id="42" name="组合 41"/>
          <p:cNvGrpSpPr/>
          <p:nvPr/>
        </p:nvGrpSpPr>
        <p:grpSpPr>
          <a:xfrm>
            <a:off x="3829960" y="1891169"/>
            <a:ext cx="1542159" cy="1548812"/>
            <a:chOff x="5014912" y="2584450"/>
            <a:chExt cx="2105025" cy="2105025"/>
          </a:xfrm>
          <a:solidFill>
            <a:srgbClr val="EC8E1C"/>
          </a:solidFill>
        </p:grpSpPr>
        <p:sp>
          <p:nvSpPr>
            <p:cNvPr id="43" name="Oval 19"/>
            <p:cNvSpPr>
              <a:spLocks noChangeArrowheads="1"/>
            </p:cNvSpPr>
            <p:nvPr/>
          </p:nvSpPr>
          <p:spPr bwMode="auto">
            <a:xfrm>
              <a:off x="5014912" y="2584450"/>
              <a:ext cx="2105025" cy="2105025"/>
            </a:xfrm>
            <a:prstGeom prst="ellipse">
              <a:avLst/>
            </a:prstGeom>
            <a:grp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anose="020B0503020204020204" pitchFamily="34" charset="-122"/>
                <a:ea typeface="微软雅黑" panose="020B0503020204020204" pitchFamily="34" charset="-122"/>
              </a:endParaRPr>
            </a:p>
          </p:txBody>
        </p:sp>
        <p:sp>
          <p:nvSpPr>
            <p:cNvPr id="44" name="Oval 19"/>
            <p:cNvSpPr>
              <a:spLocks noChangeArrowheads="1"/>
            </p:cNvSpPr>
            <p:nvPr/>
          </p:nvSpPr>
          <p:spPr bwMode="auto">
            <a:xfrm>
              <a:off x="5497512" y="3066331"/>
              <a:ext cx="1139825" cy="1139825"/>
            </a:xfrm>
            <a:prstGeom prst="ellipse">
              <a:avLst/>
            </a:prstGeom>
            <a:grpFill/>
            <a:ln w="3175" cap="flat" cmpd="sng" algn="ctr">
              <a:solidFill>
                <a:srgbClr val="D7D7D7"/>
              </a:solidFill>
              <a:prstDash val="solid"/>
            </a:ln>
            <a:effectLst/>
          </p:spPr>
          <p:txBody>
            <a:bodyPr anchor="ctr"/>
            <a:lstStyle/>
            <a:p>
              <a:pPr algn="ctr">
                <a:defRPr/>
              </a:pPr>
              <a:r>
                <a:rPr lang="zh-CN" altLang="en-US" sz="1600" b="1" kern="0" dirty="0">
                  <a:solidFill>
                    <a:schemeClr val="bg1"/>
                  </a:solidFill>
                  <a:latin typeface="Impact" panose="020B0806030902050204" pitchFamily="34" charset="0"/>
                  <a:ea typeface="微软雅黑" panose="020B0503020204020204" pitchFamily="34" charset="-122"/>
                </a:rPr>
                <a:t>存在不足</a:t>
              </a:r>
              <a:endParaRPr lang="zh-CN" altLang="en-US" sz="1600" b="1" kern="0" dirty="0">
                <a:solidFill>
                  <a:schemeClr val="bg1"/>
                </a:solidFill>
                <a:latin typeface="Impact" panose="020B0806030902050204" pitchFamily="34" charset="0"/>
                <a:ea typeface="微软雅黑" panose="020B0503020204020204" pitchFamily="34" charset="-122"/>
              </a:endParaRPr>
            </a:p>
          </p:txBody>
        </p:sp>
      </p:grpSp>
      <p:sp>
        <p:nvSpPr>
          <p:cNvPr id="45" name="Oval 19"/>
          <p:cNvSpPr>
            <a:spLocks noChangeArrowheads="1"/>
          </p:cNvSpPr>
          <p:nvPr/>
        </p:nvSpPr>
        <p:spPr bwMode="auto">
          <a:xfrm>
            <a:off x="2476206" y="1462501"/>
            <a:ext cx="726886" cy="730020"/>
          </a:xfrm>
          <a:prstGeom prst="ellipse">
            <a:avLst/>
          </a:prstGeom>
          <a:solidFill>
            <a:srgbClr val="EC8E1C"/>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46" name="Oval 19"/>
          <p:cNvSpPr>
            <a:spLocks noChangeArrowheads="1"/>
          </p:cNvSpPr>
          <p:nvPr/>
        </p:nvSpPr>
        <p:spPr bwMode="auto">
          <a:xfrm>
            <a:off x="6033876" y="1474181"/>
            <a:ext cx="726885" cy="731189"/>
          </a:xfrm>
          <a:prstGeom prst="ellipse">
            <a:avLst/>
          </a:prstGeom>
          <a:solidFill>
            <a:srgbClr val="EC8E1C"/>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47" name="Oval 19"/>
          <p:cNvSpPr>
            <a:spLocks noChangeArrowheads="1"/>
          </p:cNvSpPr>
          <p:nvPr/>
        </p:nvSpPr>
        <p:spPr bwMode="auto">
          <a:xfrm>
            <a:off x="6364172" y="2322174"/>
            <a:ext cx="728048" cy="731189"/>
          </a:xfrm>
          <a:prstGeom prst="ellipse">
            <a:avLst/>
          </a:prstGeom>
          <a:solidFill>
            <a:srgbClr val="EC8E1C"/>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48" name="Oval 19"/>
          <p:cNvSpPr>
            <a:spLocks noChangeArrowheads="1"/>
          </p:cNvSpPr>
          <p:nvPr/>
        </p:nvSpPr>
        <p:spPr bwMode="auto">
          <a:xfrm>
            <a:off x="6069927" y="3160822"/>
            <a:ext cx="728048" cy="731189"/>
          </a:xfrm>
          <a:prstGeom prst="ellipse">
            <a:avLst/>
          </a:prstGeom>
          <a:solidFill>
            <a:srgbClr val="EC8E1C"/>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49" name="Oval 19"/>
          <p:cNvSpPr>
            <a:spLocks noChangeArrowheads="1"/>
          </p:cNvSpPr>
          <p:nvPr/>
        </p:nvSpPr>
        <p:spPr bwMode="auto">
          <a:xfrm>
            <a:off x="2150562" y="2294141"/>
            <a:ext cx="728048" cy="731189"/>
          </a:xfrm>
          <a:prstGeom prst="ellipse">
            <a:avLst/>
          </a:prstGeom>
          <a:solidFill>
            <a:srgbClr val="EC8E1C"/>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50" name="Oval 19"/>
          <p:cNvSpPr>
            <a:spLocks noChangeArrowheads="1"/>
          </p:cNvSpPr>
          <p:nvPr/>
        </p:nvSpPr>
        <p:spPr bwMode="auto">
          <a:xfrm>
            <a:off x="2448295" y="3156149"/>
            <a:ext cx="728048" cy="731189"/>
          </a:xfrm>
          <a:prstGeom prst="ellipse">
            <a:avLst/>
          </a:prstGeom>
          <a:solidFill>
            <a:srgbClr val="EC8E1C"/>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51" name="TextBox 50"/>
          <p:cNvSpPr txBox="1"/>
          <p:nvPr/>
        </p:nvSpPr>
        <p:spPr>
          <a:xfrm>
            <a:off x="696054" y="1484647"/>
            <a:ext cx="1593307"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6922083" y="1484647"/>
            <a:ext cx="1571743" cy="486431"/>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401096" y="2447727"/>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7264510" y="2447727"/>
            <a:ext cx="1571743" cy="486431"/>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940989" y="3286376"/>
            <a:ext cx="1571743" cy="486431"/>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96054" y="3286376"/>
            <a:ext cx="1571743" cy="486431"/>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6986783" y="5596086"/>
            <a:ext cx="649537" cy="369332"/>
          </a:xfrm>
          <a:prstGeom prst="rect">
            <a:avLst/>
          </a:prstGeom>
          <a:noFill/>
        </p:spPr>
        <p:txBody>
          <a:bodyPr wrap="none" rtlCol="0">
            <a:spAutoFit/>
          </a:bodyPr>
          <a:lstStyle/>
          <a:p>
            <a:r>
              <a:rPr lang="zh-CN" altLang="en-US" b="1" dirty="0" smtClean="0"/>
              <a:t>延时</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 calcmode="lin" valueType="num">
                                      <p:cBhvr>
                                        <p:cTn id="17" dur="500" fill="hold"/>
                                        <p:tgtEl>
                                          <p:spTgt spid="42"/>
                                        </p:tgtEl>
                                        <p:attrNameLst>
                                          <p:attrName>style.rotation</p:attrName>
                                        </p:attrNameLst>
                                      </p:cBhvr>
                                      <p:tavLst>
                                        <p:tav tm="0">
                                          <p:val>
                                            <p:fltVal val="360"/>
                                          </p:val>
                                        </p:tav>
                                        <p:tav tm="100000">
                                          <p:val>
                                            <p:fltVal val="0"/>
                                          </p:val>
                                        </p:tav>
                                      </p:tavLst>
                                    </p:anim>
                                    <p:animEffect transition="in" filter="fade">
                                      <p:cBhvr>
                                        <p:cTn id="18" dur="500"/>
                                        <p:tgtEl>
                                          <p:spTgt spid="42"/>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right)">
                                      <p:cBhvr>
                                        <p:cTn id="25" dur="500"/>
                                        <p:tgtEl>
                                          <p:spTgt spid="34"/>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right)">
                                      <p:cBhvr>
                                        <p:cTn id="28" dur="500"/>
                                        <p:tgtEl>
                                          <p:spTgt spid="32"/>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right)">
                                      <p:cBhvr>
                                        <p:cTn id="31" dur="500"/>
                                        <p:tgtEl>
                                          <p:spTgt spid="33"/>
                                        </p:tgtEl>
                                      </p:cBhvr>
                                    </p:animEffect>
                                  </p:childTnLst>
                                </p:cTn>
                              </p:par>
                            </p:childTnLst>
                          </p:cTn>
                        </p:par>
                        <p:par>
                          <p:cTn id="32" fill="hold">
                            <p:stCondLst>
                              <p:cond delay="1850"/>
                            </p:stCondLst>
                            <p:childTnLst>
                              <p:par>
                                <p:cTn id="33" presetID="52"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Scale>
                                      <p:cBhvr>
                                        <p:cTn id="35"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5"/>
                                        </p:tgtEl>
                                        <p:attrNameLst>
                                          <p:attrName>ppt_x</p:attrName>
                                          <p:attrName>ppt_y</p:attrName>
                                        </p:attrNameLst>
                                      </p:cBhvr>
                                    </p:animMotion>
                                    <p:animEffect transition="in" filter="fade">
                                      <p:cBhvr>
                                        <p:cTn id="37" dur="1000"/>
                                        <p:tgtEl>
                                          <p:spTgt spid="45"/>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46"/>
                                        </p:tgtEl>
                                        <p:attrNameLst>
                                          <p:attrName>style.visibility</p:attrName>
                                        </p:attrNameLst>
                                      </p:cBhvr>
                                      <p:to>
                                        <p:strVal val="visible"/>
                                      </p:to>
                                    </p:set>
                                    <p:animScale>
                                      <p:cBhvr>
                                        <p:cTn id="40"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46"/>
                                        </p:tgtEl>
                                        <p:attrNameLst>
                                          <p:attrName>ppt_x</p:attrName>
                                          <p:attrName>ppt_y</p:attrName>
                                        </p:attrNameLst>
                                      </p:cBhvr>
                                    </p:animMotion>
                                    <p:animEffect transition="in" filter="fade">
                                      <p:cBhvr>
                                        <p:cTn id="42" dur="1000"/>
                                        <p:tgtEl>
                                          <p:spTgt spid="46"/>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49"/>
                                        </p:tgtEl>
                                        <p:attrNameLst>
                                          <p:attrName>style.visibility</p:attrName>
                                        </p:attrNameLst>
                                      </p:cBhvr>
                                      <p:to>
                                        <p:strVal val="visible"/>
                                      </p:to>
                                    </p:set>
                                    <p:animScale>
                                      <p:cBhvr>
                                        <p:cTn id="45"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49"/>
                                        </p:tgtEl>
                                        <p:attrNameLst>
                                          <p:attrName>ppt_x</p:attrName>
                                          <p:attrName>ppt_y</p:attrName>
                                        </p:attrNameLst>
                                      </p:cBhvr>
                                    </p:animMotion>
                                    <p:animEffect transition="in" filter="fade">
                                      <p:cBhvr>
                                        <p:cTn id="47" dur="1000"/>
                                        <p:tgtEl>
                                          <p:spTgt spid="49"/>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47"/>
                                        </p:tgtEl>
                                        <p:attrNameLst>
                                          <p:attrName>style.visibility</p:attrName>
                                        </p:attrNameLst>
                                      </p:cBhvr>
                                      <p:to>
                                        <p:strVal val="visible"/>
                                      </p:to>
                                    </p:set>
                                    <p:animScale>
                                      <p:cBhvr>
                                        <p:cTn id="50"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47"/>
                                        </p:tgtEl>
                                        <p:attrNameLst>
                                          <p:attrName>ppt_x</p:attrName>
                                          <p:attrName>ppt_y</p:attrName>
                                        </p:attrNameLst>
                                      </p:cBhvr>
                                    </p:animMotion>
                                    <p:animEffect transition="in" filter="fade">
                                      <p:cBhvr>
                                        <p:cTn id="52" dur="1000"/>
                                        <p:tgtEl>
                                          <p:spTgt spid="47"/>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50"/>
                                        </p:tgtEl>
                                        <p:attrNameLst>
                                          <p:attrName>style.visibility</p:attrName>
                                        </p:attrNameLst>
                                      </p:cBhvr>
                                      <p:to>
                                        <p:strVal val="visible"/>
                                      </p:to>
                                    </p:set>
                                    <p:animScale>
                                      <p:cBhvr>
                                        <p:cTn id="55"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50"/>
                                        </p:tgtEl>
                                        <p:attrNameLst>
                                          <p:attrName>ppt_x</p:attrName>
                                          <p:attrName>ppt_y</p:attrName>
                                        </p:attrNameLst>
                                      </p:cBhvr>
                                    </p:animMotion>
                                    <p:animEffect transition="in" filter="fade">
                                      <p:cBhvr>
                                        <p:cTn id="57" dur="1000"/>
                                        <p:tgtEl>
                                          <p:spTgt spid="50"/>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48"/>
                                        </p:tgtEl>
                                        <p:attrNameLst>
                                          <p:attrName>style.visibility</p:attrName>
                                        </p:attrNameLst>
                                      </p:cBhvr>
                                      <p:to>
                                        <p:strVal val="visible"/>
                                      </p:to>
                                    </p:set>
                                    <p:animScale>
                                      <p:cBhvr>
                                        <p:cTn id="60"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48"/>
                                        </p:tgtEl>
                                        <p:attrNameLst>
                                          <p:attrName>ppt_x</p:attrName>
                                          <p:attrName>ppt_y</p:attrName>
                                        </p:attrNameLst>
                                      </p:cBhvr>
                                    </p:animMotion>
                                    <p:animEffect transition="in" filter="fade">
                                      <p:cBhvr>
                                        <p:cTn id="62" dur="1000"/>
                                        <p:tgtEl>
                                          <p:spTgt spid="48"/>
                                        </p:tgtEl>
                                      </p:cBhvr>
                                    </p:animEffect>
                                  </p:childTnLst>
                                </p:cTn>
                              </p:par>
                            </p:childTnLst>
                          </p:cTn>
                        </p:par>
                        <p:par>
                          <p:cTn id="63" fill="hold">
                            <p:stCondLst>
                              <p:cond delay="2850"/>
                            </p:stCondLst>
                            <p:childTnLst>
                              <p:par>
                                <p:cTn id="64" presetID="12" presetClass="entr" presetSubtype="8"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p:tgtEl>
                                          <p:spTgt spid="36"/>
                                        </p:tgtEl>
                                        <p:attrNameLst>
                                          <p:attrName>ppt_x</p:attrName>
                                        </p:attrNameLst>
                                      </p:cBhvr>
                                      <p:tavLst>
                                        <p:tav tm="0">
                                          <p:val>
                                            <p:strVal val="#ppt_x-#ppt_w*1.125000"/>
                                          </p:val>
                                        </p:tav>
                                        <p:tav tm="100000">
                                          <p:val>
                                            <p:strVal val="#ppt_x"/>
                                          </p:val>
                                        </p:tav>
                                      </p:tavLst>
                                    </p:anim>
                                    <p:animEffect transition="in" filter="wipe(right)">
                                      <p:cBhvr>
                                        <p:cTn id="67" dur="500"/>
                                        <p:tgtEl>
                                          <p:spTgt spid="36"/>
                                        </p:tgtEl>
                                      </p:cBhvr>
                                    </p:animEffect>
                                  </p:childTnLst>
                                </p:cTn>
                              </p:par>
                              <p:par>
                                <p:cTn id="68" presetID="12" presetClass="entr" presetSubtype="8" fill="hold" nodeType="with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p:tgtEl>
                                          <p:spTgt spid="37"/>
                                        </p:tgtEl>
                                        <p:attrNameLst>
                                          <p:attrName>ppt_x</p:attrName>
                                        </p:attrNameLst>
                                      </p:cBhvr>
                                      <p:tavLst>
                                        <p:tav tm="0">
                                          <p:val>
                                            <p:strVal val="#ppt_x-#ppt_w*1.125000"/>
                                          </p:val>
                                        </p:tav>
                                        <p:tav tm="100000">
                                          <p:val>
                                            <p:strVal val="#ppt_x"/>
                                          </p:val>
                                        </p:tav>
                                      </p:tavLst>
                                    </p:anim>
                                    <p:animEffect transition="in" filter="wipe(right)">
                                      <p:cBhvr>
                                        <p:cTn id="71" dur="500"/>
                                        <p:tgtEl>
                                          <p:spTgt spid="37"/>
                                        </p:tgtEl>
                                      </p:cBhvr>
                                    </p:animEffect>
                                  </p:childTnLst>
                                </p:cTn>
                              </p:par>
                              <p:par>
                                <p:cTn id="72" presetID="12" presetClass="entr" presetSubtype="8" fill="hold"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p:tgtEl>
                                          <p:spTgt spid="38"/>
                                        </p:tgtEl>
                                        <p:attrNameLst>
                                          <p:attrName>ppt_x</p:attrName>
                                        </p:attrNameLst>
                                      </p:cBhvr>
                                      <p:tavLst>
                                        <p:tav tm="0">
                                          <p:val>
                                            <p:strVal val="#ppt_x-#ppt_w*1.125000"/>
                                          </p:val>
                                        </p:tav>
                                        <p:tav tm="100000">
                                          <p:val>
                                            <p:strVal val="#ppt_x"/>
                                          </p:val>
                                        </p:tav>
                                      </p:tavLst>
                                    </p:anim>
                                    <p:animEffect transition="in" filter="wipe(right)">
                                      <p:cBhvr>
                                        <p:cTn id="75" dur="500"/>
                                        <p:tgtEl>
                                          <p:spTgt spid="38"/>
                                        </p:tgtEl>
                                      </p:cBhvr>
                                    </p:animEffect>
                                  </p:childTnLst>
                                </p:cTn>
                              </p:par>
                              <p:par>
                                <p:cTn id="76" presetID="12" presetClass="entr" presetSubtype="2"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 calcmode="lin" valueType="num">
                                      <p:cBhvr additive="base">
                                        <p:cTn id="78" dur="500"/>
                                        <p:tgtEl>
                                          <p:spTgt spid="41"/>
                                        </p:tgtEl>
                                        <p:attrNameLst>
                                          <p:attrName>ppt_x</p:attrName>
                                        </p:attrNameLst>
                                      </p:cBhvr>
                                      <p:tavLst>
                                        <p:tav tm="0">
                                          <p:val>
                                            <p:strVal val="#ppt_x+#ppt_w*1.125000"/>
                                          </p:val>
                                        </p:tav>
                                        <p:tav tm="100000">
                                          <p:val>
                                            <p:strVal val="#ppt_x"/>
                                          </p:val>
                                        </p:tav>
                                      </p:tavLst>
                                    </p:anim>
                                    <p:animEffect transition="in" filter="wipe(left)">
                                      <p:cBhvr>
                                        <p:cTn id="79" dur="500"/>
                                        <p:tgtEl>
                                          <p:spTgt spid="41"/>
                                        </p:tgtEl>
                                      </p:cBhvr>
                                    </p:animEffect>
                                  </p:childTnLst>
                                </p:cTn>
                              </p:par>
                              <p:par>
                                <p:cTn id="80" presetID="12" presetClass="entr" presetSubtype="2"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p:tgtEl>
                                          <p:spTgt spid="40"/>
                                        </p:tgtEl>
                                        <p:attrNameLst>
                                          <p:attrName>ppt_x</p:attrName>
                                        </p:attrNameLst>
                                      </p:cBhvr>
                                      <p:tavLst>
                                        <p:tav tm="0">
                                          <p:val>
                                            <p:strVal val="#ppt_x+#ppt_w*1.125000"/>
                                          </p:val>
                                        </p:tav>
                                        <p:tav tm="100000">
                                          <p:val>
                                            <p:strVal val="#ppt_x"/>
                                          </p:val>
                                        </p:tav>
                                      </p:tavLst>
                                    </p:anim>
                                    <p:animEffect transition="in" filter="wipe(left)">
                                      <p:cBhvr>
                                        <p:cTn id="83" dur="500"/>
                                        <p:tgtEl>
                                          <p:spTgt spid="40"/>
                                        </p:tgtEl>
                                      </p:cBhvr>
                                    </p:animEffect>
                                  </p:childTnLst>
                                </p:cTn>
                              </p:par>
                              <p:par>
                                <p:cTn id="84" presetID="12" presetClass="entr" presetSubtype="2"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additive="base">
                                        <p:cTn id="86" dur="500"/>
                                        <p:tgtEl>
                                          <p:spTgt spid="39"/>
                                        </p:tgtEl>
                                        <p:attrNameLst>
                                          <p:attrName>ppt_x</p:attrName>
                                        </p:attrNameLst>
                                      </p:cBhvr>
                                      <p:tavLst>
                                        <p:tav tm="0">
                                          <p:val>
                                            <p:strVal val="#ppt_x+#ppt_w*1.125000"/>
                                          </p:val>
                                        </p:tav>
                                        <p:tav tm="100000">
                                          <p:val>
                                            <p:strVal val="#ppt_x"/>
                                          </p:val>
                                        </p:tav>
                                      </p:tavLst>
                                    </p:anim>
                                    <p:animEffect transition="in" filter="wipe(left)">
                                      <p:cBhvr>
                                        <p:cTn id="87" dur="500"/>
                                        <p:tgtEl>
                                          <p:spTgt spid="39"/>
                                        </p:tgtEl>
                                      </p:cBhvr>
                                    </p:animEffect>
                                  </p:childTnLst>
                                </p:cTn>
                              </p:par>
                            </p:childTnLst>
                          </p:cTn>
                        </p:par>
                        <p:par>
                          <p:cTn id="88" fill="hold">
                            <p:stCondLst>
                              <p:cond delay="3350"/>
                            </p:stCondLst>
                            <p:childTnLst>
                              <p:par>
                                <p:cTn id="89" presetID="22" presetClass="entr" presetSubtype="8" fill="hold" grpId="0" nodeType="after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wipe(left)">
                                      <p:cBhvr>
                                        <p:cTn id="91" dur="500"/>
                                        <p:tgtEl>
                                          <p:spTgt spid="51"/>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left)">
                                      <p:cBhvr>
                                        <p:cTn id="97" dur="500"/>
                                        <p:tgtEl>
                                          <p:spTgt spid="5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wipe(left)">
                                      <p:cBhvr>
                                        <p:cTn id="100" dur="500"/>
                                        <p:tgtEl>
                                          <p:spTgt spid="54"/>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wipe(left)">
                                      <p:cBhvr>
                                        <p:cTn id="103" dur="500"/>
                                        <p:tgtEl>
                                          <p:spTgt spid="55"/>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wipe(left)">
                                      <p:cBhvr>
                                        <p:cTn id="106" dur="500"/>
                                        <p:tgtEl>
                                          <p:spTgt spid="56"/>
                                        </p:tgtEl>
                                      </p:cBhvr>
                                    </p:animEffect>
                                  </p:childTnLst>
                                </p:cTn>
                              </p:par>
                            </p:childTnLst>
                          </p:cTn>
                        </p:par>
                        <p:par>
                          <p:cTn id="107" fill="hold">
                            <p:stCondLst>
                              <p:cond delay="3850"/>
                            </p:stCondLst>
                            <p:childTnLst>
                              <p:par>
                                <p:cTn id="108" presetID="42" presetClass="entr" presetSubtype="0" fill="hold" grpId="0" nodeType="after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fade">
                                      <p:cBhvr>
                                        <p:cTn id="110" dur="1000"/>
                                        <p:tgtEl>
                                          <p:spTgt spid="58"/>
                                        </p:tgtEl>
                                      </p:cBhvr>
                                    </p:animEffect>
                                    <p:anim calcmode="lin" valueType="num">
                                      <p:cBhvr>
                                        <p:cTn id="111" dur="1000" fill="hold"/>
                                        <p:tgtEl>
                                          <p:spTgt spid="58"/>
                                        </p:tgtEl>
                                        <p:attrNameLst>
                                          <p:attrName>ppt_x</p:attrName>
                                        </p:attrNameLst>
                                      </p:cBhvr>
                                      <p:tavLst>
                                        <p:tav tm="0">
                                          <p:val>
                                            <p:strVal val="#ppt_x"/>
                                          </p:val>
                                        </p:tav>
                                        <p:tav tm="100000">
                                          <p:val>
                                            <p:strVal val="#ppt_x"/>
                                          </p:val>
                                        </p:tav>
                                      </p:tavLst>
                                    </p:anim>
                                    <p:anim calcmode="lin" valueType="num">
                                      <p:cBhvr>
                                        <p:cTn id="112"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animBg="1"/>
      <p:bldP spid="33" grpId="0" animBg="1"/>
      <p:bldP spid="34" grpId="0" animBg="1"/>
      <p:bldP spid="35"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P spid="56"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073224" y="1741314"/>
            <a:ext cx="2660650" cy="2176464"/>
            <a:chOff x="3073224" y="1741314"/>
            <a:chExt cx="2660650" cy="2176464"/>
          </a:xfrm>
        </p:grpSpPr>
        <p:sp>
          <p:nvSpPr>
            <p:cNvPr id="6" name="MH_Other_1"/>
            <p:cNvSpPr/>
            <p:nvPr>
              <p:custDataLst>
                <p:tags r:id="rId2"/>
              </p:custDataLst>
            </p:nvPr>
          </p:nvSpPr>
          <p:spPr>
            <a:xfrm>
              <a:off x="4092401" y="1795290"/>
              <a:ext cx="1095375" cy="112395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ECA01"/>
            </a:solidFill>
            <a:ln w="3175" cap="flat" cmpd="sng" algn="ctr">
              <a:noFill/>
              <a:prstDash val="solid"/>
              <a:miter lim="800000"/>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7" name="MH_Other_2"/>
            <p:cNvSpPr/>
            <p:nvPr>
              <p:custDataLst>
                <p:tags r:id="rId3"/>
              </p:custDataLst>
            </p:nvPr>
          </p:nvSpPr>
          <p:spPr>
            <a:xfrm rot="18018922">
              <a:off x="3590750" y="1834977"/>
              <a:ext cx="1090613" cy="112236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C8E1C"/>
            </a:solidFill>
            <a:ln w="3175" cap="flat" cmpd="sng" algn="ctr">
              <a:noFill/>
              <a:prstDash val="solid"/>
              <a:miter lim="800000"/>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8" name="MH_Other_3"/>
            <p:cNvSpPr/>
            <p:nvPr>
              <p:custDataLst>
                <p:tags r:id="rId4"/>
              </p:custDataLst>
            </p:nvPr>
          </p:nvSpPr>
          <p:spPr>
            <a:xfrm rot="14427225">
              <a:off x="3367707" y="2286620"/>
              <a:ext cx="1090612" cy="112395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ECA01"/>
            </a:solidFill>
            <a:ln w="3175" cap="flat" cmpd="sng" algn="ctr">
              <a:noFill/>
              <a:prstDash val="solid"/>
              <a:miter lim="800000"/>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9" name="MH_Other_4"/>
            <p:cNvSpPr/>
            <p:nvPr>
              <p:custDataLst>
                <p:tags r:id="rId5"/>
              </p:custDataLst>
            </p:nvPr>
          </p:nvSpPr>
          <p:spPr>
            <a:xfrm rot="10859581">
              <a:off x="3646312" y="2709690"/>
              <a:ext cx="1092200" cy="112395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C8E1C"/>
            </a:solidFill>
            <a:ln w="3175" cap="flat" cmpd="sng" algn="ctr">
              <a:noFill/>
              <a:prstDash val="solid"/>
              <a:miter lim="800000"/>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10" name="MH_Other_5"/>
            <p:cNvSpPr/>
            <p:nvPr>
              <p:custDataLst>
                <p:tags r:id="rId6"/>
              </p:custDataLst>
            </p:nvPr>
          </p:nvSpPr>
          <p:spPr>
            <a:xfrm rot="7267884">
              <a:off x="4147168" y="2678733"/>
              <a:ext cx="1092200" cy="112236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ECA01"/>
            </a:solidFill>
            <a:ln w="3175" cap="flat" cmpd="sng" algn="ctr">
              <a:noFill/>
              <a:prstDash val="solid"/>
              <a:miter lim="800000"/>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11" name="MH_Other_6"/>
            <p:cNvSpPr/>
            <p:nvPr>
              <p:custDataLst>
                <p:tags r:id="rId7"/>
              </p:custDataLst>
            </p:nvPr>
          </p:nvSpPr>
          <p:spPr>
            <a:xfrm rot="3662163">
              <a:off x="4371799" y="2228677"/>
              <a:ext cx="1092200" cy="112395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C8E1C"/>
            </a:solidFill>
            <a:ln w="3175" cap="flat" cmpd="sng" algn="ctr">
              <a:noFill/>
              <a:prstDash val="solid"/>
              <a:miter lim="800000"/>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12" name="MH_Other_7"/>
            <p:cNvSpPr/>
            <p:nvPr>
              <p:custDataLst>
                <p:tags r:id="rId8"/>
              </p:custDataLst>
            </p:nvPr>
          </p:nvSpPr>
          <p:spPr>
            <a:xfrm flipH="1">
              <a:off x="3073224" y="1741314"/>
              <a:ext cx="876300" cy="314326"/>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C8E1C"/>
              </a:solidFill>
              <a:prstDash val="sysDot"/>
              <a:miter lim="800000"/>
              <a:headEnd type="oval" w="sm" len="sm"/>
              <a:tailEnd type="oval" w="sm" len="sm"/>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13" name="MH_Other_8"/>
            <p:cNvSpPr/>
            <p:nvPr>
              <p:custDataLst>
                <p:tags r:id="rId9"/>
              </p:custDataLst>
            </p:nvPr>
          </p:nvSpPr>
          <p:spPr>
            <a:xfrm>
              <a:off x="4857574" y="1741314"/>
              <a:ext cx="876300" cy="314326"/>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C8E1C"/>
              </a:solidFill>
              <a:prstDash val="sysDot"/>
              <a:miter lim="800000"/>
              <a:headEnd type="oval" w="sm" len="sm"/>
              <a:tailEnd type="oval" w="sm" len="sm"/>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14" name="MH_Other_9"/>
            <p:cNvSpPr/>
            <p:nvPr>
              <p:custDataLst>
                <p:tags r:id="rId10"/>
              </p:custDataLst>
            </p:nvPr>
          </p:nvSpPr>
          <p:spPr>
            <a:xfrm flipH="1" flipV="1">
              <a:off x="3073224" y="3603452"/>
              <a:ext cx="876300" cy="314326"/>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C8E1C"/>
              </a:solidFill>
              <a:prstDash val="sysDot"/>
              <a:miter lim="800000"/>
              <a:headEnd type="oval" w="sm" len="sm"/>
              <a:tailEnd type="oval" w="sm" len="sm"/>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15" name="MH_Other_10"/>
            <p:cNvSpPr/>
            <p:nvPr>
              <p:custDataLst>
                <p:tags r:id="rId11"/>
              </p:custDataLst>
            </p:nvPr>
          </p:nvSpPr>
          <p:spPr>
            <a:xfrm flipV="1">
              <a:off x="4857574" y="3603452"/>
              <a:ext cx="876300" cy="314326"/>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C8E1C"/>
              </a:solidFill>
              <a:prstDash val="sysDot"/>
              <a:miter lim="800000"/>
              <a:headEnd type="oval" w="sm" len="sm"/>
              <a:tailEnd type="oval" w="sm" len="sm"/>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cxnSp>
          <p:nvCxnSpPr>
            <p:cNvPr id="16" name="MH_Other_11"/>
            <p:cNvCxnSpPr>
              <a:cxnSpLocks noChangeShapeType="1"/>
            </p:cNvCxnSpPr>
            <p:nvPr>
              <p:custDataLst>
                <p:tags r:id="rId12"/>
              </p:custDataLst>
            </p:nvPr>
          </p:nvCxnSpPr>
          <p:spPr bwMode="auto">
            <a:xfrm flipH="1">
              <a:off x="5240162" y="2849390"/>
              <a:ext cx="493712" cy="7937"/>
            </a:xfrm>
            <a:prstGeom prst="straightConnector1">
              <a:avLst/>
            </a:prstGeom>
            <a:noFill/>
            <a:ln w="19050" algn="ctr">
              <a:solidFill>
                <a:srgbClr val="EC8E1C"/>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17" name="MH_Other_12"/>
            <p:cNvCxnSpPr>
              <a:cxnSpLocks noChangeShapeType="1"/>
            </p:cNvCxnSpPr>
            <p:nvPr>
              <p:custDataLst>
                <p:tags r:id="rId13"/>
              </p:custDataLst>
            </p:nvPr>
          </p:nvCxnSpPr>
          <p:spPr bwMode="auto">
            <a:xfrm flipH="1">
              <a:off x="3073226" y="2852564"/>
              <a:ext cx="492125" cy="9526"/>
            </a:xfrm>
            <a:prstGeom prst="straightConnector1">
              <a:avLst/>
            </a:prstGeom>
            <a:noFill/>
            <a:ln w="19050" algn="ctr">
              <a:solidFill>
                <a:srgbClr val="EC8E1C"/>
              </a:solidFill>
              <a:prstDash val="sysDot"/>
              <a:miter lim="800000"/>
              <a:headEnd type="oval" w="sm" len="sm"/>
              <a:tailEnd type="oval" w="sm" len="sm"/>
            </a:ln>
            <a:extLst>
              <a:ext uri="{909E8E84-426E-40DD-AFC4-6F175D3DCCD1}">
                <a14:hiddenFill xmlns:a14="http://schemas.microsoft.com/office/drawing/2010/main">
                  <a:noFill/>
                </a14:hiddenFill>
              </a:ext>
            </a:extLst>
          </p:spPr>
        </p:cxnSp>
      </p:grpSp>
      <p:sp>
        <p:nvSpPr>
          <p:cNvPr id="18" name="Title 13"/>
          <p:cNvSpPr txBox="1"/>
          <p:nvPr/>
        </p:nvSpPr>
        <p:spPr>
          <a:xfrm>
            <a:off x="769764" y="3403426"/>
            <a:ext cx="2033587" cy="788988"/>
          </a:xfrm>
          <a:prstGeom prst="rect">
            <a:avLst/>
          </a:prstGeom>
        </p:spPr>
        <p:txBody>
          <a:bodyPr lIns="121915" tIns="60957" rIns="121915" bIns="60957" anchor="ctr">
            <a:normAutofit fontScale="77500" lnSpcReduction="2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70000"/>
              </a:lnSpc>
              <a:defRPr/>
            </a:pPr>
            <a:r>
              <a:rPr lang="id-ID" altLang="zh-CN" sz="1400" b="1" dirty="0">
                <a:latin typeface="微软雅黑" panose="020B0503020204020204" pitchFamily="34" charset="-122"/>
                <a:ea typeface="微软雅黑" panose="020B0503020204020204" pitchFamily="34" charset="-122"/>
                <a:cs typeface="Roboto"/>
              </a:rPr>
              <a:t>Description</a:t>
            </a:r>
            <a:endParaRPr lang="id-ID" altLang="zh-CN" sz="1400" b="1" dirty="0">
              <a:latin typeface="微软雅黑" panose="020B0503020204020204" pitchFamily="34" charset="-122"/>
              <a:ea typeface="微软雅黑" panose="020B0503020204020204" pitchFamily="34" charset="-122"/>
              <a:cs typeface="Roboto"/>
            </a:endParaRPr>
          </a:p>
          <a:p>
            <a:pPr algn="ctr">
              <a:lnSpc>
                <a:spcPct val="170000"/>
              </a:lnSpc>
              <a:defRPr/>
            </a:pPr>
            <a:r>
              <a:rPr lang="zh-CN" altLang="en-US" sz="1200" dirty="0">
                <a:latin typeface="微软雅黑" panose="020B0503020204020204" pitchFamily="34" charset="-122"/>
                <a:ea typeface="微软雅黑" panose="020B0503020204020204" pitchFamily="34" charset="-122"/>
              </a:rPr>
              <a:t>标题数字等都可以通过点击和重新输入进行更改可编辑内容</a:t>
            </a:r>
            <a:endParaRPr lang="en-US" sz="1200" dirty="0">
              <a:latin typeface="微软雅黑" panose="020B0503020204020204" pitchFamily="34" charset="-122"/>
              <a:ea typeface="微软雅黑" panose="020B0503020204020204" pitchFamily="34" charset="-122"/>
              <a:cs typeface="Roboto"/>
            </a:endParaRPr>
          </a:p>
        </p:txBody>
      </p:sp>
      <p:sp>
        <p:nvSpPr>
          <p:cNvPr id="19" name="Title 13"/>
          <p:cNvSpPr txBox="1"/>
          <p:nvPr/>
        </p:nvSpPr>
        <p:spPr>
          <a:xfrm>
            <a:off x="769764" y="2435052"/>
            <a:ext cx="2033587" cy="788988"/>
          </a:xfrm>
          <a:prstGeom prst="rect">
            <a:avLst/>
          </a:prstGeom>
        </p:spPr>
        <p:txBody>
          <a:bodyPr lIns="121915" tIns="60957" rIns="121915" bIns="60957" anchor="ctr">
            <a:normAutofit fontScale="77500" lnSpcReduction="2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70000"/>
              </a:lnSpc>
              <a:defRPr/>
            </a:pPr>
            <a:r>
              <a:rPr lang="id-ID" altLang="zh-CN" sz="1400" b="1" dirty="0">
                <a:latin typeface="微软雅黑" panose="020B0503020204020204" pitchFamily="34" charset="-122"/>
                <a:ea typeface="微软雅黑" panose="020B0503020204020204" pitchFamily="34" charset="-122"/>
                <a:cs typeface="Roboto"/>
              </a:rPr>
              <a:t>Description</a:t>
            </a:r>
            <a:endParaRPr lang="id-ID" altLang="zh-CN" sz="1400" b="1" dirty="0">
              <a:latin typeface="微软雅黑" panose="020B0503020204020204" pitchFamily="34" charset="-122"/>
              <a:ea typeface="微软雅黑" panose="020B0503020204020204" pitchFamily="34" charset="-122"/>
              <a:cs typeface="Roboto"/>
            </a:endParaRPr>
          </a:p>
          <a:p>
            <a:pPr algn="ctr">
              <a:lnSpc>
                <a:spcPct val="170000"/>
              </a:lnSpc>
              <a:defRPr/>
            </a:pPr>
            <a:r>
              <a:rPr lang="zh-CN" altLang="en-US" sz="1200" dirty="0">
                <a:latin typeface="微软雅黑" panose="020B0503020204020204" pitchFamily="34" charset="-122"/>
                <a:ea typeface="微软雅黑" panose="020B0503020204020204" pitchFamily="34" charset="-122"/>
              </a:rPr>
              <a:t>标题数字等都可以通过点击和重新输入进行更改可编辑内容</a:t>
            </a:r>
            <a:endParaRPr lang="en-US" sz="1200" dirty="0">
              <a:latin typeface="微软雅黑" panose="020B0503020204020204" pitchFamily="34" charset="-122"/>
              <a:ea typeface="微软雅黑" panose="020B0503020204020204" pitchFamily="34" charset="-122"/>
              <a:cs typeface="Roboto"/>
            </a:endParaRPr>
          </a:p>
        </p:txBody>
      </p:sp>
      <p:sp>
        <p:nvSpPr>
          <p:cNvPr id="20" name="Title 13"/>
          <p:cNvSpPr txBox="1"/>
          <p:nvPr/>
        </p:nvSpPr>
        <p:spPr>
          <a:xfrm>
            <a:off x="769764" y="1347614"/>
            <a:ext cx="2033587" cy="787400"/>
          </a:xfrm>
          <a:prstGeom prst="rect">
            <a:avLst/>
          </a:prstGeom>
        </p:spPr>
        <p:txBody>
          <a:bodyPr lIns="121915" tIns="60957" rIns="121915" bIns="60957" anchor="ctr">
            <a:normAutofit fontScale="77500" lnSpcReduction="2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70000"/>
              </a:lnSpc>
              <a:defRPr/>
            </a:pPr>
            <a:r>
              <a:rPr lang="id-ID" altLang="zh-CN" sz="1400" b="1" dirty="0">
                <a:latin typeface="微软雅黑" panose="020B0503020204020204" pitchFamily="34" charset="-122"/>
                <a:ea typeface="微软雅黑" panose="020B0503020204020204" pitchFamily="34" charset="-122"/>
                <a:cs typeface="Roboto"/>
              </a:rPr>
              <a:t>Description</a:t>
            </a:r>
            <a:endParaRPr lang="id-ID" altLang="zh-CN" sz="1400" b="1" dirty="0">
              <a:latin typeface="微软雅黑" panose="020B0503020204020204" pitchFamily="34" charset="-122"/>
              <a:ea typeface="微软雅黑" panose="020B0503020204020204" pitchFamily="34" charset="-122"/>
              <a:cs typeface="Roboto"/>
            </a:endParaRPr>
          </a:p>
          <a:p>
            <a:pPr algn="ctr">
              <a:lnSpc>
                <a:spcPct val="170000"/>
              </a:lnSpc>
              <a:defRPr/>
            </a:pPr>
            <a:r>
              <a:rPr lang="zh-CN" altLang="en-US" sz="1200" dirty="0">
                <a:latin typeface="微软雅黑" panose="020B0503020204020204" pitchFamily="34" charset="-122"/>
                <a:ea typeface="微软雅黑" panose="020B0503020204020204" pitchFamily="34" charset="-122"/>
              </a:rPr>
              <a:t>标题数字等都可以通过点击和重新输入进行更改可编辑内容</a:t>
            </a:r>
            <a:endParaRPr lang="en-US" sz="1200" dirty="0">
              <a:latin typeface="微软雅黑" panose="020B0503020204020204" pitchFamily="34" charset="-122"/>
              <a:ea typeface="微软雅黑" panose="020B0503020204020204" pitchFamily="34" charset="-122"/>
              <a:cs typeface="Roboto"/>
            </a:endParaRPr>
          </a:p>
        </p:txBody>
      </p:sp>
      <p:sp>
        <p:nvSpPr>
          <p:cNvPr id="21" name="Title 13"/>
          <p:cNvSpPr txBox="1"/>
          <p:nvPr/>
        </p:nvSpPr>
        <p:spPr>
          <a:xfrm>
            <a:off x="5922789" y="1347614"/>
            <a:ext cx="2033587" cy="787400"/>
          </a:xfrm>
          <a:prstGeom prst="rect">
            <a:avLst/>
          </a:prstGeom>
        </p:spPr>
        <p:txBody>
          <a:bodyPr lIns="121915" tIns="60957" rIns="121915" bIns="60957" anchor="ctr">
            <a:normAutofit fontScale="77500" lnSpcReduction="2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70000"/>
              </a:lnSpc>
              <a:defRPr/>
            </a:pPr>
            <a:r>
              <a:rPr lang="id-ID" altLang="zh-CN" sz="1400" b="1" dirty="0">
                <a:latin typeface="微软雅黑" panose="020B0503020204020204" pitchFamily="34" charset="-122"/>
                <a:ea typeface="微软雅黑" panose="020B0503020204020204" pitchFamily="34" charset="-122"/>
                <a:cs typeface="Roboto"/>
              </a:rPr>
              <a:t>Description</a:t>
            </a:r>
            <a:endParaRPr lang="id-ID" altLang="zh-CN" sz="1400" b="1" dirty="0">
              <a:latin typeface="微软雅黑" panose="020B0503020204020204" pitchFamily="34" charset="-122"/>
              <a:ea typeface="微软雅黑" panose="020B0503020204020204" pitchFamily="34" charset="-122"/>
              <a:cs typeface="Roboto"/>
            </a:endParaRPr>
          </a:p>
          <a:p>
            <a:pPr algn="ctr">
              <a:lnSpc>
                <a:spcPct val="170000"/>
              </a:lnSpc>
              <a:defRPr/>
            </a:pPr>
            <a:r>
              <a:rPr lang="zh-CN" altLang="en-US" sz="1200" dirty="0">
                <a:latin typeface="微软雅黑" panose="020B0503020204020204" pitchFamily="34" charset="-122"/>
                <a:ea typeface="微软雅黑" panose="020B0503020204020204" pitchFamily="34" charset="-122"/>
              </a:rPr>
              <a:t>标题数字等都可以通过点击和重新输入进行更改可编辑内容</a:t>
            </a:r>
            <a:endParaRPr lang="en-US" sz="1200" dirty="0">
              <a:latin typeface="微软雅黑" panose="020B0503020204020204" pitchFamily="34" charset="-122"/>
              <a:ea typeface="微软雅黑" panose="020B0503020204020204" pitchFamily="34" charset="-122"/>
              <a:cs typeface="Roboto"/>
            </a:endParaRPr>
          </a:p>
        </p:txBody>
      </p:sp>
      <p:sp>
        <p:nvSpPr>
          <p:cNvPr id="22" name="Title 13"/>
          <p:cNvSpPr txBox="1"/>
          <p:nvPr/>
        </p:nvSpPr>
        <p:spPr>
          <a:xfrm>
            <a:off x="5922789" y="2362026"/>
            <a:ext cx="2033587" cy="788988"/>
          </a:xfrm>
          <a:prstGeom prst="rect">
            <a:avLst/>
          </a:prstGeom>
        </p:spPr>
        <p:txBody>
          <a:bodyPr lIns="121915" tIns="60957" rIns="121915" bIns="60957" anchor="ctr">
            <a:normAutofit fontScale="77500" lnSpcReduction="2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70000"/>
              </a:lnSpc>
              <a:defRPr/>
            </a:pPr>
            <a:r>
              <a:rPr lang="id-ID" altLang="zh-CN" sz="1400" b="1" dirty="0">
                <a:latin typeface="微软雅黑" panose="020B0503020204020204" pitchFamily="34" charset="-122"/>
                <a:ea typeface="微软雅黑" panose="020B0503020204020204" pitchFamily="34" charset="-122"/>
                <a:cs typeface="Roboto"/>
              </a:rPr>
              <a:t>Description</a:t>
            </a:r>
            <a:endParaRPr lang="id-ID" altLang="zh-CN" sz="1400" b="1" dirty="0">
              <a:latin typeface="微软雅黑" panose="020B0503020204020204" pitchFamily="34" charset="-122"/>
              <a:ea typeface="微软雅黑" panose="020B0503020204020204" pitchFamily="34" charset="-122"/>
              <a:cs typeface="Roboto"/>
            </a:endParaRPr>
          </a:p>
          <a:p>
            <a:pPr algn="ctr">
              <a:lnSpc>
                <a:spcPct val="170000"/>
              </a:lnSpc>
              <a:defRPr/>
            </a:pPr>
            <a:r>
              <a:rPr lang="zh-CN" altLang="en-US" sz="1200" dirty="0">
                <a:latin typeface="微软雅黑" panose="020B0503020204020204" pitchFamily="34" charset="-122"/>
                <a:ea typeface="微软雅黑" panose="020B0503020204020204" pitchFamily="34" charset="-122"/>
              </a:rPr>
              <a:t>标题数字等都可以通过点击和重新输入进行更改可编辑内容</a:t>
            </a:r>
            <a:endParaRPr lang="en-US" sz="1200" dirty="0">
              <a:latin typeface="微软雅黑" panose="020B0503020204020204" pitchFamily="34" charset="-122"/>
              <a:ea typeface="微软雅黑" panose="020B0503020204020204" pitchFamily="34" charset="-122"/>
              <a:cs typeface="Roboto"/>
            </a:endParaRPr>
          </a:p>
        </p:txBody>
      </p:sp>
      <p:sp>
        <p:nvSpPr>
          <p:cNvPr id="23" name="Title 13"/>
          <p:cNvSpPr txBox="1"/>
          <p:nvPr/>
        </p:nvSpPr>
        <p:spPr>
          <a:xfrm>
            <a:off x="5922789" y="3449464"/>
            <a:ext cx="2033587" cy="787400"/>
          </a:xfrm>
          <a:prstGeom prst="rect">
            <a:avLst/>
          </a:prstGeom>
        </p:spPr>
        <p:txBody>
          <a:bodyPr lIns="121915" tIns="60957" rIns="121915" bIns="60957" anchor="ctr">
            <a:normAutofit fontScale="77500" lnSpcReduction="2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70000"/>
              </a:lnSpc>
              <a:defRPr/>
            </a:pPr>
            <a:r>
              <a:rPr lang="id-ID" altLang="zh-CN" sz="1400" b="1" dirty="0">
                <a:latin typeface="微软雅黑" panose="020B0503020204020204" pitchFamily="34" charset="-122"/>
                <a:ea typeface="微软雅黑" panose="020B0503020204020204" pitchFamily="34" charset="-122"/>
                <a:cs typeface="Roboto"/>
              </a:rPr>
              <a:t>Description</a:t>
            </a:r>
            <a:endParaRPr lang="id-ID" altLang="zh-CN" sz="1400" b="1" dirty="0">
              <a:latin typeface="微软雅黑" panose="020B0503020204020204" pitchFamily="34" charset="-122"/>
              <a:ea typeface="微软雅黑" panose="020B0503020204020204" pitchFamily="34" charset="-122"/>
              <a:cs typeface="Roboto"/>
            </a:endParaRPr>
          </a:p>
          <a:p>
            <a:pPr algn="ctr">
              <a:lnSpc>
                <a:spcPct val="170000"/>
              </a:lnSpc>
              <a:defRPr/>
            </a:pPr>
            <a:r>
              <a:rPr lang="zh-CN" altLang="en-US" sz="1200" dirty="0">
                <a:latin typeface="微软雅黑" panose="020B0503020204020204" pitchFamily="34" charset="-122"/>
                <a:ea typeface="微软雅黑" panose="020B0503020204020204" pitchFamily="34" charset="-122"/>
              </a:rPr>
              <a:t>标题数字等都可以通过点击和重新输入进行更改可编辑内容</a:t>
            </a:r>
            <a:endParaRPr lang="en-US" sz="1200" dirty="0">
              <a:latin typeface="微软雅黑" panose="020B0503020204020204" pitchFamily="34" charset="-122"/>
              <a:ea typeface="微软雅黑" panose="020B0503020204020204" pitchFamily="34" charset="-122"/>
              <a:cs typeface="Roboto"/>
            </a:endParaRPr>
          </a:p>
        </p:txBody>
      </p:sp>
      <p:sp>
        <p:nvSpPr>
          <p:cNvPr id="24" name="TextBox 23"/>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53"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350"/>
                            </p:stCondLst>
                            <p:childTnLst>
                              <p:par>
                                <p:cTn id="19" presetID="37"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900" decel="100000" fill="hold"/>
                                        <p:tgtEl>
                                          <p:spTgt spid="2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par>
                          <p:cTn id="25" fill="hold">
                            <p:stCondLst>
                              <p:cond delay="2350"/>
                            </p:stCondLst>
                            <p:childTnLst>
                              <p:par>
                                <p:cTn id="26" presetID="37"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900" decel="100000" fill="hold"/>
                                        <p:tgtEl>
                                          <p:spTgt spid="21"/>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32" fill="hold">
                            <p:stCondLst>
                              <p:cond delay="3350"/>
                            </p:stCondLst>
                            <p:childTnLst>
                              <p:par>
                                <p:cTn id="33" presetID="37"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900" decel="100000" fill="hold"/>
                                        <p:tgtEl>
                                          <p:spTgt spid="22"/>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39" fill="hold">
                            <p:stCondLst>
                              <p:cond delay="4350"/>
                            </p:stCondLst>
                            <p:childTnLst>
                              <p:par>
                                <p:cTn id="40" presetID="37"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900" decel="100000" fill="hold"/>
                                        <p:tgtEl>
                                          <p:spTgt spid="19"/>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46" fill="hold">
                            <p:stCondLst>
                              <p:cond delay="5350"/>
                            </p:stCondLst>
                            <p:childTnLst>
                              <p:par>
                                <p:cTn id="47" presetID="37"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900" decel="100000" fill="hold"/>
                                        <p:tgtEl>
                                          <p:spTgt spid="18"/>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53" fill="hold">
                            <p:stCondLst>
                              <p:cond delay="6350"/>
                            </p:stCondLst>
                            <p:childTnLst>
                              <p:par>
                                <p:cTn id="54" presetID="37"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900" decel="100000" fill="hold"/>
                                        <p:tgtEl>
                                          <p:spTgt spid="23"/>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60" fill="hold">
                            <p:stCondLst>
                              <p:cond delay="7350"/>
                            </p:stCondLst>
                            <p:childTnLst>
                              <p:par>
                                <p:cTn id="61" presetID="42"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8" grpId="0"/>
      <p:bldP spid="19" grpId="0"/>
      <p:bldP spid="20" grpId="0"/>
      <p:bldP spid="21"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22" name="矩形 21"/>
          <p:cNvSpPr/>
          <p:nvPr/>
        </p:nvSpPr>
        <p:spPr>
          <a:xfrm>
            <a:off x="6182378" y="1679977"/>
            <a:ext cx="1146799" cy="273321"/>
          </a:xfrm>
          <a:prstGeom prst="rect">
            <a:avLst/>
          </a:prstGeom>
        </p:spPr>
        <p:txBody>
          <a:bodyPr wrap="none" lIns="72554" tIns="36279" rIns="72554" bIns="36279">
            <a:spAutoFit/>
          </a:bodyPr>
          <a:lstStyle/>
          <a:p>
            <a:r>
              <a:rPr lang="zh-CN" altLang="en-US" sz="1300" b="1" dirty="0">
                <a:solidFill>
                  <a:srgbClr val="EC8E1C"/>
                </a:solidFill>
                <a:latin typeface="微软雅黑" panose="020B0503020204020204" pitchFamily="34" charset="-122"/>
                <a:ea typeface="微软雅黑" panose="020B0503020204020204" pitchFamily="34" charset="-122"/>
              </a:rPr>
              <a:t>此处添加标题</a:t>
            </a:r>
            <a:endParaRPr lang="en-US" altLang="zh-CN" sz="1300" b="1" dirty="0">
              <a:solidFill>
                <a:srgbClr val="EC8E1C"/>
              </a:solidFill>
              <a:latin typeface="微软雅黑" panose="020B0503020204020204" pitchFamily="34" charset="-122"/>
              <a:ea typeface="微软雅黑" panose="020B0503020204020204" pitchFamily="34" charset="-122"/>
            </a:endParaRPr>
          </a:p>
        </p:txBody>
      </p:sp>
      <p:sp>
        <p:nvSpPr>
          <p:cNvPr id="23" name="矩形 22"/>
          <p:cNvSpPr/>
          <p:nvPr/>
        </p:nvSpPr>
        <p:spPr>
          <a:xfrm>
            <a:off x="6172089" y="3409593"/>
            <a:ext cx="1146799" cy="273321"/>
          </a:xfrm>
          <a:prstGeom prst="rect">
            <a:avLst/>
          </a:prstGeom>
        </p:spPr>
        <p:txBody>
          <a:bodyPr wrap="none" lIns="72554" tIns="36279" rIns="72554" bIns="36279">
            <a:spAutoFit/>
          </a:bodyPr>
          <a:lstStyle/>
          <a:p>
            <a:r>
              <a:rPr lang="zh-CN" altLang="en-US" sz="1300" b="1" dirty="0">
                <a:solidFill>
                  <a:srgbClr val="EC8E1C"/>
                </a:solidFill>
                <a:latin typeface="微软雅黑" panose="020B0503020204020204" pitchFamily="34" charset="-122"/>
                <a:ea typeface="微软雅黑" panose="020B0503020204020204" pitchFamily="34" charset="-122"/>
              </a:rPr>
              <a:t>此处添加标题</a:t>
            </a:r>
            <a:endParaRPr lang="en-US" altLang="zh-CN" sz="1300" b="1" dirty="0">
              <a:solidFill>
                <a:srgbClr val="EC8E1C"/>
              </a:solidFill>
              <a:latin typeface="微软雅黑" panose="020B0503020204020204" pitchFamily="34" charset="-122"/>
              <a:ea typeface="微软雅黑" panose="020B0503020204020204" pitchFamily="34" charset="-122"/>
            </a:endParaRPr>
          </a:p>
        </p:txBody>
      </p:sp>
      <p:sp>
        <p:nvSpPr>
          <p:cNvPr id="24" name="矩形 23"/>
          <p:cNvSpPr/>
          <p:nvPr/>
        </p:nvSpPr>
        <p:spPr>
          <a:xfrm>
            <a:off x="1340789" y="2431678"/>
            <a:ext cx="1377631" cy="319488"/>
          </a:xfrm>
          <a:prstGeom prst="rect">
            <a:avLst/>
          </a:prstGeom>
        </p:spPr>
        <p:txBody>
          <a:bodyPr wrap="none" lIns="72554" tIns="36279" rIns="72554" bIns="36279">
            <a:spAutoFit/>
          </a:bodyPr>
          <a:lstStyle/>
          <a:p>
            <a:pPr algn="ctr"/>
            <a:r>
              <a:rPr lang="zh-CN" altLang="en-US" sz="1600" b="1" dirty="0">
                <a:solidFill>
                  <a:srgbClr val="FECA01"/>
                </a:solidFill>
                <a:latin typeface="微软雅黑" panose="020B0503020204020204" pitchFamily="34" charset="-122"/>
                <a:ea typeface="微软雅黑" panose="020B0503020204020204" pitchFamily="34" charset="-122"/>
              </a:rPr>
              <a:t>此处添加标题</a:t>
            </a:r>
            <a:endParaRPr lang="en-US" altLang="zh-CN" sz="1600" b="1" dirty="0">
              <a:solidFill>
                <a:srgbClr val="FECA01"/>
              </a:solidFill>
              <a:latin typeface="微软雅黑" panose="020B0503020204020204" pitchFamily="34" charset="-122"/>
              <a:ea typeface="微软雅黑" panose="020B0503020204020204" pitchFamily="34" charset="-122"/>
            </a:endParaRPr>
          </a:p>
        </p:txBody>
      </p:sp>
      <p:sp>
        <p:nvSpPr>
          <p:cNvPr id="25" name="等腰三角形 24"/>
          <p:cNvSpPr>
            <a:spLocks noChangeAspect="1" noChangeArrowheads="1"/>
          </p:cNvSpPr>
          <p:nvPr/>
        </p:nvSpPr>
        <p:spPr bwMode="auto">
          <a:xfrm rot="5400000" flipV="1">
            <a:off x="5474593" y="1980881"/>
            <a:ext cx="189899" cy="163733"/>
          </a:xfrm>
          <a:prstGeom prst="triangle">
            <a:avLst>
              <a:gd name="adj" fmla="val 50000"/>
            </a:avLst>
          </a:prstGeom>
          <a:solidFill>
            <a:srgbClr val="EC8E1C"/>
          </a:solidFill>
          <a:ln>
            <a:noFill/>
          </a:ln>
        </p:spPr>
        <p:txBody>
          <a:bodyPr lIns="72554" tIns="36279" rIns="72554" bIns="36279"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00">
              <a:solidFill>
                <a:schemeClr val="tx1">
                  <a:lumMod val="65000"/>
                  <a:lumOff val="35000"/>
                </a:schemeClr>
              </a:solidFill>
              <a:sym typeface="微软雅黑" panose="020B0503020204020204" pitchFamily="34" charset="-122"/>
            </a:endParaRPr>
          </a:p>
        </p:txBody>
      </p:sp>
      <p:sp>
        <p:nvSpPr>
          <p:cNvPr id="27" name="矩形 47"/>
          <p:cNvSpPr>
            <a:spLocks noChangeArrowheads="1"/>
          </p:cNvSpPr>
          <p:nvPr/>
        </p:nvSpPr>
        <p:spPr bwMode="auto">
          <a:xfrm>
            <a:off x="5709027" y="1906101"/>
            <a:ext cx="2239882" cy="732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200" dirty="0">
              <a:solidFill>
                <a:srgbClr val="333333"/>
              </a:solidFill>
              <a:sym typeface="微软雅黑" panose="020B0503020204020204" pitchFamily="34" charset="-122"/>
            </a:endParaRPr>
          </a:p>
        </p:txBody>
      </p:sp>
      <p:sp>
        <p:nvSpPr>
          <p:cNvPr id="29" name="等腰三角形 18"/>
          <p:cNvSpPr>
            <a:spLocks noChangeAspect="1" noChangeArrowheads="1"/>
          </p:cNvSpPr>
          <p:nvPr/>
        </p:nvSpPr>
        <p:spPr bwMode="auto">
          <a:xfrm rot="5400000" flipV="1">
            <a:off x="5474593" y="3713643"/>
            <a:ext cx="189899" cy="163733"/>
          </a:xfrm>
          <a:prstGeom prst="triangle">
            <a:avLst>
              <a:gd name="adj" fmla="val 50000"/>
            </a:avLst>
          </a:prstGeom>
          <a:solidFill>
            <a:srgbClr val="EC8E1C"/>
          </a:solidFill>
          <a:ln>
            <a:noFill/>
          </a:ln>
        </p:spPr>
        <p:txBody>
          <a:bodyPr lIns="72554" tIns="36279" rIns="72554" bIns="36279"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00">
              <a:solidFill>
                <a:schemeClr val="tx1">
                  <a:lumMod val="65000"/>
                  <a:lumOff val="35000"/>
                </a:schemeClr>
              </a:solidFill>
              <a:sym typeface="微软雅黑" panose="020B0503020204020204" pitchFamily="34" charset="-122"/>
            </a:endParaRPr>
          </a:p>
        </p:txBody>
      </p:sp>
      <p:sp>
        <p:nvSpPr>
          <p:cNvPr id="30" name="矩形 47"/>
          <p:cNvSpPr>
            <a:spLocks noChangeArrowheads="1"/>
          </p:cNvSpPr>
          <p:nvPr/>
        </p:nvSpPr>
        <p:spPr bwMode="auto">
          <a:xfrm>
            <a:off x="5709027" y="3638868"/>
            <a:ext cx="2239882" cy="732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200" dirty="0">
              <a:solidFill>
                <a:srgbClr val="333333"/>
              </a:solidFill>
              <a:sym typeface="微软雅黑" panose="020B0503020204020204" pitchFamily="34" charset="-122"/>
            </a:endParaRPr>
          </a:p>
        </p:txBody>
      </p:sp>
      <p:sp>
        <p:nvSpPr>
          <p:cNvPr id="31" name="等腰三角形 18"/>
          <p:cNvSpPr>
            <a:spLocks noChangeAspect="1" noChangeArrowheads="1"/>
          </p:cNvSpPr>
          <p:nvPr/>
        </p:nvSpPr>
        <p:spPr bwMode="auto">
          <a:xfrm rot="16200000" flipH="1" flipV="1">
            <a:off x="3037973" y="2816764"/>
            <a:ext cx="189899" cy="163733"/>
          </a:xfrm>
          <a:prstGeom prst="triangle">
            <a:avLst>
              <a:gd name="adj" fmla="val 50000"/>
            </a:avLst>
          </a:prstGeom>
          <a:solidFill>
            <a:srgbClr val="FECA01"/>
          </a:solidFill>
          <a:ln>
            <a:noFill/>
          </a:ln>
        </p:spPr>
        <p:txBody>
          <a:bodyPr lIns="72554" tIns="36279" rIns="72554" bIns="36279"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00">
              <a:solidFill>
                <a:srgbClr val="98910D"/>
              </a:solidFill>
              <a:sym typeface="微软雅黑" panose="020B0503020204020204" pitchFamily="34" charset="-122"/>
            </a:endParaRPr>
          </a:p>
        </p:txBody>
      </p:sp>
      <p:sp>
        <p:nvSpPr>
          <p:cNvPr id="32" name="矩形 47"/>
          <p:cNvSpPr>
            <a:spLocks noChangeArrowheads="1"/>
          </p:cNvSpPr>
          <p:nvPr/>
        </p:nvSpPr>
        <p:spPr bwMode="auto">
          <a:xfrm>
            <a:off x="1060113" y="2741982"/>
            <a:ext cx="1938983" cy="9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554" tIns="36279" rIns="72554" bIns="3627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200" dirty="0">
              <a:solidFill>
                <a:srgbClr val="333333"/>
              </a:solidFill>
              <a:sym typeface="微软雅黑" panose="020B0503020204020204" pitchFamily="34" charset="-122"/>
            </a:endParaRPr>
          </a:p>
        </p:txBody>
      </p:sp>
      <p:sp>
        <p:nvSpPr>
          <p:cNvPr id="33" name="形状 32"/>
          <p:cNvSpPr/>
          <p:nvPr/>
        </p:nvSpPr>
        <p:spPr>
          <a:xfrm>
            <a:off x="3328377" y="2358400"/>
            <a:ext cx="1482446" cy="1482897"/>
          </a:xfrm>
          <a:prstGeom prst="leftCircularArrow">
            <a:avLst>
              <a:gd name="adj1" fmla="val 8909"/>
              <a:gd name="adj2" fmla="val 1142322"/>
              <a:gd name="adj3" fmla="val 6293598"/>
              <a:gd name="adj4" fmla="val 18900002"/>
              <a:gd name="adj5" fmla="val 12500"/>
            </a:avLst>
          </a:prstGeom>
          <a:solidFill>
            <a:srgbClr val="FECA01"/>
          </a:solidFill>
          <a:ln>
            <a:noFill/>
          </a:ln>
          <a:effectLst/>
        </p:spPr>
        <p:style>
          <a:lnRef idx="0">
            <a:scrgbClr r="0" g="0" b="0"/>
          </a:lnRef>
          <a:fillRef idx="3">
            <a:scrgbClr r="0" g="0" b="0"/>
          </a:fillRef>
          <a:effectRef idx="2">
            <a:scrgbClr r="0" g="0" b="0"/>
          </a:effectRef>
          <a:fontRef idx="minor">
            <a:schemeClr val="lt1"/>
          </a:fontRef>
        </p:style>
      </p:sp>
      <p:sp>
        <p:nvSpPr>
          <p:cNvPr id="34" name="空心弧 33"/>
          <p:cNvSpPr/>
          <p:nvPr/>
        </p:nvSpPr>
        <p:spPr>
          <a:xfrm>
            <a:off x="3860293" y="3328767"/>
            <a:ext cx="1273650" cy="1274356"/>
          </a:xfrm>
          <a:prstGeom prst="blockArc">
            <a:avLst>
              <a:gd name="adj1" fmla="val 13624405"/>
              <a:gd name="adj2" fmla="val 17228224"/>
              <a:gd name="adj3" fmla="val 11481"/>
            </a:avLst>
          </a:prstGeom>
          <a:solidFill>
            <a:srgbClr val="EC8E1C"/>
          </a:solidFill>
          <a:ln>
            <a:noFill/>
          </a:ln>
          <a:effectLst/>
        </p:spPr>
        <p:style>
          <a:lnRef idx="0">
            <a:scrgbClr r="0" g="0" b="0"/>
          </a:lnRef>
          <a:fillRef idx="3">
            <a:scrgbClr r="0" g="0" b="0"/>
          </a:fillRef>
          <a:effectRef idx="2">
            <a:scrgbClr r="0" g="0" b="0"/>
          </a:effectRef>
          <a:fontRef idx="minor">
            <a:schemeClr val="lt1"/>
          </a:fontRef>
        </p:style>
      </p:sp>
      <p:sp>
        <p:nvSpPr>
          <p:cNvPr id="35" name="空心弧 34"/>
          <p:cNvSpPr/>
          <p:nvPr/>
        </p:nvSpPr>
        <p:spPr>
          <a:xfrm>
            <a:off x="3860293" y="3328767"/>
            <a:ext cx="1273650" cy="1274356"/>
          </a:xfrm>
          <a:prstGeom prst="blockArc">
            <a:avLst>
              <a:gd name="adj1" fmla="val 17085111"/>
              <a:gd name="adj2" fmla="val 10799997"/>
              <a:gd name="adj3" fmla="val 11504"/>
            </a:avLst>
          </a:prstGeom>
          <a:solidFill>
            <a:srgbClr val="EC8E1C"/>
          </a:solidFill>
          <a:ln>
            <a:noFill/>
          </a:ln>
          <a:effectLst/>
        </p:spPr>
        <p:style>
          <a:lnRef idx="0">
            <a:scrgbClr r="0" g="0" b="0"/>
          </a:lnRef>
          <a:fillRef idx="3">
            <a:scrgbClr r="0" g="0" b="0"/>
          </a:fillRef>
          <a:effectRef idx="2">
            <a:scrgbClr r="0" g="0" b="0"/>
          </a:effectRef>
          <a:fontRef idx="minor">
            <a:schemeClr val="lt1"/>
          </a:fontRef>
        </p:style>
      </p:sp>
      <p:sp>
        <p:nvSpPr>
          <p:cNvPr id="36" name="任意多边形 35"/>
          <p:cNvSpPr/>
          <p:nvPr/>
        </p:nvSpPr>
        <p:spPr>
          <a:xfrm rot="17307692">
            <a:off x="4143909" y="1948143"/>
            <a:ext cx="1285258" cy="69236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900">
              <a:solidFill>
                <a:schemeClr val="accent1">
                  <a:lumMod val="75000"/>
                </a:schemeClr>
              </a:solidFill>
            </a:endParaRPr>
          </a:p>
        </p:txBody>
      </p:sp>
      <p:sp>
        <p:nvSpPr>
          <p:cNvPr id="37" name="任意多边形 36"/>
          <p:cNvSpPr/>
          <p:nvPr/>
        </p:nvSpPr>
        <p:spPr>
          <a:xfrm rot="17307692">
            <a:off x="3829614" y="1590047"/>
            <a:ext cx="844048" cy="590894"/>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EC8E1C"/>
          </a:solidFill>
          <a:ln>
            <a:noFill/>
          </a:ln>
        </p:spPr>
        <p:style>
          <a:lnRef idx="2">
            <a:schemeClr val="accent1">
              <a:shade val="50000"/>
            </a:schemeClr>
          </a:lnRef>
          <a:fillRef idx="1">
            <a:schemeClr val="accent1"/>
          </a:fillRef>
          <a:effectRef idx="0">
            <a:schemeClr val="accent1"/>
          </a:effectRef>
          <a:fontRef idx="minor">
            <a:schemeClr val="lt1"/>
          </a:fontRef>
        </p:style>
        <p:txBody>
          <a:bodyPr lIns="72562" tIns="36282" rIns="72562" bIns="36282" rtlCol="0" anchor="ctr"/>
          <a:lstStyle/>
          <a:p>
            <a:pPr algn="ctr"/>
            <a:endParaRPr lang="zh-CN" altLang="en-US" sz="1900">
              <a:solidFill>
                <a:schemeClr val="accent1">
                  <a:lumMod val="75000"/>
                </a:schemeClr>
              </a:solidFill>
            </a:endParaRPr>
          </a:p>
        </p:txBody>
      </p:sp>
      <p:sp>
        <p:nvSpPr>
          <p:cNvPr id="38" name="TextBox 37"/>
          <p:cNvSpPr txBox="1"/>
          <p:nvPr/>
        </p:nvSpPr>
        <p:spPr>
          <a:xfrm>
            <a:off x="4268389" y="1829383"/>
            <a:ext cx="534978" cy="692156"/>
          </a:xfrm>
          <a:prstGeom prst="rect">
            <a:avLst/>
          </a:prstGeom>
          <a:noFill/>
        </p:spPr>
        <p:txBody>
          <a:bodyPr wrap="none" lIns="72562" tIns="36282" rIns="72562" bIns="36282" rtlCol="0">
            <a:spAutoFit/>
          </a:bodyPr>
          <a:lstStyle/>
          <a:p>
            <a:r>
              <a:rPr lang="en-US" altLang="zh-CN" sz="4000" b="1" dirty="0">
                <a:solidFill>
                  <a:srgbClr val="EC8E1C"/>
                </a:solidFill>
                <a:latin typeface="微软雅黑" panose="020B0503020204020204" pitchFamily="34" charset="-122"/>
                <a:ea typeface="微软雅黑" panose="020B0503020204020204" pitchFamily="34" charset="-122"/>
              </a:rPr>
              <a:t>A</a:t>
            </a:r>
            <a:endParaRPr lang="zh-CN" altLang="en-US" sz="4000" b="1" dirty="0">
              <a:solidFill>
                <a:srgbClr val="EC8E1C"/>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803431" y="2741983"/>
            <a:ext cx="499357" cy="692156"/>
          </a:xfrm>
          <a:prstGeom prst="rect">
            <a:avLst/>
          </a:prstGeom>
          <a:noFill/>
        </p:spPr>
        <p:txBody>
          <a:bodyPr wrap="none" lIns="72562" tIns="36282" rIns="72562" bIns="36282" rtlCol="0">
            <a:spAutoFit/>
          </a:bodyPr>
          <a:lstStyle/>
          <a:p>
            <a:r>
              <a:rPr lang="en-US" altLang="zh-CN" sz="4000" b="1" dirty="0">
                <a:solidFill>
                  <a:srgbClr val="FECA01"/>
                </a:solidFill>
                <a:latin typeface="微软雅黑" panose="020B0503020204020204" pitchFamily="34" charset="-122"/>
                <a:ea typeface="微软雅黑" panose="020B0503020204020204" pitchFamily="34" charset="-122"/>
              </a:rPr>
              <a:t>B</a:t>
            </a:r>
            <a:endParaRPr lang="zh-CN" altLang="en-US" sz="4000" b="1" dirty="0">
              <a:solidFill>
                <a:srgbClr val="FECA01"/>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4254698" y="3648528"/>
            <a:ext cx="494269" cy="692156"/>
          </a:xfrm>
          <a:prstGeom prst="rect">
            <a:avLst/>
          </a:prstGeom>
          <a:noFill/>
        </p:spPr>
        <p:txBody>
          <a:bodyPr wrap="none" lIns="72562" tIns="36282" rIns="72562" bIns="36282" rtlCol="0">
            <a:spAutoFit/>
          </a:bodyPr>
          <a:lstStyle/>
          <a:p>
            <a:r>
              <a:rPr lang="en-US" altLang="zh-CN" sz="4000" b="1" dirty="0">
                <a:solidFill>
                  <a:srgbClr val="EC8E1C"/>
                </a:solidFill>
                <a:latin typeface="微软雅黑" panose="020B0503020204020204" pitchFamily="34" charset="-122"/>
                <a:ea typeface="微软雅黑" panose="020B0503020204020204" pitchFamily="34" charset="-122"/>
              </a:rPr>
              <a:t>C</a:t>
            </a:r>
            <a:endParaRPr lang="zh-CN" altLang="en-US" sz="4000" b="1" dirty="0">
              <a:solidFill>
                <a:srgbClr val="EC8E1C"/>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2" presetClass="entr" presetSubtype="4"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50"/>
                                        <p:tgtEl>
                                          <p:spTgt spid="37"/>
                                        </p:tgtEl>
                                      </p:cBhvr>
                                    </p:animEffect>
                                  </p:childTnLst>
                                </p:cTn>
                              </p:par>
                            </p:childTnLst>
                          </p:cTn>
                        </p:par>
                        <p:par>
                          <p:cTn id="16" fill="hold">
                            <p:stCondLst>
                              <p:cond delay="1350"/>
                            </p:stCondLst>
                            <p:childTnLst>
                              <p:par>
                                <p:cTn id="17" presetID="22" presetClass="entr" presetSubtype="1"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up)">
                                      <p:cBhvr>
                                        <p:cTn id="19" dur="600"/>
                                        <p:tgtEl>
                                          <p:spTgt spid="36"/>
                                        </p:tgtEl>
                                      </p:cBhvr>
                                    </p:animEffect>
                                  </p:childTnLst>
                                </p:cTn>
                              </p:par>
                            </p:childTnLst>
                          </p:cTn>
                        </p:par>
                        <p:par>
                          <p:cTn id="20" fill="hold">
                            <p:stCondLst>
                              <p:cond delay="235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2850"/>
                            </p:stCondLst>
                            <p:childTnLst>
                              <p:par>
                                <p:cTn id="25" presetID="1"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26" presetClass="emph" presetSubtype="0" fill="hold" grpId="1" nodeType="withEffect">
                                  <p:stCondLst>
                                    <p:cond delay="0"/>
                                  </p:stCondLst>
                                  <p:childTnLst>
                                    <p:animEffect transition="out" filter="fade">
                                      <p:cBhvr>
                                        <p:cTn id="28" dur="500" tmFilter="0, 0; .2, .5; .8, .5; 1, 0"/>
                                        <p:tgtEl>
                                          <p:spTgt spid="25"/>
                                        </p:tgtEl>
                                      </p:cBhvr>
                                    </p:animEffect>
                                    <p:animScale>
                                      <p:cBhvr>
                                        <p:cTn id="29" dur="250" autoRev="1" fill="hold"/>
                                        <p:tgtEl>
                                          <p:spTgt spid="25"/>
                                        </p:tgtEl>
                                      </p:cBhvr>
                                      <p:by x="105000" y="105000"/>
                                    </p:animScale>
                                  </p:childTnLst>
                                </p:cTn>
                              </p:par>
                            </p:childTnLst>
                          </p:cTn>
                        </p:par>
                        <p:par>
                          <p:cTn id="30" fill="hold">
                            <p:stCondLst>
                              <p:cond delay="285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par>
                          <p:cTn id="37" fill="hold">
                            <p:stCondLst>
                              <p:cond delay="3350"/>
                            </p:stCondLst>
                            <p:childTnLst>
                              <p:par>
                                <p:cTn id="38" presetID="22" presetClass="entr" presetSubtype="1" fill="hold"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up)">
                                      <p:cBhvr>
                                        <p:cTn id="40" dur="750"/>
                                        <p:tgtEl>
                                          <p:spTgt spid="33"/>
                                        </p:tgtEl>
                                      </p:cBhvr>
                                    </p:animEffect>
                                  </p:childTnLst>
                                </p:cTn>
                              </p:par>
                            </p:childTnLst>
                          </p:cTn>
                        </p:par>
                        <p:par>
                          <p:cTn id="41" fill="hold">
                            <p:stCondLst>
                              <p:cond delay="4350"/>
                            </p:stCondLst>
                            <p:childTnLst>
                              <p:par>
                                <p:cTn id="42" presetID="10"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par>
                          <p:cTn id="45" fill="hold">
                            <p:stCondLst>
                              <p:cond delay="4850"/>
                            </p:stCondLst>
                            <p:childTnLst>
                              <p:par>
                                <p:cTn id="46" presetID="1" presetClass="entr" presetSubtype="0"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childTnLst>
                                </p:cTn>
                              </p:par>
                              <p:par>
                                <p:cTn id="48" presetID="26" presetClass="emph" presetSubtype="0" fill="hold" grpId="1" nodeType="withEffect">
                                  <p:stCondLst>
                                    <p:cond delay="0"/>
                                  </p:stCondLst>
                                  <p:childTnLst>
                                    <p:animEffect transition="out" filter="fade">
                                      <p:cBhvr>
                                        <p:cTn id="49" dur="500" tmFilter="0, 0; .2, .5; .8, .5; 1, 0"/>
                                        <p:tgtEl>
                                          <p:spTgt spid="31"/>
                                        </p:tgtEl>
                                      </p:cBhvr>
                                    </p:animEffect>
                                    <p:animScale>
                                      <p:cBhvr>
                                        <p:cTn id="50" dur="250" autoRev="1" fill="hold"/>
                                        <p:tgtEl>
                                          <p:spTgt spid="31"/>
                                        </p:tgtEl>
                                      </p:cBhvr>
                                      <p:by x="105000" y="105000"/>
                                    </p:animScale>
                                  </p:childTnLst>
                                </p:cTn>
                              </p:par>
                            </p:childTnLst>
                          </p:cTn>
                        </p:par>
                        <p:par>
                          <p:cTn id="51" fill="hold">
                            <p:stCondLst>
                              <p:cond delay="485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childTnLst>
                          </p:cTn>
                        </p:par>
                        <p:par>
                          <p:cTn id="55" fill="hold">
                            <p:stCondLst>
                              <p:cond delay="5350"/>
                            </p:stCondLst>
                            <p:childTnLst>
                              <p:par>
                                <p:cTn id="56" presetID="22" presetClass="entr" presetSubtype="2"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right)">
                                      <p:cBhvr>
                                        <p:cTn id="58" dur="500"/>
                                        <p:tgtEl>
                                          <p:spTgt spid="32"/>
                                        </p:tgtEl>
                                      </p:cBhvr>
                                    </p:animEffect>
                                  </p:childTnLst>
                                </p:cTn>
                              </p:par>
                            </p:childTnLst>
                          </p:cTn>
                        </p:par>
                        <p:par>
                          <p:cTn id="59" fill="hold">
                            <p:stCondLst>
                              <p:cond delay="5850"/>
                            </p:stCondLst>
                            <p:childTnLst>
                              <p:par>
                                <p:cTn id="60" presetID="22" presetClass="entr" presetSubtype="8"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wipe(left)">
                                      <p:cBhvr>
                                        <p:cTn id="62" dur="250"/>
                                        <p:tgtEl>
                                          <p:spTgt spid="34"/>
                                        </p:tgtEl>
                                      </p:cBhvr>
                                    </p:animEffect>
                                  </p:childTnLst>
                                </p:cTn>
                              </p:par>
                            </p:childTnLst>
                          </p:cTn>
                        </p:par>
                        <p:par>
                          <p:cTn id="63" fill="hold">
                            <p:stCondLst>
                              <p:cond delay="6350"/>
                            </p:stCondLst>
                            <p:childTnLst>
                              <p:par>
                                <p:cTn id="64" presetID="21" presetClass="entr" presetSubtype="1" fill="hold"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heel(1)">
                                      <p:cBhvr>
                                        <p:cTn id="66" dur="1000"/>
                                        <p:tgtEl>
                                          <p:spTgt spid="35"/>
                                        </p:tgtEl>
                                      </p:cBhvr>
                                    </p:animEffect>
                                  </p:childTnLst>
                                </p:cTn>
                              </p:par>
                            </p:childTnLst>
                          </p:cTn>
                        </p:par>
                        <p:par>
                          <p:cTn id="67" fill="hold">
                            <p:stCondLst>
                              <p:cond delay="7350"/>
                            </p:stCondLst>
                            <p:childTnLst>
                              <p:par>
                                <p:cTn id="68" presetID="10"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childTnLst>
                          </p:cTn>
                        </p:par>
                        <p:par>
                          <p:cTn id="71" fill="hold">
                            <p:stCondLst>
                              <p:cond delay="7850"/>
                            </p:stCondLst>
                            <p:childTnLst>
                              <p:par>
                                <p:cTn id="72" presetID="1" presetClass="entr" presetSubtype="0"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childTnLst>
                                </p:cTn>
                              </p:par>
                              <p:par>
                                <p:cTn id="74" presetID="26" presetClass="emph" presetSubtype="0" fill="hold" grpId="1" nodeType="withEffect">
                                  <p:stCondLst>
                                    <p:cond delay="0"/>
                                  </p:stCondLst>
                                  <p:childTnLst>
                                    <p:animEffect transition="out" filter="fade">
                                      <p:cBhvr>
                                        <p:cTn id="75" dur="500" tmFilter="0, 0; .2, .5; .8, .5; 1, 0"/>
                                        <p:tgtEl>
                                          <p:spTgt spid="29"/>
                                        </p:tgtEl>
                                      </p:cBhvr>
                                    </p:animEffect>
                                    <p:animScale>
                                      <p:cBhvr>
                                        <p:cTn id="76" dur="250" autoRev="1" fill="hold"/>
                                        <p:tgtEl>
                                          <p:spTgt spid="29"/>
                                        </p:tgtEl>
                                      </p:cBhvr>
                                      <p:by x="105000" y="105000"/>
                                    </p:animScale>
                                  </p:childTnLst>
                                </p:cTn>
                              </p:par>
                            </p:childTnLst>
                          </p:cTn>
                        </p:par>
                        <p:par>
                          <p:cTn id="77" fill="hold">
                            <p:stCondLst>
                              <p:cond delay="785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left)">
                                      <p:cBhvr>
                                        <p:cTn id="83" dur="500"/>
                                        <p:tgtEl>
                                          <p:spTgt spid="30"/>
                                        </p:tgtEl>
                                      </p:cBhvr>
                                    </p:animEffect>
                                  </p:childTnLst>
                                </p:cTn>
                              </p:par>
                            </p:childTnLst>
                          </p:cTn>
                        </p:par>
                        <p:par>
                          <p:cTn id="84" fill="hold">
                            <p:stCondLst>
                              <p:cond delay="8350"/>
                            </p:stCondLst>
                            <p:childTnLst>
                              <p:par>
                                <p:cTn id="85" presetID="42" presetClass="entr" presetSubtype="0" fill="hold" grpId="0" nodeType="after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fade">
                                      <p:cBhvr>
                                        <p:cTn id="87" dur="1000"/>
                                        <p:tgtEl>
                                          <p:spTgt spid="42"/>
                                        </p:tgtEl>
                                      </p:cBhvr>
                                    </p:animEffect>
                                    <p:anim calcmode="lin" valueType="num">
                                      <p:cBhvr>
                                        <p:cTn id="88" dur="1000" fill="hold"/>
                                        <p:tgtEl>
                                          <p:spTgt spid="42"/>
                                        </p:tgtEl>
                                        <p:attrNameLst>
                                          <p:attrName>ppt_x</p:attrName>
                                        </p:attrNameLst>
                                      </p:cBhvr>
                                      <p:tavLst>
                                        <p:tav tm="0">
                                          <p:val>
                                            <p:strVal val="#ppt_x"/>
                                          </p:val>
                                        </p:tav>
                                        <p:tav tm="100000">
                                          <p:val>
                                            <p:strVal val="#ppt_x"/>
                                          </p:val>
                                        </p:tav>
                                      </p:tavLst>
                                    </p:anim>
                                    <p:anim calcmode="lin" valueType="num">
                                      <p:cBhvr>
                                        <p:cTn id="8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2" grpId="0"/>
      <p:bldP spid="23" grpId="0"/>
      <p:bldP spid="24" grpId="0"/>
      <p:bldP spid="25" grpId="0" animBg="1"/>
      <p:bldP spid="25" grpId="1" animBg="1"/>
      <p:bldP spid="27" grpId="0"/>
      <p:bldP spid="29" grpId="0" animBg="1"/>
      <p:bldP spid="29" grpId="1" animBg="1"/>
      <p:bldP spid="30" grpId="0"/>
      <p:bldP spid="31" grpId="0" animBg="1"/>
      <p:bldP spid="31" grpId="1" animBg="1"/>
      <p:bldP spid="32" grpId="0"/>
      <p:bldP spid="36" grpId="0" animBg="1"/>
      <p:bldP spid="37" grpId="0" animBg="1"/>
      <p:bldP spid="38" grpId="0"/>
      <p:bldP spid="39" grpId="0"/>
      <p:bldP spid="40"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77" name="Rectangle 13" descr="FD1DDF730CE4456e89755B07FE1653D0# #Rectangle 13"/>
          <p:cNvSpPr>
            <a:spLocks noChangeArrowheads="1"/>
          </p:cNvSpPr>
          <p:nvPr/>
        </p:nvSpPr>
        <p:spPr bwMode="auto">
          <a:xfrm>
            <a:off x="5796136" y="1626857"/>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000" dirty="0">
                <a:latin typeface="方正兰亭纤黑简体" panose="02000000000000000000" pitchFamily="65" charset="-122"/>
                <a:ea typeface="方正兰亭纤黑简体" panose="02000000000000000000" pitchFamily="65" charset="-122"/>
              </a:rPr>
              <a:t>您的内容打在这里，或者通过复制您的文本后，在此框中选择粘贴</a:t>
            </a:r>
            <a:endParaRPr lang="en-US" altLang="zh-CN" sz="1000" dirty="0">
              <a:latin typeface="方正兰亭纤黑简体" panose="02000000000000000000" pitchFamily="65" charset="-122"/>
              <a:ea typeface="方正兰亭纤黑简体" panose="02000000000000000000" pitchFamily="65" charset="-122"/>
            </a:endParaRPr>
          </a:p>
        </p:txBody>
      </p:sp>
      <p:sp>
        <p:nvSpPr>
          <p:cNvPr id="78" name="Freeform 5"/>
          <p:cNvSpPr/>
          <p:nvPr/>
        </p:nvSpPr>
        <p:spPr bwMode="auto">
          <a:xfrm rot="1800000">
            <a:off x="4488702" y="1230118"/>
            <a:ext cx="1084398" cy="1555415"/>
          </a:xfrm>
          <a:custGeom>
            <a:avLst/>
            <a:gdLst>
              <a:gd name="T0" fmla="*/ 2366 w 4733"/>
              <a:gd name="T1" fmla="*/ 0 h 6775"/>
              <a:gd name="T2" fmla="*/ 4733 w 4733"/>
              <a:gd name="T3" fmla="*/ 2366 h 6775"/>
              <a:gd name="T4" fmla="*/ 4375 w 4733"/>
              <a:gd name="T5" fmla="*/ 3618 h 6775"/>
              <a:gd name="T6" fmla="*/ 4375 w 4733"/>
              <a:gd name="T7" fmla="*/ 3618 h 6775"/>
              <a:gd name="T8" fmla="*/ 4364 w 4733"/>
              <a:gd name="T9" fmla="*/ 3635 h 6775"/>
              <a:gd name="T10" fmla="*/ 4358 w 4733"/>
              <a:gd name="T11" fmla="*/ 3645 h 6775"/>
              <a:gd name="T12" fmla="*/ 2366 w 4733"/>
              <a:gd name="T13" fmla="*/ 6775 h 6775"/>
              <a:gd name="T14" fmla="*/ 375 w 4733"/>
              <a:gd name="T15" fmla="*/ 3645 h 6775"/>
              <a:gd name="T16" fmla="*/ 369 w 4733"/>
              <a:gd name="T17" fmla="*/ 3635 h 6775"/>
              <a:gd name="T18" fmla="*/ 357 w 4733"/>
              <a:gd name="T19" fmla="*/ 3618 h 6775"/>
              <a:gd name="T20" fmla="*/ 357 w 4733"/>
              <a:gd name="T21" fmla="*/ 3618 h 6775"/>
              <a:gd name="T22" fmla="*/ 0 w 4733"/>
              <a:gd name="T23" fmla="*/ 2366 h 6775"/>
              <a:gd name="T24" fmla="*/ 2366 w 4733"/>
              <a:gd name="T25" fmla="*/ 0 h 6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5">
                <a:moveTo>
                  <a:pt x="2366" y="0"/>
                </a:moveTo>
                <a:cubicBezTo>
                  <a:pt x="3673" y="0"/>
                  <a:pt x="4733" y="1060"/>
                  <a:pt x="4733" y="2366"/>
                </a:cubicBezTo>
                <a:cubicBezTo>
                  <a:pt x="4733" y="2826"/>
                  <a:pt x="4602" y="3255"/>
                  <a:pt x="4375" y="3618"/>
                </a:cubicBezTo>
                <a:lnTo>
                  <a:pt x="4375" y="3618"/>
                </a:lnTo>
                <a:lnTo>
                  <a:pt x="4364" y="3635"/>
                </a:lnTo>
                <a:lnTo>
                  <a:pt x="4358" y="3645"/>
                </a:lnTo>
                <a:lnTo>
                  <a:pt x="2366" y="6775"/>
                </a:lnTo>
                <a:lnTo>
                  <a:pt x="375" y="3645"/>
                </a:lnTo>
                <a:lnTo>
                  <a:pt x="369" y="3635"/>
                </a:lnTo>
                <a:lnTo>
                  <a:pt x="357" y="3618"/>
                </a:lnTo>
                <a:lnTo>
                  <a:pt x="357" y="3618"/>
                </a:lnTo>
                <a:cubicBezTo>
                  <a:pt x="131" y="3255"/>
                  <a:pt x="0" y="2826"/>
                  <a:pt x="0" y="2366"/>
                </a:cubicBezTo>
                <a:cubicBezTo>
                  <a:pt x="0" y="1060"/>
                  <a:pt x="1060" y="0"/>
                  <a:pt x="2366" y="0"/>
                </a:cubicBezTo>
                <a:close/>
              </a:path>
            </a:pathLst>
          </a:custGeom>
          <a:solidFill>
            <a:srgbClr val="DFAA33"/>
          </a:solidFill>
          <a:ln>
            <a:noFill/>
          </a:ln>
        </p:spPr>
        <p:txBody>
          <a:bodyPr vert="horz" wrap="square" lIns="91440" tIns="45720" rIns="91440" bIns="45720" numCol="1" anchor="t" anchorCtr="0" compatLnSpc="1"/>
          <a:lstStyle/>
          <a:p>
            <a:endParaRPr lang="zh-CN" altLang="en-US"/>
          </a:p>
        </p:txBody>
      </p:sp>
      <p:sp>
        <p:nvSpPr>
          <p:cNvPr id="79" name="Freeform 6"/>
          <p:cNvSpPr/>
          <p:nvPr/>
        </p:nvSpPr>
        <p:spPr bwMode="auto">
          <a:xfrm rot="1800000">
            <a:off x="3570901" y="2819795"/>
            <a:ext cx="1084398" cy="1555415"/>
          </a:xfrm>
          <a:custGeom>
            <a:avLst/>
            <a:gdLst>
              <a:gd name="T0" fmla="*/ 2366 w 4733"/>
              <a:gd name="T1" fmla="*/ 6776 h 6776"/>
              <a:gd name="T2" fmla="*/ 4733 w 4733"/>
              <a:gd name="T3" fmla="*/ 4409 h 6776"/>
              <a:gd name="T4" fmla="*/ 4375 w 4733"/>
              <a:gd name="T5" fmla="*/ 3158 h 6776"/>
              <a:gd name="T6" fmla="*/ 4375 w 4733"/>
              <a:gd name="T7" fmla="*/ 3158 h 6776"/>
              <a:gd name="T8" fmla="*/ 4364 w 4733"/>
              <a:gd name="T9" fmla="*/ 3140 h 6776"/>
              <a:gd name="T10" fmla="*/ 4358 w 4733"/>
              <a:gd name="T11" fmla="*/ 3130 h 6776"/>
              <a:gd name="T12" fmla="*/ 2366 w 4733"/>
              <a:gd name="T13" fmla="*/ 0 h 6776"/>
              <a:gd name="T14" fmla="*/ 375 w 4733"/>
              <a:gd name="T15" fmla="*/ 3130 h 6776"/>
              <a:gd name="T16" fmla="*/ 369 w 4733"/>
              <a:gd name="T17" fmla="*/ 3140 h 6776"/>
              <a:gd name="T18" fmla="*/ 357 w 4733"/>
              <a:gd name="T19" fmla="*/ 3158 h 6776"/>
              <a:gd name="T20" fmla="*/ 357 w 4733"/>
              <a:gd name="T21" fmla="*/ 3158 h 6776"/>
              <a:gd name="T22" fmla="*/ 0 w 4733"/>
              <a:gd name="T23" fmla="*/ 4409 h 6776"/>
              <a:gd name="T24" fmla="*/ 2366 w 4733"/>
              <a:gd name="T25" fmla="*/ 6776 h 6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6">
                <a:moveTo>
                  <a:pt x="2366" y="6776"/>
                </a:moveTo>
                <a:cubicBezTo>
                  <a:pt x="3673" y="6776"/>
                  <a:pt x="4733" y="5716"/>
                  <a:pt x="4733" y="4409"/>
                </a:cubicBezTo>
                <a:cubicBezTo>
                  <a:pt x="4733" y="3950"/>
                  <a:pt x="4602" y="3521"/>
                  <a:pt x="4375" y="3158"/>
                </a:cubicBezTo>
                <a:lnTo>
                  <a:pt x="4375" y="3158"/>
                </a:lnTo>
                <a:lnTo>
                  <a:pt x="4364" y="3140"/>
                </a:lnTo>
                <a:lnTo>
                  <a:pt x="4358" y="3130"/>
                </a:lnTo>
                <a:lnTo>
                  <a:pt x="2366" y="0"/>
                </a:lnTo>
                <a:lnTo>
                  <a:pt x="375" y="3130"/>
                </a:lnTo>
                <a:lnTo>
                  <a:pt x="369" y="3140"/>
                </a:lnTo>
                <a:lnTo>
                  <a:pt x="357" y="3158"/>
                </a:lnTo>
                <a:lnTo>
                  <a:pt x="357" y="3158"/>
                </a:lnTo>
                <a:cubicBezTo>
                  <a:pt x="131" y="3521"/>
                  <a:pt x="0" y="3950"/>
                  <a:pt x="0" y="4409"/>
                </a:cubicBezTo>
                <a:cubicBezTo>
                  <a:pt x="0" y="5716"/>
                  <a:pt x="1060" y="6776"/>
                  <a:pt x="2366" y="6776"/>
                </a:cubicBezTo>
                <a:close/>
              </a:path>
            </a:pathLst>
          </a:custGeom>
          <a:solidFill>
            <a:srgbClr val="DFAA33"/>
          </a:solidFill>
          <a:ln>
            <a:noFill/>
          </a:ln>
        </p:spPr>
        <p:txBody>
          <a:bodyPr vert="horz" wrap="square" lIns="91440" tIns="45720" rIns="91440" bIns="45720" numCol="1" anchor="t" anchorCtr="0" compatLnSpc="1"/>
          <a:lstStyle/>
          <a:p>
            <a:endParaRPr lang="zh-CN" altLang="en-US"/>
          </a:p>
        </p:txBody>
      </p:sp>
      <p:sp>
        <p:nvSpPr>
          <p:cNvPr id="80" name="Freeform 7"/>
          <p:cNvSpPr/>
          <p:nvPr/>
        </p:nvSpPr>
        <p:spPr bwMode="auto">
          <a:xfrm rot="1800000">
            <a:off x="3381612" y="1252491"/>
            <a:ext cx="1493320" cy="1166182"/>
          </a:xfrm>
          <a:custGeom>
            <a:avLst/>
            <a:gdLst>
              <a:gd name="T0" fmla="*/ 655 w 6517"/>
              <a:gd name="T1" fmla="*/ 1516 h 5082"/>
              <a:gd name="T2" fmla="*/ 3889 w 6517"/>
              <a:gd name="T3" fmla="*/ 655 h 5082"/>
              <a:gd name="T4" fmla="*/ 4792 w 6517"/>
              <a:gd name="T5" fmla="*/ 1592 h 5082"/>
              <a:gd name="T6" fmla="*/ 4792 w 6517"/>
              <a:gd name="T7" fmla="*/ 1592 h 5082"/>
              <a:gd name="T8" fmla="*/ 4802 w 6517"/>
              <a:gd name="T9" fmla="*/ 1610 h 5082"/>
              <a:gd name="T10" fmla="*/ 4808 w 6517"/>
              <a:gd name="T11" fmla="*/ 1621 h 5082"/>
              <a:gd name="T12" fmla="*/ 6517 w 6517"/>
              <a:gd name="T13" fmla="*/ 4913 h 5082"/>
              <a:gd name="T14" fmla="*/ 2811 w 6517"/>
              <a:gd name="T15" fmla="*/ 5067 h 5082"/>
              <a:gd name="T16" fmla="*/ 2799 w 6517"/>
              <a:gd name="T17" fmla="*/ 5067 h 5082"/>
              <a:gd name="T18" fmla="*/ 2778 w 6517"/>
              <a:gd name="T19" fmla="*/ 5068 h 5082"/>
              <a:gd name="T20" fmla="*/ 2778 w 6517"/>
              <a:gd name="T21" fmla="*/ 5068 h 5082"/>
              <a:gd name="T22" fmla="*/ 1516 w 6517"/>
              <a:gd name="T23" fmla="*/ 4750 h 5082"/>
              <a:gd name="T24" fmla="*/ 655 w 6517"/>
              <a:gd name="T25" fmla="*/ 151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7" h="5082">
                <a:moveTo>
                  <a:pt x="655" y="1516"/>
                </a:moveTo>
                <a:cubicBezTo>
                  <a:pt x="1310" y="385"/>
                  <a:pt x="2759" y="0"/>
                  <a:pt x="3889" y="655"/>
                </a:cubicBezTo>
                <a:cubicBezTo>
                  <a:pt x="4287" y="885"/>
                  <a:pt x="4592" y="1214"/>
                  <a:pt x="4792" y="1592"/>
                </a:cubicBezTo>
                <a:lnTo>
                  <a:pt x="4792" y="1592"/>
                </a:lnTo>
                <a:lnTo>
                  <a:pt x="4802" y="1610"/>
                </a:lnTo>
                <a:lnTo>
                  <a:pt x="4808" y="1621"/>
                </a:lnTo>
                <a:lnTo>
                  <a:pt x="6517" y="4913"/>
                </a:lnTo>
                <a:lnTo>
                  <a:pt x="2811" y="5067"/>
                </a:lnTo>
                <a:lnTo>
                  <a:pt x="2799" y="5067"/>
                </a:lnTo>
                <a:lnTo>
                  <a:pt x="2778" y="5068"/>
                </a:lnTo>
                <a:lnTo>
                  <a:pt x="2778" y="5068"/>
                </a:lnTo>
                <a:cubicBezTo>
                  <a:pt x="2350" y="5082"/>
                  <a:pt x="1913" y="4980"/>
                  <a:pt x="1516" y="4750"/>
                </a:cubicBezTo>
                <a:cubicBezTo>
                  <a:pt x="385" y="4095"/>
                  <a:pt x="0" y="2647"/>
                  <a:pt x="655" y="1516"/>
                </a:cubicBezTo>
                <a:close/>
              </a:path>
            </a:pathLst>
          </a:custGeom>
          <a:solidFill>
            <a:srgbClr val="FECA01"/>
          </a:solidFill>
          <a:ln>
            <a:noFill/>
          </a:ln>
        </p:spPr>
        <p:txBody>
          <a:bodyPr vert="horz" wrap="square" lIns="91440" tIns="45720" rIns="91440" bIns="45720" numCol="1" anchor="t" anchorCtr="0" compatLnSpc="1"/>
          <a:lstStyle/>
          <a:p>
            <a:endParaRPr lang="zh-CN" altLang="en-US"/>
          </a:p>
        </p:txBody>
      </p:sp>
      <p:sp>
        <p:nvSpPr>
          <p:cNvPr id="81" name="Freeform 8"/>
          <p:cNvSpPr/>
          <p:nvPr/>
        </p:nvSpPr>
        <p:spPr bwMode="auto">
          <a:xfrm rot="1800000">
            <a:off x="4269826" y="3185343"/>
            <a:ext cx="1493320" cy="1166182"/>
          </a:xfrm>
          <a:custGeom>
            <a:avLst/>
            <a:gdLst>
              <a:gd name="T0" fmla="*/ 5863 w 6518"/>
              <a:gd name="T1" fmla="*/ 3566 h 5082"/>
              <a:gd name="T2" fmla="*/ 5002 w 6518"/>
              <a:gd name="T3" fmla="*/ 332 h 5082"/>
              <a:gd name="T4" fmla="*/ 3740 w 6518"/>
              <a:gd name="T5" fmla="*/ 14 h 5082"/>
              <a:gd name="T6" fmla="*/ 3740 w 6518"/>
              <a:gd name="T7" fmla="*/ 14 h 5082"/>
              <a:gd name="T8" fmla="*/ 3719 w 6518"/>
              <a:gd name="T9" fmla="*/ 14 h 5082"/>
              <a:gd name="T10" fmla="*/ 3707 w 6518"/>
              <a:gd name="T11" fmla="*/ 15 h 5082"/>
              <a:gd name="T12" fmla="*/ 0 w 6518"/>
              <a:gd name="T13" fmla="*/ 168 h 5082"/>
              <a:gd name="T14" fmla="*/ 1710 w 6518"/>
              <a:gd name="T15" fmla="*/ 3461 h 5082"/>
              <a:gd name="T16" fmla="*/ 1715 w 6518"/>
              <a:gd name="T17" fmla="*/ 3471 h 5082"/>
              <a:gd name="T18" fmla="*/ 1725 w 6518"/>
              <a:gd name="T19" fmla="*/ 3490 h 5082"/>
              <a:gd name="T20" fmla="*/ 1725 w 6518"/>
              <a:gd name="T21" fmla="*/ 3490 h 5082"/>
              <a:gd name="T22" fmla="*/ 2628 w 6518"/>
              <a:gd name="T23" fmla="*/ 4427 h 5082"/>
              <a:gd name="T24" fmla="*/ 5863 w 6518"/>
              <a:gd name="T25" fmla="*/ 356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8" h="5082">
                <a:moveTo>
                  <a:pt x="5863" y="3566"/>
                </a:moveTo>
                <a:cubicBezTo>
                  <a:pt x="6518" y="2435"/>
                  <a:pt x="6132" y="987"/>
                  <a:pt x="5002" y="332"/>
                </a:cubicBezTo>
                <a:cubicBezTo>
                  <a:pt x="4604" y="101"/>
                  <a:pt x="4168" y="0"/>
                  <a:pt x="3740" y="14"/>
                </a:cubicBezTo>
                <a:lnTo>
                  <a:pt x="3740" y="14"/>
                </a:lnTo>
                <a:lnTo>
                  <a:pt x="3719" y="14"/>
                </a:lnTo>
                <a:lnTo>
                  <a:pt x="3707" y="15"/>
                </a:lnTo>
                <a:lnTo>
                  <a:pt x="0" y="168"/>
                </a:lnTo>
                <a:lnTo>
                  <a:pt x="1710" y="3461"/>
                </a:lnTo>
                <a:lnTo>
                  <a:pt x="1715" y="3471"/>
                </a:lnTo>
                <a:lnTo>
                  <a:pt x="1725" y="3490"/>
                </a:lnTo>
                <a:lnTo>
                  <a:pt x="1725" y="3490"/>
                </a:lnTo>
                <a:cubicBezTo>
                  <a:pt x="1926" y="3868"/>
                  <a:pt x="2231" y="4196"/>
                  <a:pt x="2628" y="4427"/>
                </a:cubicBezTo>
                <a:cubicBezTo>
                  <a:pt x="3759" y="5082"/>
                  <a:pt x="5207" y="4696"/>
                  <a:pt x="5863" y="3566"/>
                </a:cubicBezTo>
                <a:close/>
              </a:path>
            </a:pathLst>
          </a:custGeom>
          <a:solidFill>
            <a:srgbClr val="FECA01"/>
          </a:solidFill>
          <a:ln>
            <a:noFill/>
          </a:ln>
        </p:spPr>
        <p:txBody>
          <a:bodyPr vert="horz" wrap="square" lIns="91440" tIns="45720" rIns="91440" bIns="45720" numCol="1" anchor="t" anchorCtr="0" compatLnSpc="1"/>
          <a:lstStyle/>
          <a:p>
            <a:endParaRPr lang="zh-CN" altLang="en-US"/>
          </a:p>
        </p:txBody>
      </p:sp>
      <p:sp>
        <p:nvSpPr>
          <p:cNvPr id="82" name="Freeform 9"/>
          <p:cNvSpPr/>
          <p:nvPr/>
        </p:nvSpPr>
        <p:spPr bwMode="auto">
          <a:xfrm rot="1800000">
            <a:off x="2766060" y="2315833"/>
            <a:ext cx="1494834" cy="1166182"/>
          </a:xfrm>
          <a:custGeom>
            <a:avLst/>
            <a:gdLst>
              <a:gd name="T0" fmla="*/ 653 w 6523"/>
              <a:gd name="T1" fmla="*/ 3563 h 5083"/>
              <a:gd name="T2" fmla="*/ 1521 w 6523"/>
              <a:gd name="T3" fmla="*/ 331 h 5083"/>
              <a:gd name="T4" fmla="*/ 2783 w 6523"/>
              <a:gd name="T5" fmla="*/ 15 h 5083"/>
              <a:gd name="T6" fmla="*/ 2783 w 6523"/>
              <a:gd name="T7" fmla="*/ 15 h 5083"/>
              <a:gd name="T8" fmla="*/ 2805 w 6523"/>
              <a:gd name="T9" fmla="*/ 16 h 5083"/>
              <a:gd name="T10" fmla="*/ 2816 w 6523"/>
              <a:gd name="T11" fmla="*/ 17 h 5083"/>
              <a:gd name="T12" fmla="*/ 6523 w 6523"/>
              <a:gd name="T13" fmla="*/ 178 h 5083"/>
              <a:gd name="T14" fmla="*/ 4806 w 6523"/>
              <a:gd name="T15" fmla="*/ 3467 h 5083"/>
              <a:gd name="T16" fmla="*/ 4800 w 6523"/>
              <a:gd name="T17" fmla="*/ 3477 h 5083"/>
              <a:gd name="T18" fmla="*/ 4791 w 6523"/>
              <a:gd name="T19" fmla="*/ 3496 h 5083"/>
              <a:gd name="T20" fmla="*/ 4790 w 6523"/>
              <a:gd name="T21" fmla="*/ 3496 h 5083"/>
              <a:gd name="T22" fmla="*/ 3885 w 6523"/>
              <a:gd name="T23" fmla="*/ 4431 h 5083"/>
              <a:gd name="T24" fmla="*/ 653 w 6523"/>
              <a:gd name="T25" fmla="*/ 3563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3" h="5083">
                <a:moveTo>
                  <a:pt x="653" y="3563"/>
                </a:moveTo>
                <a:cubicBezTo>
                  <a:pt x="0" y="2431"/>
                  <a:pt x="389" y="983"/>
                  <a:pt x="1521" y="331"/>
                </a:cubicBezTo>
                <a:cubicBezTo>
                  <a:pt x="1919" y="101"/>
                  <a:pt x="2356" y="0"/>
                  <a:pt x="2783" y="15"/>
                </a:cubicBezTo>
                <a:lnTo>
                  <a:pt x="2783" y="15"/>
                </a:ln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rgbClr val="EC8E1C"/>
          </a:solidFill>
          <a:ln>
            <a:noFill/>
          </a:ln>
        </p:spPr>
        <p:txBody>
          <a:bodyPr vert="horz" wrap="square" lIns="91440" tIns="45720" rIns="91440" bIns="45720" numCol="1" anchor="t" anchorCtr="0" compatLnSpc="1"/>
          <a:lstStyle/>
          <a:p>
            <a:endParaRPr lang="zh-CN" altLang="en-US"/>
          </a:p>
        </p:txBody>
      </p:sp>
      <p:sp>
        <p:nvSpPr>
          <p:cNvPr id="83" name="Freeform 10"/>
          <p:cNvSpPr/>
          <p:nvPr/>
        </p:nvSpPr>
        <p:spPr bwMode="auto">
          <a:xfrm rot="1800000">
            <a:off x="4883106" y="2123313"/>
            <a:ext cx="1494834" cy="1166182"/>
          </a:xfrm>
          <a:custGeom>
            <a:avLst/>
            <a:gdLst>
              <a:gd name="T0" fmla="*/ 5870 w 6522"/>
              <a:gd name="T1" fmla="*/ 1521 h 5083"/>
              <a:gd name="T2" fmla="*/ 2637 w 6522"/>
              <a:gd name="T3" fmla="*/ 653 h 5083"/>
              <a:gd name="T4" fmla="*/ 1732 w 6522"/>
              <a:gd name="T5" fmla="*/ 1588 h 5083"/>
              <a:gd name="T6" fmla="*/ 1732 w 6522"/>
              <a:gd name="T7" fmla="*/ 1588 h 5083"/>
              <a:gd name="T8" fmla="*/ 1722 w 6522"/>
              <a:gd name="T9" fmla="*/ 1606 h 5083"/>
              <a:gd name="T10" fmla="*/ 1717 w 6522"/>
              <a:gd name="T11" fmla="*/ 1617 h 5083"/>
              <a:gd name="T12" fmla="*/ 0 w 6522"/>
              <a:gd name="T13" fmla="*/ 4905 h 5083"/>
              <a:gd name="T14" fmla="*/ 3706 w 6522"/>
              <a:gd name="T15" fmla="*/ 5067 h 5083"/>
              <a:gd name="T16" fmla="*/ 3718 w 6522"/>
              <a:gd name="T17" fmla="*/ 5068 h 5083"/>
              <a:gd name="T18" fmla="*/ 3739 w 6522"/>
              <a:gd name="T19" fmla="*/ 5068 h 5083"/>
              <a:gd name="T20" fmla="*/ 3739 w 6522"/>
              <a:gd name="T21" fmla="*/ 5068 h 5083"/>
              <a:gd name="T22" fmla="*/ 5002 w 6522"/>
              <a:gd name="T23" fmla="*/ 4753 h 5083"/>
              <a:gd name="T24" fmla="*/ 5870 w 6522"/>
              <a:gd name="T25" fmla="*/ 1521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2" h="5083">
                <a:moveTo>
                  <a:pt x="5870" y="1521"/>
                </a:moveTo>
                <a:cubicBezTo>
                  <a:pt x="5217" y="389"/>
                  <a:pt x="3769" y="0"/>
                  <a:pt x="2637" y="653"/>
                </a:cubicBezTo>
                <a:cubicBezTo>
                  <a:pt x="2239" y="882"/>
                  <a:pt x="1934" y="1210"/>
                  <a:pt x="1732" y="1588"/>
                </a:cubicBezTo>
                <a:lnTo>
                  <a:pt x="1732" y="1588"/>
                </a:lnTo>
                <a:lnTo>
                  <a:pt x="1722" y="1606"/>
                </a:lnTo>
                <a:lnTo>
                  <a:pt x="1717" y="1617"/>
                </a:lnTo>
                <a:lnTo>
                  <a:pt x="0" y="4905"/>
                </a:lnTo>
                <a:lnTo>
                  <a:pt x="3706" y="5067"/>
                </a:lnTo>
                <a:lnTo>
                  <a:pt x="3718" y="5068"/>
                </a:lnTo>
                <a:lnTo>
                  <a:pt x="3739" y="5068"/>
                </a:lnTo>
                <a:lnTo>
                  <a:pt x="3739" y="5068"/>
                </a:lnTo>
                <a:cubicBezTo>
                  <a:pt x="4167" y="5083"/>
                  <a:pt x="4604" y="4983"/>
                  <a:pt x="5002" y="4753"/>
                </a:cubicBezTo>
                <a:cubicBezTo>
                  <a:pt x="6134" y="4100"/>
                  <a:pt x="6522" y="2653"/>
                  <a:pt x="5870" y="1521"/>
                </a:cubicBezTo>
                <a:close/>
              </a:path>
            </a:pathLst>
          </a:custGeom>
          <a:solidFill>
            <a:srgbClr val="EC8E1C"/>
          </a:solidFill>
          <a:ln>
            <a:noFill/>
          </a:ln>
        </p:spPr>
        <p:txBody>
          <a:bodyPr vert="horz" wrap="square" lIns="91440" tIns="45720" rIns="91440" bIns="45720" numCol="1" anchor="t" anchorCtr="0" compatLnSpc="1"/>
          <a:lstStyle/>
          <a:p>
            <a:endParaRPr lang="zh-CN" altLang="en-US"/>
          </a:p>
        </p:txBody>
      </p:sp>
      <p:sp>
        <p:nvSpPr>
          <p:cNvPr id="84" name="TextBox 83"/>
          <p:cNvSpPr txBox="1"/>
          <p:nvPr/>
        </p:nvSpPr>
        <p:spPr>
          <a:xfrm>
            <a:off x="4582365" y="2273689"/>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anose="020B0700000000000000" pitchFamily="34" charset="-128"/>
                <a:ea typeface="Kozuka Gothic Pr6N M" panose="020B0700000000000000" pitchFamily="34" charset="-128"/>
              </a:rPr>
              <a:t>01</a:t>
            </a:r>
            <a:endParaRPr lang="zh-CN" altLang="en-US" sz="1400" dirty="0">
              <a:solidFill>
                <a:schemeClr val="bg1"/>
              </a:solidFill>
              <a:latin typeface="Kozuka Gothic Pr6N M" panose="020B0700000000000000" pitchFamily="34" charset="-128"/>
              <a:ea typeface="Kozuka Gothic Pr6N M" panose="020B0700000000000000" pitchFamily="34" charset="-128"/>
            </a:endParaRPr>
          </a:p>
        </p:txBody>
      </p:sp>
      <p:sp>
        <p:nvSpPr>
          <p:cNvPr id="85" name="TextBox 84"/>
          <p:cNvSpPr txBox="1"/>
          <p:nvPr/>
        </p:nvSpPr>
        <p:spPr>
          <a:xfrm>
            <a:off x="4775470" y="2671147"/>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anose="020B0700000000000000" pitchFamily="34" charset="-128"/>
                <a:ea typeface="Kozuka Gothic Pr6N M" panose="020B0700000000000000" pitchFamily="34" charset="-128"/>
              </a:rPr>
              <a:t>02</a:t>
            </a:r>
            <a:endParaRPr lang="zh-CN" altLang="en-US" sz="1400" dirty="0">
              <a:solidFill>
                <a:schemeClr val="bg1"/>
              </a:solidFill>
              <a:latin typeface="Kozuka Gothic Pr6N M" panose="020B0700000000000000" pitchFamily="34" charset="-128"/>
              <a:ea typeface="Kozuka Gothic Pr6N M" panose="020B0700000000000000" pitchFamily="34" charset="-128"/>
            </a:endParaRPr>
          </a:p>
        </p:txBody>
      </p:sp>
      <p:sp>
        <p:nvSpPr>
          <p:cNvPr id="86" name="TextBox 85"/>
          <p:cNvSpPr txBox="1"/>
          <p:nvPr/>
        </p:nvSpPr>
        <p:spPr>
          <a:xfrm>
            <a:off x="4579881" y="3009915"/>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anose="020B0700000000000000" pitchFamily="34" charset="-128"/>
                <a:ea typeface="Kozuka Gothic Pr6N M" panose="020B0700000000000000" pitchFamily="34" charset="-128"/>
              </a:rPr>
              <a:t>03</a:t>
            </a:r>
            <a:endParaRPr lang="zh-CN" altLang="en-US" sz="1400" dirty="0">
              <a:solidFill>
                <a:schemeClr val="bg1"/>
              </a:solidFill>
              <a:latin typeface="Kozuka Gothic Pr6N M" panose="020B0700000000000000" pitchFamily="34" charset="-128"/>
              <a:ea typeface="Kozuka Gothic Pr6N M" panose="020B0700000000000000" pitchFamily="34" charset="-128"/>
            </a:endParaRPr>
          </a:p>
        </p:txBody>
      </p:sp>
      <p:sp>
        <p:nvSpPr>
          <p:cNvPr id="87" name="TextBox 86"/>
          <p:cNvSpPr txBox="1"/>
          <p:nvPr/>
        </p:nvSpPr>
        <p:spPr>
          <a:xfrm>
            <a:off x="4159149" y="3011241"/>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anose="020B0700000000000000" pitchFamily="34" charset="-128"/>
                <a:ea typeface="Kozuka Gothic Pr6N M" panose="020B0700000000000000" pitchFamily="34" charset="-128"/>
              </a:rPr>
              <a:t>04</a:t>
            </a:r>
            <a:endParaRPr lang="zh-CN" altLang="en-US" sz="1400" dirty="0">
              <a:solidFill>
                <a:schemeClr val="bg1"/>
              </a:solidFill>
              <a:latin typeface="Kozuka Gothic Pr6N M" panose="020B0700000000000000" pitchFamily="34" charset="-128"/>
              <a:ea typeface="Kozuka Gothic Pr6N M" panose="020B0700000000000000" pitchFamily="34" charset="-128"/>
            </a:endParaRPr>
          </a:p>
        </p:txBody>
      </p:sp>
      <p:sp>
        <p:nvSpPr>
          <p:cNvPr id="88" name="TextBox 87"/>
          <p:cNvSpPr txBox="1"/>
          <p:nvPr/>
        </p:nvSpPr>
        <p:spPr>
          <a:xfrm>
            <a:off x="3957039" y="2632829"/>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anose="020B0700000000000000" pitchFamily="34" charset="-128"/>
                <a:ea typeface="Kozuka Gothic Pr6N M" panose="020B0700000000000000" pitchFamily="34" charset="-128"/>
              </a:rPr>
              <a:t>05</a:t>
            </a:r>
            <a:endParaRPr lang="zh-CN" altLang="en-US" sz="1400" dirty="0">
              <a:solidFill>
                <a:schemeClr val="bg1"/>
              </a:solidFill>
              <a:latin typeface="Kozuka Gothic Pr6N M" panose="020B0700000000000000" pitchFamily="34" charset="-128"/>
              <a:ea typeface="Kozuka Gothic Pr6N M" panose="020B0700000000000000" pitchFamily="34" charset="-128"/>
            </a:endParaRPr>
          </a:p>
        </p:txBody>
      </p:sp>
      <p:sp>
        <p:nvSpPr>
          <p:cNvPr id="89" name="TextBox 88"/>
          <p:cNvSpPr txBox="1"/>
          <p:nvPr/>
        </p:nvSpPr>
        <p:spPr>
          <a:xfrm>
            <a:off x="4147761" y="2302489"/>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anose="020B0700000000000000" pitchFamily="34" charset="-128"/>
                <a:ea typeface="Kozuka Gothic Pr6N M" panose="020B0700000000000000" pitchFamily="34" charset="-128"/>
              </a:rPr>
              <a:t>06</a:t>
            </a:r>
            <a:endParaRPr lang="zh-CN" altLang="en-US" sz="1400" dirty="0">
              <a:solidFill>
                <a:schemeClr val="bg1"/>
              </a:solidFill>
              <a:latin typeface="Kozuka Gothic Pr6N M" panose="020B0700000000000000" pitchFamily="34" charset="-128"/>
              <a:ea typeface="Kozuka Gothic Pr6N M" panose="020B0700000000000000" pitchFamily="34" charset="-128"/>
            </a:endParaRPr>
          </a:p>
        </p:txBody>
      </p:sp>
      <p:sp>
        <p:nvSpPr>
          <p:cNvPr id="90" name="KSO_Shape"/>
          <p:cNvSpPr/>
          <p:nvPr/>
        </p:nvSpPr>
        <p:spPr bwMode="auto">
          <a:xfrm>
            <a:off x="4824424" y="1560972"/>
            <a:ext cx="657605" cy="45155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91" name="KSO_Shape"/>
          <p:cNvSpPr/>
          <p:nvPr/>
        </p:nvSpPr>
        <p:spPr bwMode="auto">
          <a:xfrm>
            <a:off x="5462928" y="2533132"/>
            <a:ext cx="612432" cy="60630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92" name="KSO_Shape"/>
          <p:cNvSpPr/>
          <p:nvPr/>
        </p:nvSpPr>
        <p:spPr bwMode="auto">
          <a:xfrm>
            <a:off x="3736097" y="1521149"/>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93" name="TextBox 92"/>
          <p:cNvSpPr txBox="1"/>
          <p:nvPr/>
        </p:nvSpPr>
        <p:spPr>
          <a:xfrm>
            <a:off x="5796136" y="1349443"/>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r>
              <a:rPr lang="zh-CN" altLang="en-US" sz="1600" dirty="0">
                <a:solidFill>
                  <a:schemeClr val="tx1"/>
                </a:solidFill>
              </a:rPr>
              <a:t>小标题</a:t>
            </a:r>
            <a:endParaRPr lang="zh-CN" altLang="en-US" sz="1600" dirty="0">
              <a:solidFill>
                <a:schemeClr val="tx1"/>
              </a:solidFill>
            </a:endParaRPr>
          </a:p>
        </p:txBody>
      </p:sp>
      <p:sp>
        <p:nvSpPr>
          <p:cNvPr id="94" name="Rectangle 13" descr="FD1DDF730CE4456e89755B07FE1653D0# #Rectangle 13"/>
          <p:cNvSpPr>
            <a:spLocks noChangeArrowheads="1"/>
          </p:cNvSpPr>
          <p:nvPr/>
        </p:nvSpPr>
        <p:spPr bwMode="auto">
          <a:xfrm>
            <a:off x="6331554" y="278397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000" dirty="0">
                <a:latin typeface="方正兰亭纤黑简体" panose="02000000000000000000" pitchFamily="65" charset="-122"/>
                <a:ea typeface="方正兰亭纤黑简体" panose="02000000000000000000" pitchFamily="65" charset="-122"/>
              </a:rPr>
              <a:t>您的内容打在这里，或者通过复制您的文本后，在此框中选择粘贴</a:t>
            </a:r>
            <a:endParaRPr lang="en-US" altLang="zh-CN" sz="1000" dirty="0">
              <a:latin typeface="方正兰亭纤黑简体" panose="02000000000000000000" pitchFamily="65" charset="-122"/>
              <a:ea typeface="方正兰亭纤黑简体" panose="02000000000000000000" pitchFamily="65" charset="-122"/>
            </a:endParaRPr>
          </a:p>
        </p:txBody>
      </p:sp>
      <p:sp>
        <p:nvSpPr>
          <p:cNvPr id="95" name="TextBox 94"/>
          <p:cNvSpPr txBox="1"/>
          <p:nvPr/>
        </p:nvSpPr>
        <p:spPr>
          <a:xfrm>
            <a:off x="6331554" y="250656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r>
              <a:rPr lang="zh-CN" altLang="en-US" sz="1600" dirty="0">
                <a:solidFill>
                  <a:schemeClr val="tx1"/>
                </a:solidFill>
              </a:rPr>
              <a:t>小标题</a:t>
            </a:r>
            <a:endParaRPr lang="zh-CN" altLang="en-US" sz="1600" dirty="0">
              <a:solidFill>
                <a:schemeClr val="tx1"/>
              </a:solidFill>
            </a:endParaRPr>
          </a:p>
        </p:txBody>
      </p:sp>
      <p:sp>
        <p:nvSpPr>
          <p:cNvPr id="96" name="Rectangle 13" descr="FD1DDF730CE4456e89755B07FE1653D0# #Rectangle 13"/>
          <p:cNvSpPr>
            <a:spLocks noChangeArrowheads="1"/>
          </p:cNvSpPr>
          <p:nvPr/>
        </p:nvSpPr>
        <p:spPr bwMode="auto">
          <a:xfrm>
            <a:off x="5796136" y="391404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000" dirty="0">
                <a:latin typeface="方正兰亭纤黑简体" panose="02000000000000000000" pitchFamily="65" charset="-122"/>
                <a:ea typeface="方正兰亭纤黑简体" panose="02000000000000000000" pitchFamily="65" charset="-122"/>
              </a:rPr>
              <a:t>您的内容打在这里，或者通过复制您的文本后，在此框中选择粘贴</a:t>
            </a:r>
            <a:endParaRPr lang="en-US" altLang="zh-CN" sz="1000" dirty="0">
              <a:latin typeface="方正兰亭纤黑简体" panose="02000000000000000000" pitchFamily="65" charset="-122"/>
              <a:ea typeface="方正兰亭纤黑简体" panose="02000000000000000000" pitchFamily="65" charset="-122"/>
            </a:endParaRPr>
          </a:p>
        </p:txBody>
      </p:sp>
      <p:sp>
        <p:nvSpPr>
          <p:cNvPr id="97" name="TextBox 96"/>
          <p:cNvSpPr txBox="1"/>
          <p:nvPr/>
        </p:nvSpPr>
        <p:spPr>
          <a:xfrm>
            <a:off x="5796136" y="363663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r>
              <a:rPr lang="zh-CN" altLang="en-US" sz="1600" dirty="0">
                <a:solidFill>
                  <a:schemeClr val="tx1"/>
                </a:solidFill>
              </a:rPr>
              <a:t>小标题</a:t>
            </a:r>
            <a:endParaRPr lang="zh-CN" altLang="en-US" sz="1600" dirty="0">
              <a:solidFill>
                <a:schemeClr val="tx1"/>
              </a:solidFill>
            </a:endParaRPr>
          </a:p>
        </p:txBody>
      </p:sp>
      <p:sp>
        <p:nvSpPr>
          <p:cNvPr id="98" name="Rectangle 13" descr="FD1DDF730CE4456e89755B07FE1653D0# #Rectangle 13"/>
          <p:cNvSpPr>
            <a:spLocks noChangeArrowheads="1"/>
          </p:cNvSpPr>
          <p:nvPr/>
        </p:nvSpPr>
        <p:spPr bwMode="auto">
          <a:xfrm>
            <a:off x="1006579" y="1626857"/>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000" dirty="0">
                <a:latin typeface="方正兰亭纤黑简体" panose="02000000000000000000" pitchFamily="65" charset="-122"/>
                <a:ea typeface="方正兰亭纤黑简体" panose="02000000000000000000" pitchFamily="65" charset="-122"/>
              </a:rPr>
              <a:t>您的内容打在这里，或者通过复制您的文本后，在此框中选择粘贴</a:t>
            </a:r>
            <a:endParaRPr lang="en-US" altLang="zh-CN" sz="1000" dirty="0">
              <a:latin typeface="方正兰亭纤黑简体" panose="02000000000000000000" pitchFamily="65" charset="-122"/>
              <a:ea typeface="方正兰亭纤黑简体" panose="02000000000000000000" pitchFamily="65" charset="-122"/>
            </a:endParaRPr>
          </a:p>
        </p:txBody>
      </p:sp>
      <p:sp>
        <p:nvSpPr>
          <p:cNvPr id="99" name="TextBox 98"/>
          <p:cNvSpPr txBox="1"/>
          <p:nvPr/>
        </p:nvSpPr>
        <p:spPr>
          <a:xfrm>
            <a:off x="1659293" y="1349443"/>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r"/>
            <a:r>
              <a:rPr lang="zh-CN" altLang="en-US" sz="1600" dirty="0">
                <a:solidFill>
                  <a:schemeClr val="tx1"/>
                </a:solidFill>
              </a:rPr>
              <a:t>小标题</a:t>
            </a:r>
            <a:endParaRPr lang="zh-CN" altLang="en-US" sz="1600" dirty="0">
              <a:solidFill>
                <a:schemeClr val="tx1"/>
              </a:solidFill>
            </a:endParaRPr>
          </a:p>
        </p:txBody>
      </p:sp>
      <p:sp>
        <p:nvSpPr>
          <p:cNvPr id="100" name="Rectangle 13" descr="FD1DDF730CE4456e89755B07FE1653D0# #Rectangle 13"/>
          <p:cNvSpPr>
            <a:spLocks noChangeArrowheads="1"/>
          </p:cNvSpPr>
          <p:nvPr/>
        </p:nvSpPr>
        <p:spPr bwMode="auto">
          <a:xfrm>
            <a:off x="426898" y="278397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000" dirty="0">
                <a:latin typeface="方正兰亭纤黑简体" panose="02000000000000000000" pitchFamily="65" charset="-122"/>
                <a:ea typeface="方正兰亭纤黑简体" panose="02000000000000000000" pitchFamily="65" charset="-122"/>
              </a:rPr>
              <a:t>您的内容打在这里，或者通过复制您的文本后，在此框中选择粘贴</a:t>
            </a:r>
            <a:endParaRPr lang="en-US" altLang="zh-CN" sz="1000" dirty="0">
              <a:latin typeface="方正兰亭纤黑简体" panose="02000000000000000000" pitchFamily="65" charset="-122"/>
              <a:ea typeface="方正兰亭纤黑简体" panose="02000000000000000000" pitchFamily="65" charset="-122"/>
            </a:endParaRPr>
          </a:p>
        </p:txBody>
      </p:sp>
      <p:sp>
        <p:nvSpPr>
          <p:cNvPr id="101" name="TextBox 100"/>
          <p:cNvSpPr txBox="1"/>
          <p:nvPr/>
        </p:nvSpPr>
        <p:spPr>
          <a:xfrm>
            <a:off x="1079612" y="250656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r"/>
            <a:r>
              <a:rPr lang="zh-CN" altLang="en-US" sz="1600" dirty="0">
                <a:solidFill>
                  <a:schemeClr val="tx1"/>
                </a:solidFill>
              </a:rPr>
              <a:t>小标题</a:t>
            </a:r>
            <a:endParaRPr lang="zh-CN" altLang="en-US" sz="1600" dirty="0">
              <a:solidFill>
                <a:schemeClr val="tx1"/>
              </a:solidFill>
            </a:endParaRPr>
          </a:p>
        </p:txBody>
      </p:sp>
      <p:sp>
        <p:nvSpPr>
          <p:cNvPr id="102" name="Rectangle 13" descr="FD1DDF730CE4456e89755B07FE1653D0# #Rectangle 13"/>
          <p:cNvSpPr>
            <a:spLocks noChangeArrowheads="1"/>
          </p:cNvSpPr>
          <p:nvPr/>
        </p:nvSpPr>
        <p:spPr bwMode="auto">
          <a:xfrm>
            <a:off x="1006579" y="391404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000" dirty="0">
                <a:latin typeface="方正兰亭纤黑简体" panose="02000000000000000000" pitchFamily="65" charset="-122"/>
                <a:ea typeface="方正兰亭纤黑简体" panose="02000000000000000000" pitchFamily="65" charset="-122"/>
              </a:rPr>
              <a:t>您的内容打在这里，或者通过复制您的文本后，在此框中选择粘贴</a:t>
            </a:r>
            <a:endParaRPr lang="en-US" altLang="zh-CN" sz="1000" dirty="0">
              <a:latin typeface="方正兰亭纤黑简体" panose="02000000000000000000" pitchFamily="65" charset="-122"/>
              <a:ea typeface="方正兰亭纤黑简体" panose="02000000000000000000" pitchFamily="65" charset="-122"/>
            </a:endParaRPr>
          </a:p>
        </p:txBody>
      </p:sp>
      <p:sp>
        <p:nvSpPr>
          <p:cNvPr id="103" name="TextBox 102"/>
          <p:cNvSpPr txBox="1"/>
          <p:nvPr/>
        </p:nvSpPr>
        <p:spPr>
          <a:xfrm>
            <a:off x="1659293" y="363663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r"/>
            <a:r>
              <a:rPr lang="zh-CN" altLang="en-US" sz="1600" dirty="0">
                <a:solidFill>
                  <a:schemeClr val="tx1"/>
                </a:solidFill>
              </a:rPr>
              <a:t>小标题</a:t>
            </a:r>
            <a:endParaRPr lang="zh-CN" altLang="en-US" sz="1600" dirty="0">
              <a:solidFill>
                <a:schemeClr val="tx1"/>
              </a:solidFill>
            </a:endParaRPr>
          </a:p>
        </p:txBody>
      </p:sp>
      <p:sp>
        <p:nvSpPr>
          <p:cNvPr id="104" name="KSO_Shape"/>
          <p:cNvSpPr/>
          <p:nvPr/>
        </p:nvSpPr>
        <p:spPr>
          <a:xfrm>
            <a:off x="4884882" y="3578113"/>
            <a:ext cx="536688" cy="536688"/>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05" name="KSO_Shape"/>
          <p:cNvSpPr/>
          <p:nvPr/>
        </p:nvSpPr>
        <p:spPr bwMode="auto">
          <a:xfrm>
            <a:off x="3754199" y="3576675"/>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06" name="KSO_Shape"/>
          <p:cNvSpPr/>
          <p:nvPr/>
        </p:nvSpPr>
        <p:spPr bwMode="auto">
          <a:xfrm>
            <a:off x="3075271" y="2465166"/>
            <a:ext cx="636562" cy="637624"/>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07" name="TextBox 106"/>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par>
                                <p:cTn id="12" presetID="53" presetClass="entr" presetSubtype="528" fill="hold" grpId="0" nodeType="withEffect">
                                  <p:stCondLst>
                                    <p:cond delay="0"/>
                                  </p:stCondLst>
                                  <p:childTnLst>
                                    <p:set>
                                      <p:cBhvr>
                                        <p:cTn id="13" dur="1" fill="hold">
                                          <p:stCondLst>
                                            <p:cond delay="0"/>
                                          </p:stCondLst>
                                        </p:cTn>
                                        <p:tgtEl>
                                          <p:spTgt spid="78"/>
                                        </p:tgtEl>
                                        <p:attrNameLst>
                                          <p:attrName>style.visibility</p:attrName>
                                        </p:attrNameLst>
                                      </p:cBhvr>
                                      <p:to>
                                        <p:strVal val="visible"/>
                                      </p:to>
                                    </p:set>
                                    <p:anim calcmode="lin" valueType="num">
                                      <p:cBhvr>
                                        <p:cTn id="14" dur="500" fill="hold"/>
                                        <p:tgtEl>
                                          <p:spTgt spid="78"/>
                                        </p:tgtEl>
                                        <p:attrNameLst>
                                          <p:attrName>ppt_w</p:attrName>
                                        </p:attrNameLst>
                                      </p:cBhvr>
                                      <p:tavLst>
                                        <p:tav tm="0">
                                          <p:val>
                                            <p:fltVal val="0"/>
                                          </p:val>
                                        </p:tav>
                                        <p:tav tm="100000">
                                          <p:val>
                                            <p:strVal val="#ppt_w"/>
                                          </p:val>
                                        </p:tav>
                                      </p:tavLst>
                                    </p:anim>
                                    <p:anim calcmode="lin" valueType="num">
                                      <p:cBhvr>
                                        <p:cTn id="15" dur="500" fill="hold"/>
                                        <p:tgtEl>
                                          <p:spTgt spid="78"/>
                                        </p:tgtEl>
                                        <p:attrNameLst>
                                          <p:attrName>ppt_h</p:attrName>
                                        </p:attrNameLst>
                                      </p:cBhvr>
                                      <p:tavLst>
                                        <p:tav tm="0">
                                          <p:val>
                                            <p:fltVal val="0"/>
                                          </p:val>
                                        </p:tav>
                                        <p:tav tm="100000">
                                          <p:val>
                                            <p:strVal val="#ppt_h"/>
                                          </p:val>
                                        </p:tav>
                                      </p:tavLst>
                                    </p:anim>
                                    <p:animEffect transition="in" filter="fade">
                                      <p:cBhvr>
                                        <p:cTn id="16" dur="500"/>
                                        <p:tgtEl>
                                          <p:spTgt spid="78"/>
                                        </p:tgtEl>
                                      </p:cBhvr>
                                    </p:animEffect>
                                    <p:anim calcmode="lin" valueType="num">
                                      <p:cBhvr>
                                        <p:cTn id="17" dur="500" fill="hold"/>
                                        <p:tgtEl>
                                          <p:spTgt spid="78"/>
                                        </p:tgtEl>
                                        <p:attrNameLst>
                                          <p:attrName>ppt_x</p:attrName>
                                        </p:attrNameLst>
                                      </p:cBhvr>
                                      <p:tavLst>
                                        <p:tav tm="0">
                                          <p:val>
                                            <p:fltVal val="0.5"/>
                                          </p:val>
                                        </p:tav>
                                        <p:tav tm="100000">
                                          <p:val>
                                            <p:strVal val="#ppt_x"/>
                                          </p:val>
                                        </p:tav>
                                      </p:tavLst>
                                    </p:anim>
                                    <p:anim calcmode="lin" valueType="num">
                                      <p:cBhvr>
                                        <p:cTn id="18" dur="500" fill="hold"/>
                                        <p:tgtEl>
                                          <p:spTgt spid="7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 calcmode="lin" valueType="num">
                                      <p:cBhvr>
                                        <p:cTn id="21" dur="500" fill="hold"/>
                                        <p:tgtEl>
                                          <p:spTgt spid="90"/>
                                        </p:tgtEl>
                                        <p:attrNameLst>
                                          <p:attrName>ppt_w</p:attrName>
                                        </p:attrNameLst>
                                      </p:cBhvr>
                                      <p:tavLst>
                                        <p:tav tm="0">
                                          <p:val>
                                            <p:fltVal val="0"/>
                                          </p:val>
                                        </p:tav>
                                        <p:tav tm="100000">
                                          <p:val>
                                            <p:strVal val="#ppt_w"/>
                                          </p:val>
                                        </p:tav>
                                      </p:tavLst>
                                    </p:anim>
                                    <p:anim calcmode="lin" valueType="num">
                                      <p:cBhvr>
                                        <p:cTn id="22" dur="500" fill="hold"/>
                                        <p:tgtEl>
                                          <p:spTgt spid="90"/>
                                        </p:tgtEl>
                                        <p:attrNameLst>
                                          <p:attrName>ppt_h</p:attrName>
                                        </p:attrNameLst>
                                      </p:cBhvr>
                                      <p:tavLst>
                                        <p:tav tm="0">
                                          <p:val>
                                            <p:fltVal val="0"/>
                                          </p:val>
                                        </p:tav>
                                        <p:tav tm="100000">
                                          <p:val>
                                            <p:strVal val="#ppt_h"/>
                                          </p:val>
                                        </p:tav>
                                      </p:tavLst>
                                    </p:anim>
                                    <p:animEffect transition="in" filter="fade">
                                      <p:cBhvr>
                                        <p:cTn id="23" dur="500"/>
                                        <p:tgtEl>
                                          <p:spTgt spid="90"/>
                                        </p:tgtEl>
                                      </p:cBhvr>
                                    </p:animEffect>
                                    <p:anim calcmode="lin" valueType="num">
                                      <p:cBhvr>
                                        <p:cTn id="24" dur="500" fill="hold"/>
                                        <p:tgtEl>
                                          <p:spTgt spid="90"/>
                                        </p:tgtEl>
                                        <p:attrNameLst>
                                          <p:attrName>ppt_x</p:attrName>
                                        </p:attrNameLst>
                                      </p:cBhvr>
                                      <p:tavLst>
                                        <p:tav tm="0">
                                          <p:val>
                                            <p:fltVal val="0.5"/>
                                          </p:val>
                                        </p:tav>
                                        <p:tav tm="100000">
                                          <p:val>
                                            <p:strVal val="#ppt_x"/>
                                          </p:val>
                                        </p:tav>
                                      </p:tavLst>
                                    </p:anim>
                                    <p:anim calcmode="lin" valueType="num">
                                      <p:cBhvr>
                                        <p:cTn id="25" dur="500" fill="hold"/>
                                        <p:tgtEl>
                                          <p:spTgt spid="9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p:cTn id="28" dur="500" fill="hold"/>
                                        <p:tgtEl>
                                          <p:spTgt spid="84"/>
                                        </p:tgtEl>
                                        <p:attrNameLst>
                                          <p:attrName>ppt_w</p:attrName>
                                        </p:attrNameLst>
                                      </p:cBhvr>
                                      <p:tavLst>
                                        <p:tav tm="0">
                                          <p:val>
                                            <p:fltVal val="0"/>
                                          </p:val>
                                        </p:tav>
                                        <p:tav tm="100000">
                                          <p:val>
                                            <p:strVal val="#ppt_w"/>
                                          </p:val>
                                        </p:tav>
                                      </p:tavLst>
                                    </p:anim>
                                    <p:anim calcmode="lin" valueType="num">
                                      <p:cBhvr>
                                        <p:cTn id="29" dur="500" fill="hold"/>
                                        <p:tgtEl>
                                          <p:spTgt spid="84"/>
                                        </p:tgtEl>
                                        <p:attrNameLst>
                                          <p:attrName>ppt_h</p:attrName>
                                        </p:attrNameLst>
                                      </p:cBhvr>
                                      <p:tavLst>
                                        <p:tav tm="0">
                                          <p:val>
                                            <p:fltVal val="0"/>
                                          </p:val>
                                        </p:tav>
                                        <p:tav tm="100000">
                                          <p:val>
                                            <p:strVal val="#ppt_h"/>
                                          </p:val>
                                        </p:tav>
                                      </p:tavLst>
                                    </p:anim>
                                    <p:animEffect transition="in" filter="fade">
                                      <p:cBhvr>
                                        <p:cTn id="30" dur="500"/>
                                        <p:tgtEl>
                                          <p:spTgt spid="84"/>
                                        </p:tgtEl>
                                      </p:cBhvr>
                                    </p:animEffect>
                                    <p:anim calcmode="lin" valueType="num">
                                      <p:cBhvr>
                                        <p:cTn id="31" dur="500" fill="hold"/>
                                        <p:tgtEl>
                                          <p:spTgt spid="84"/>
                                        </p:tgtEl>
                                        <p:attrNameLst>
                                          <p:attrName>ppt_x</p:attrName>
                                        </p:attrNameLst>
                                      </p:cBhvr>
                                      <p:tavLst>
                                        <p:tav tm="0">
                                          <p:val>
                                            <p:fltVal val="0.5"/>
                                          </p:val>
                                        </p:tav>
                                        <p:tav tm="100000">
                                          <p:val>
                                            <p:strVal val="#ppt_x"/>
                                          </p:val>
                                        </p:tav>
                                      </p:tavLst>
                                    </p:anim>
                                    <p:anim calcmode="lin" valueType="num">
                                      <p:cBhvr>
                                        <p:cTn id="32" dur="500" fill="hold"/>
                                        <p:tgtEl>
                                          <p:spTgt spid="84"/>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200"/>
                                  </p:stCondLst>
                                  <p:childTnLst>
                                    <p:set>
                                      <p:cBhvr>
                                        <p:cTn id="34" dur="1" fill="hold">
                                          <p:stCondLst>
                                            <p:cond delay="0"/>
                                          </p:stCondLst>
                                        </p:cTn>
                                        <p:tgtEl>
                                          <p:spTgt spid="83"/>
                                        </p:tgtEl>
                                        <p:attrNameLst>
                                          <p:attrName>style.visibility</p:attrName>
                                        </p:attrNameLst>
                                      </p:cBhvr>
                                      <p:to>
                                        <p:strVal val="visible"/>
                                      </p:to>
                                    </p:set>
                                    <p:anim calcmode="lin" valueType="num">
                                      <p:cBhvr>
                                        <p:cTn id="35" dur="500" fill="hold"/>
                                        <p:tgtEl>
                                          <p:spTgt spid="83"/>
                                        </p:tgtEl>
                                        <p:attrNameLst>
                                          <p:attrName>ppt_w</p:attrName>
                                        </p:attrNameLst>
                                      </p:cBhvr>
                                      <p:tavLst>
                                        <p:tav tm="0">
                                          <p:val>
                                            <p:fltVal val="0"/>
                                          </p:val>
                                        </p:tav>
                                        <p:tav tm="100000">
                                          <p:val>
                                            <p:strVal val="#ppt_w"/>
                                          </p:val>
                                        </p:tav>
                                      </p:tavLst>
                                    </p:anim>
                                    <p:anim calcmode="lin" valueType="num">
                                      <p:cBhvr>
                                        <p:cTn id="36" dur="500" fill="hold"/>
                                        <p:tgtEl>
                                          <p:spTgt spid="83"/>
                                        </p:tgtEl>
                                        <p:attrNameLst>
                                          <p:attrName>ppt_h</p:attrName>
                                        </p:attrNameLst>
                                      </p:cBhvr>
                                      <p:tavLst>
                                        <p:tav tm="0">
                                          <p:val>
                                            <p:fltVal val="0"/>
                                          </p:val>
                                        </p:tav>
                                        <p:tav tm="100000">
                                          <p:val>
                                            <p:strVal val="#ppt_h"/>
                                          </p:val>
                                        </p:tav>
                                      </p:tavLst>
                                    </p:anim>
                                    <p:animEffect transition="in" filter="fade">
                                      <p:cBhvr>
                                        <p:cTn id="37" dur="500"/>
                                        <p:tgtEl>
                                          <p:spTgt spid="83"/>
                                        </p:tgtEl>
                                      </p:cBhvr>
                                    </p:animEffect>
                                    <p:anim calcmode="lin" valueType="num">
                                      <p:cBhvr>
                                        <p:cTn id="38" dur="500" fill="hold"/>
                                        <p:tgtEl>
                                          <p:spTgt spid="83"/>
                                        </p:tgtEl>
                                        <p:attrNameLst>
                                          <p:attrName>ppt_x</p:attrName>
                                        </p:attrNameLst>
                                      </p:cBhvr>
                                      <p:tavLst>
                                        <p:tav tm="0">
                                          <p:val>
                                            <p:fltVal val="0.5"/>
                                          </p:val>
                                        </p:tav>
                                        <p:tav tm="100000">
                                          <p:val>
                                            <p:strVal val="#ppt_x"/>
                                          </p:val>
                                        </p:tav>
                                      </p:tavLst>
                                    </p:anim>
                                    <p:anim calcmode="lin" valueType="num">
                                      <p:cBhvr>
                                        <p:cTn id="39" dur="500" fill="hold"/>
                                        <p:tgtEl>
                                          <p:spTgt spid="8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91"/>
                                        </p:tgtEl>
                                        <p:attrNameLst>
                                          <p:attrName>style.visibility</p:attrName>
                                        </p:attrNameLst>
                                      </p:cBhvr>
                                      <p:to>
                                        <p:strVal val="visible"/>
                                      </p:to>
                                    </p:set>
                                    <p:anim calcmode="lin" valueType="num">
                                      <p:cBhvr>
                                        <p:cTn id="42" dur="500" fill="hold"/>
                                        <p:tgtEl>
                                          <p:spTgt spid="91"/>
                                        </p:tgtEl>
                                        <p:attrNameLst>
                                          <p:attrName>ppt_w</p:attrName>
                                        </p:attrNameLst>
                                      </p:cBhvr>
                                      <p:tavLst>
                                        <p:tav tm="0">
                                          <p:val>
                                            <p:fltVal val="0"/>
                                          </p:val>
                                        </p:tav>
                                        <p:tav tm="100000">
                                          <p:val>
                                            <p:strVal val="#ppt_w"/>
                                          </p:val>
                                        </p:tav>
                                      </p:tavLst>
                                    </p:anim>
                                    <p:anim calcmode="lin" valueType="num">
                                      <p:cBhvr>
                                        <p:cTn id="43" dur="500" fill="hold"/>
                                        <p:tgtEl>
                                          <p:spTgt spid="91"/>
                                        </p:tgtEl>
                                        <p:attrNameLst>
                                          <p:attrName>ppt_h</p:attrName>
                                        </p:attrNameLst>
                                      </p:cBhvr>
                                      <p:tavLst>
                                        <p:tav tm="0">
                                          <p:val>
                                            <p:fltVal val="0"/>
                                          </p:val>
                                        </p:tav>
                                        <p:tav tm="100000">
                                          <p:val>
                                            <p:strVal val="#ppt_h"/>
                                          </p:val>
                                        </p:tav>
                                      </p:tavLst>
                                    </p:anim>
                                    <p:animEffect transition="in" filter="fade">
                                      <p:cBhvr>
                                        <p:cTn id="44" dur="500"/>
                                        <p:tgtEl>
                                          <p:spTgt spid="91"/>
                                        </p:tgtEl>
                                      </p:cBhvr>
                                    </p:animEffect>
                                    <p:anim calcmode="lin" valueType="num">
                                      <p:cBhvr>
                                        <p:cTn id="45" dur="500" fill="hold"/>
                                        <p:tgtEl>
                                          <p:spTgt spid="91"/>
                                        </p:tgtEl>
                                        <p:attrNameLst>
                                          <p:attrName>ppt_x</p:attrName>
                                        </p:attrNameLst>
                                      </p:cBhvr>
                                      <p:tavLst>
                                        <p:tav tm="0">
                                          <p:val>
                                            <p:fltVal val="0.5"/>
                                          </p:val>
                                        </p:tav>
                                        <p:tav tm="100000">
                                          <p:val>
                                            <p:strVal val="#ppt_x"/>
                                          </p:val>
                                        </p:tav>
                                      </p:tavLst>
                                    </p:anim>
                                    <p:anim calcmode="lin" valueType="num">
                                      <p:cBhvr>
                                        <p:cTn id="46" dur="500" fill="hold"/>
                                        <p:tgtEl>
                                          <p:spTgt spid="91"/>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200"/>
                                  </p:stCondLst>
                                  <p:childTnLst>
                                    <p:set>
                                      <p:cBhvr>
                                        <p:cTn id="48" dur="1" fill="hold">
                                          <p:stCondLst>
                                            <p:cond delay="0"/>
                                          </p:stCondLst>
                                        </p:cTn>
                                        <p:tgtEl>
                                          <p:spTgt spid="85"/>
                                        </p:tgtEl>
                                        <p:attrNameLst>
                                          <p:attrName>style.visibility</p:attrName>
                                        </p:attrNameLst>
                                      </p:cBhvr>
                                      <p:to>
                                        <p:strVal val="visible"/>
                                      </p:to>
                                    </p:set>
                                    <p:anim calcmode="lin" valueType="num">
                                      <p:cBhvr>
                                        <p:cTn id="49" dur="500" fill="hold"/>
                                        <p:tgtEl>
                                          <p:spTgt spid="85"/>
                                        </p:tgtEl>
                                        <p:attrNameLst>
                                          <p:attrName>ppt_w</p:attrName>
                                        </p:attrNameLst>
                                      </p:cBhvr>
                                      <p:tavLst>
                                        <p:tav tm="0">
                                          <p:val>
                                            <p:fltVal val="0"/>
                                          </p:val>
                                        </p:tav>
                                        <p:tav tm="100000">
                                          <p:val>
                                            <p:strVal val="#ppt_w"/>
                                          </p:val>
                                        </p:tav>
                                      </p:tavLst>
                                    </p:anim>
                                    <p:anim calcmode="lin" valueType="num">
                                      <p:cBhvr>
                                        <p:cTn id="50" dur="500" fill="hold"/>
                                        <p:tgtEl>
                                          <p:spTgt spid="85"/>
                                        </p:tgtEl>
                                        <p:attrNameLst>
                                          <p:attrName>ppt_h</p:attrName>
                                        </p:attrNameLst>
                                      </p:cBhvr>
                                      <p:tavLst>
                                        <p:tav tm="0">
                                          <p:val>
                                            <p:fltVal val="0"/>
                                          </p:val>
                                        </p:tav>
                                        <p:tav tm="100000">
                                          <p:val>
                                            <p:strVal val="#ppt_h"/>
                                          </p:val>
                                        </p:tav>
                                      </p:tavLst>
                                    </p:anim>
                                    <p:animEffect transition="in" filter="fade">
                                      <p:cBhvr>
                                        <p:cTn id="51" dur="500"/>
                                        <p:tgtEl>
                                          <p:spTgt spid="85"/>
                                        </p:tgtEl>
                                      </p:cBhvr>
                                    </p:animEffect>
                                    <p:anim calcmode="lin" valueType="num">
                                      <p:cBhvr>
                                        <p:cTn id="52" dur="500" fill="hold"/>
                                        <p:tgtEl>
                                          <p:spTgt spid="85"/>
                                        </p:tgtEl>
                                        <p:attrNameLst>
                                          <p:attrName>ppt_x</p:attrName>
                                        </p:attrNameLst>
                                      </p:cBhvr>
                                      <p:tavLst>
                                        <p:tav tm="0">
                                          <p:val>
                                            <p:fltVal val="0.5"/>
                                          </p:val>
                                        </p:tav>
                                        <p:tav tm="100000">
                                          <p:val>
                                            <p:strVal val="#ppt_x"/>
                                          </p:val>
                                        </p:tav>
                                      </p:tavLst>
                                    </p:anim>
                                    <p:anim calcmode="lin" valueType="num">
                                      <p:cBhvr>
                                        <p:cTn id="53" dur="500" fill="hold"/>
                                        <p:tgtEl>
                                          <p:spTgt spid="85"/>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4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fltVal val="0.5"/>
                                          </p:val>
                                        </p:tav>
                                        <p:tav tm="100000">
                                          <p:val>
                                            <p:strVal val="#ppt_x"/>
                                          </p:val>
                                        </p:tav>
                                      </p:tavLst>
                                    </p:anim>
                                    <p:anim calcmode="lin" valueType="num">
                                      <p:cBhvr>
                                        <p:cTn id="60" dur="500" fill="hold"/>
                                        <p:tgtEl>
                                          <p:spTgt spid="81"/>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400"/>
                                  </p:stCondLst>
                                  <p:childTnLst>
                                    <p:set>
                                      <p:cBhvr>
                                        <p:cTn id="62" dur="1" fill="hold">
                                          <p:stCondLst>
                                            <p:cond delay="0"/>
                                          </p:stCondLst>
                                        </p:cTn>
                                        <p:tgtEl>
                                          <p:spTgt spid="104"/>
                                        </p:tgtEl>
                                        <p:attrNameLst>
                                          <p:attrName>style.visibility</p:attrName>
                                        </p:attrNameLst>
                                      </p:cBhvr>
                                      <p:to>
                                        <p:strVal val="visible"/>
                                      </p:to>
                                    </p:set>
                                    <p:anim calcmode="lin" valueType="num">
                                      <p:cBhvr>
                                        <p:cTn id="63" dur="500" fill="hold"/>
                                        <p:tgtEl>
                                          <p:spTgt spid="104"/>
                                        </p:tgtEl>
                                        <p:attrNameLst>
                                          <p:attrName>ppt_w</p:attrName>
                                        </p:attrNameLst>
                                      </p:cBhvr>
                                      <p:tavLst>
                                        <p:tav tm="0">
                                          <p:val>
                                            <p:fltVal val="0"/>
                                          </p:val>
                                        </p:tav>
                                        <p:tav tm="100000">
                                          <p:val>
                                            <p:strVal val="#ppt_w"/>
                                          </p:val>
                                        </p:tav>
                                      </p:tavLst>
                                    </p:anim>
                                    <p:anim calcmode="lin" valueType="num">
                                      <p:cBhvr>
                                        <p:cTn id="64" dur="500" fill="hold"/>
                                        <p:tgtEl>
                                          <p:spTgt spid="104"/>
                                        </p:tgtEl>
                                        <p:attrNameLst>
                                          <p:attrName>ppt_h</p:attrName>
                                        </p:attrNameLst>
                                      </p:cBhvr>
                                      <p:tavLst>
                                        <p:tav tm="0">
                                          <p:val>
                                            <p:fltVal val="0"/>
                                          </p:val>
                                        </p:tav>
                                        <p:tav tm="100000">
                                          <p:val>
                                            <p:strVal val="#ppt_h"/>
                                          </p:val>
                                        </p:tav>
                                      </p:tavLst>
                                    </p:anim>
                                    <p:animEffect transition="in" filter="fade">
                                      <p:cBhvr>
                                        <p:cTn id="65" dur="500"/>
                                        <p:tgtEl>
                                          <p:spTgt spid="104"/>
                                        </p:tgtEl>
                                      </p:cBhvr>
                                    </p:animEffect>
                                    <p:anim calcmode="lin" valueType="num">
                                      <p:cBhvr>
                                        <p:cTn id="66" dur="500" fill="hold"/>
                                        <p:tgtEl>
                                          <p:spTgt spid="104"/>
                                        </p:tgtEl>
                                        <p:attrNameLst>
                                          <p:attrName>ppt_x</p:attrName>
                                        </p:attrNameLst>
                                      </p:cBhvr>
                                      <p:tavLst>
                                        <p:tav tm="0">
                                          <p:val>
                                            <p:fltVal val="0.5"/>
                                          </p:val>
                                        </p:tav>
                                        <p:tav tm="100000">
                                          <p:val>
                                            <p:strVal val="#ppt_x"/>
                                          </p:val>
                                        </p:tav>
                                      </p:tavLst>
                                    </p:anim>
                                    <p:anim calcmode="lin" valueType="num">
                                      <p:cBhvr>
                                        <p:cTn id="67" dur="500" fill="hold"/>
                                        <p:tgtEl>
                                          <p:spTgt spid="104"/>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400"/>
                                  </p:stCondLst>
                                  <p:childTnLst>
                                    <p:set>
                                      <p:cBhvr>
                                        <p:cTn id="69" dur="1" fill="hold">
                                          <p:stCondLst>
                                            <p:cond delay="0"/>
                                          </p:stCondLst>
                                        </p:cTn>
                                        <p:tgtEl>
                                          <p:spTgt spid="86"/>
                                        </p:tgtEl>
                                        <p:attrNameLst>
                                          <p:attrName>style.visibility</p:attrName>
                                        </p:attrNameLst>
                                      </p:cBhvr>
                                      <p:to>
                                        <p:strVal val="visible"/>
                                      </p:to>
                                    </p:set>
                                    <p:anim calcmode="lin" valueType="num">
                                      <p:cBhvr>
                                        <p:cTn id="70" dur="500" fill="hold"/>
                                        <p:tgtEl>
                                          <p:spTgt spid="86"/>
                                        </p:tgtEl>
                                        <p:attrNameLst>
                                          <p:attrName>ppt_w</p:attrName>
                                        </p:attrNameLst>
                                      </p:cBhvr>
                                      <p:tavLst>
                                        <p:tav tm="0">
                                          <p:val>
                                            <p:fltVal val="0"/>
                                          </p:val>
                                        </p:tav>
                                        <p:tav tm="100000">
                                          <p:val>
                                            <p:strVal val="#ppt_w"/>
                                          </p:val>
                                        </p:tav>
                                      </p:tavLst>
                                    </p:anim>
                                    <p:anim calcmode="lin" valueType="num">
                                      <p:cBhvr>
                                        <p:cTn id="71" dur="500" fill="hold"/>
                                        <p:tgtEl>
                                          <p:spTgt spid="86"/>
                                        </p:tgtEl>
                                        <p:attrNameLst>
                                          <p:attrName>ppt_h</p:attrName>
                                        </p:attrNameLst>
                                      </p:cBhvr>
                                      <p:tavLst>
                                        <p:tav tm="0">
                                          <p:val>
                                            <p:fltVal val="0"/>
                                          </p:val>
                                        </p:tav>
                                        <p:tav tm="100000">
                                          <p:val>
                                            <p:strVal val="#ppt_h"/>
                                          </p:val>
                                        </p:tav>
                                      </p:tavLst>
                                    </p:anim>
                                    <p:animEffect transition="in" filter="fade">
                                      <p:cBhvr>
                                        <p:cTn id="72" dur="500"/>
                                        <p:tgtEl>
                                          <p:spTgt spid="86"/>
                                        </p:tgtEl>
                                      </p:cBhvr>
                                    </p:animEffect>
                                    <p:anim calcmode="lin" valueType="num">
                                      <p:cBhvr>
                                        <p:cTn id="73" dur="500" fill="hold"/>
                                        <p:tgtEl>
                                          <p:spTgt spid="86"/>
                                        </p:tgtEl>
                                        <p:attrNameLst>
                                          <p:attrName>ppt_x</p:attrName>
                                        </p:attrNameLst>
                                      </p:cBhvr>
                                      <p:tavLst>
                                        <p:tav tm="0">
                                          <p:val>
                                            <p:fltVal val="0.5"/>
                                          </p:val>
                                        </p:tav>
                                        <p:tav tm="100000">
                                          <p:val>
                                            <p:strVal val="#ppt_x"/>
                                          </p:val>
                                        </p:tav>
                                      </p:tavLst>
                                    </p:anim>
                                    <p:anim calcmode="lin" valueType="num">
                                      <p:cBhvr>
                                        <p:cTn id="74" dur="500" fill="hold"/>
                                        <p:tgtEl>
                                          <p:spTgt spid="86"/>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600"/>
                                  </p:stCondLst>
                                  <p:childTnLst>
                                    <p:set>
                                      <p:cBhvr>
                                        <p:cTn id="76" dur="1" fill="hold">
                                          <p:stCondLst>
                                            <p:cond delay="0"/>
                                          </p:stCondLst>
                                        </p:cTn>
                                        <p:tgtEl>
                                          <p:spTgt spid="79"/>
                                        </p:tgtEl>
                                        <p:attrNameLst>
                                          <p:attrName>style.visibility</p:attrName>
                                        </p:attrNameLst>
                                      </p:cBhvr>
                                      <p:to>
                                        <p:strVal val="visible"/>
                                      </p:to>
                                    </p:set>
                                    <p:anim calcmode="lin" valueType="num">
                                      <p:cBhvr>
                                        <p:cTn id="77" dur="500" fill="hold"/>
                                        <p:tgtEl>
                                          <p:spTgt spid="79"/>
                                        </p:tgtEl>
                                        <p:attrNameLst>
                                          <p:attrName>ppt_w</p:attrName>
                                        </p:attrNameLst>
                                      </p:cBhvr>
                                      <p:tavLst>
                                        <p:tav tm="0">
                                          <p:val>
                                            <p:fltVal val="0"/>
                                          </p:val>
                                        </p:tav>
                                        <p:tav tm="100000">
                                          <p:val>
                                            <p:strVal val="#ppt_w"/>
                                          </p:val>
                                        </p:tav>
                                      </p:tavLst>
                                    </p:anim>
                                    <p:anim calcmode="lin" valueType="num">
                                      <p:cBhvr>
                                        <p:cTn id="78" dur="500" fill="hold"/>
                                        <p:tgtEl>
                                          <p:spTgt spid="79"/>
                                        </p:tgtEl>
                                        <p:attrNameLst>
                                          <p:attrName>ppt_h</p:attrName>
                                        </p:attrNameLst>
                                      </p:cBhvr>
                                      <p:tavLst>
                                        <p:tav tm="0">
                                          <p:val>
                                            <p:fltVal val="0"/>
                                          </p:val>
                                        </p:tav>
                                        <p:tav tm="100000">
                                          <p:val>
                                            <p:strVal val="#ppt_h"/>
                                          </p:val>
                                        </p:tav>
                                      </p:tavLst>
                                    </p:anim>
                                    <p:animEffect transition="in" filter="fade">
                                      <p:cBhvr>
                                        <p:cTn id="79" dur="500"/>
                                        <p:tgtEl>
                                          <p:spTgt spid="79"/>
                                        </p:tgtEl>
                                      </p:cBhvr>
                                    </p:animEffect>
                                    <p:anim calcmode="lin" valueType="num">
                                      <p:cBhvr>
                                        <p:cTn id="80" dur="500" fill="hold"/>
                                        <p:tgtEl>
                                          <p:spTgt spid="79"/>
                                        </p:tgtEl>
                                        <p:attrNameLst>
                                          <p:attrName>ppt_x</p:attrName>
                                        </p:attrNameLst>
                                      </p:cBhvr>
                                      <p:tavLst>
                                        <p:tav tm="0">
                                          <p:val>
                                            <p:fltVal val="0.5"/>
                                          </p:val>
                                        </p:tav>
                                        <p:tav tm="100000">
                                          <p:val>
                                            <p:strVal val="#ppt_x"/>
                                          </p:val>
                                        </p:tav>
                                      </p:tavLst>
                                    </p:anim>
                                    <p:anim calcmode="lin" valueType="num">
                                      <p:cBhvr>
                                        <p:cTn id="81" dur="500" fill="hold"/>
                                        <p:tgtEl>
                                          <p:spTgt spid="79"/>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600"/>
                                  </p:stCondLst>
                                  <p:childTnLst>
                                    <p:set>
                                      <p:cBhvr>
                                        <p:cTn id="83" dur="1" fill="hold">
                                          <p:stCondLst>
                                            <p:cond delay="0"/>
                                          </p:stCondLst>
                                        </p:cTn>
                                        <p:tgtEl>
                                          <p:spTgt spid="105"/>
                                        </p:tgtEl>
                                        <p:attrNameLst>
                                          <p:attrName>style.visibility</p:attrName>
                                        </p:attrNameLst>
                                      </p:cBhvr>
                                      <p:to>
                                        <p:strVal val="visible"/>
                                      </p:to>
                                    </p:set>
                                    <p:anim calcmode="lin" valueType="num">
                                      <p:cBhvr>
                                        <p:cTn id="84" dur="500" fill="hold"/>
                                        <p:tgtEl>
                                          <p:spTgt spid="105"/>
                                        </p:tgtEl>
                                        <p:attrNameLst>
                                          <p:attrName>ppt_w</p:attrName>
                                        </p:attrNameLst>
                                      </p:cBhvr>
                                      <p:tavLst>
                                        <p:tav tm="0">
                                          <p:val>
                                            <p:fltVal val="0"/>
                                          </p:val>
                                        </p:tav>
                                        <p:tav tm="100000">
                                          <p:val>
                                            <p:strVal val="#ppt_w"/>
                                          </p:val>
                                        </p:tav>
                                      </p:tavLst>
                                    </p:anim>
                                    <p:anim calcmode="lin" valueType="num">
                                      <p:cBhvr>
                                        <p:cTn id="85" dur="500" fill="hold"/>
                                        <p:tgtEl>
                                          <p:spTgt spid="105"/>
                                        </p:tgtEl>
                                        <p:attrNameLst>
                                          <p:attrName>ppt_h</p:attrName>
                                        </p:attrNameLst>
                                      </p:cBhvr>
                                      <p:tavLst>
                                        <p:tav tm="0">
                                          <p:val>
                                            <p:fltVal val="0"/>
                                          </p:val>
                                        </p:tav>
                                        <p:tav tm="100000">
                                          <p:val>
                                            <p:strVal val="#ppt_h"/>
                                          </p:val>
                                        </p:tav>
                                      </p:tavLst>
                                    </p:anim>
                                    <p:animEffect transition="in" filter="fade">
                                      <p:cBhvr>
                                        <p:cTn id="86" dur="500"/>
                                        <p:tgtEl>
                                          <p:spTgt spid="105"/>
                                        </p:tgtEl>
                                      </p:cBhvr>
                                    </p:animEffect>
                                    <p:anim calcmode="lin" valueType="num">
                                      <p:cBhvr>
                                        <p:cTn id="87" dur="500" fill="hold"/>
                                        <p:tgtEl>
                                          <p:spTgt spid="105"/>
                                        </p:tgtEl>
                                        <p:attrNameLst>
                                          <p:attrName>ppt_x</p:attrName>
                                        </p:attrNameLst>
                                      </p:cBhvr>
                                      <p:tavLst>
                                        <p:tav tm="0">
                                          <p:val>
                                            <p:fltVal val="0.5"/>
                                          </p:val>
                                        </p:tav>
                                        <p:tav tm="100000">
                                          <p:val>
                                            <p:strVal val="#ppt_x"/>
                                          </p:val>
                                        </p:tav>
                                      </p:tavLst>
                                    </p:anim>
                                    <p:anim calcmode="lin" valueType="num">
                                      <p:cBhvr>
                                        <p:cTn id="88" dur="500" fill="hold"/>
                                        <p:tgtEl>
                                          <p:spTgt spid="105"/>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6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fltVal val="0"/>
                                          </p:val>
                                        </p:tav>
                                        <p:tav tm="100000">
                                          <p:val>
                                            <p:strVal val="#ppt_w"/>
                                          </p:val>
                                        </p:tav>
                                      </p:tavLst>
                                    </p:anim>
                                    <p:anim calcmode="lin" valueType="num">
                                      <p:cBhvr>
                                        <p:cTn id="92" dur="500" fill="hold"/>
                                        <p:tgtEl>
                                          <p:spTgt spid="87"/>
                                        </p:tgtEl>
                                        <p:attrNameLst>
                                          <p:attrName>ppt_h</p:attrName>
                                        </p:attrNameLst>
                                      </p:cBhvr>
                                      <p:tavLst>
                                        <p:tav tm="0">
                                          <p:val>
                                            <p:fltVal val="0"/>
                                          </p:val>
                                        </p:tav>
                                        <p:tav tm="100000">
                                          <p:val>
                                            <p:strVal val="#ppt_h"/>
                                          </p:val>
                                        </p:tav>
                                      </p:tavLst>
                                    </p:anim>
                                    <p:animEffect transition="in" filter="fade">
                                      <p:cBhvr>
                                        <p:cTn id="93" dur="500"/>
                                        <p:tgtEl>
                                          <p:spTgt spid="87"/>
                                        </p:tgtEl>
                                      </p:cBhvr>
                                    </p:animEffect>
                                    <p:anim calcmode="lin" valueType="num">
                                      <p:cBhvr>
                                        <p:cTn id="94" dur="500" fill="hold"/>
                                        <p:tgtEl>
                                          <p:spTgt spid="87"/>
                                        </p:tgtEl>
                                        <p:attrNameLst>
                                          <p:attrName>ppt_x</p:attrName>
                                        </p:attrNameLst>
                                      </p:cBhvr>
                                      <p:tavLst>
                                        <p:tav tm="0">
                                          <p:val>
                                            <p:fltVal val="0.5"/>
                                          </p:val>
                                        </p:tav>
                                        <p:tav tm="100000">
                                          <p:val>
                                            <p:strVal val="#ppt_x"/>
                                          </p:val>
                                        </p:tav>
                                      </p:tavLst>
                                    </p:anim>
                                    <p:anim calcmode="lin" valueType="num">
                                      <p:cBhvr>
                                        <p:cTn id="95" dur="500" fill="hold"/>
                                        <p:tgtEl>
                                          <p:spTgt spid="87"/>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800"/>
                                  </p:stCondLst>
                                  <p:childTnLst>
                                    <p:set>
                                      <p:cBhvr>
                                        <p:cTn id="97" dur="1" fill="hold">
                                          <p:stCondLst>
                                            <p:cond delay="0"/>
                                          </p:stCondLst>
                                        </p:cTn>
                                        <p:tgtEl>
                                          <p:spTgt spid="82"/>
                                        </p:tgtEl>
                                        <p:attrNameLst>
                                          <p:attrName>style.visibility</p:attrName>
                                        </p:attrNameLst>
                                      </p:cBhvr>
                                      <p:to>
                                        <p:strVal val="visible"/>
                                      </p:to>
                                    </p:set>
                                    <p:anim calcmode="lin" valueType="num">
                                      <p:cBhvr>
                                        <p:cTn id="98" dur="500" fill="hold"/>
                                        <p:tgtEl>
                                          <p:spTgt spid="82"/>
                                        </p:tgtEl>
                                        <p:attrNameLst>
                                          <p:attrName>ppt_w</p:attrName>
                                        </p:attrNameLst>
                                      </p:cBhvr>
                                      <p:tavLst>
                                        <p:tav tm="0">
                                          <p:val>
                                            <p:fltVal val="0"/>
                                          </p:val>
                                        </p:tav>
                                        <p:tav tm="100000">
                                          <p:val>
                                            <p:strVal val="#ppt_w"/>
                                          </p:val>
                                        </p:tav>
                                      </p:tavLst>
                                    </p:anim>
                                    <p:anim calcmode="lin" valueType="num">
                                      <p:cBhvr>
                                        <p:cTn id="99" dur="500" fill="hold"/>
                                        <p:tgtEl>
                                          <p:spTgt spid="82"/>
                                        </p:tgtEl>
                                        <p:attrNameLst>
                                          <p:attrName>ppt_h</p:attrName>
                                        </p:attrNameLst>
                                      </p:cBhvr>
                                      <p:tavLst>
                                        <p:tav tm="0">
                                          <p:val>
                                            <p:fltVal val="0"/>
                                          </p:val>
                                        </p:tav>
                                        <p:tav tm="100000">
                                          <p:val>
                                            <p:strVal val="#ppt_h"/>
                                          </p:val>
                                        </p:tav>
                                      </p:tavLst>
                                    </p:anim>
                                    <p:animEffect transition="in" filter="fade">
                                      <p:cBhvr>
                                        <p:cTn id="100" dur="500"/>
                                        <p:tgtEl>
                                          <p:spTgt spid="82"/>
                                        </p:tgtEl>
                                      </p:cBhvr>
                                    </p:animEffect>
                                    <p:anim calcmode="lin" valueType="num">
                                      <p:cBhvr>
                                        <p:cTn id="101" dur="500" fill="hold"/>
                                        <p:tgtEl>
                                          <p:spTgt spid="82"/>
                                        </p:tgtEl>
                                        <p:attrNameLst>
                                          <p:attrName>ppt_x</p:attrName>
                                        </p:attrNameLst>
                                      </p:cBhvr>
                                      <p:tavLst>
                                        <p:tav tm="0">
                                          <p:val>
                                            <p:fltVal val="0.5"/>
                                          </p:val>
                                        </p:tav>
                                        <p:tav tm="100000">
                                          <p:val>
                                            <p:strVal val="#ppt_x"/>
                                          </p:val>
                                        </p:tav>
                                      </p:tavLst>
                                    </p:anim>
                                    <p:anim calcmode="lin" valueType="num">
                                      <p:cBhvr>
                                        <p:cTn id="102" dur="500" fill="hold"/>
                                        <p:tgtEl>
                                          <p:spTgt spid="82"/>
                                        </p:tgtEl>
                                        <p:attrNameLst>
                                          <p:attrName>ppt_y</p:attrName>
                                        </p:attrNameLst>
                                      </p:cBhvr>
                                      <p:tavLst>
                                        <p:tav tm="0">
                                          <p:val>
                                            <p:fltVal val="0.5"/>
                                          </p:val>
                                        </p:tav>
                                        <p:tav tm="100000">
                                          <p:val>
                                            <p:strVal val="#ppt_y"/>
                                          </p:val>
                                        </p:tav>
                                      </p:tavLst>
                                    </p:anim>
                                  </p:childTnLst>
                                </p:cTn>
                              </p:par>
                              <p:par>
                                <p:cTn id="103" presetID="53" presetClass="entr" presetSubtype="528" fill="hold" grpId="0" nodeType="withEffect">
                                  <p:stCondLst>
                                    <p:cond delay="800"/>
                                  </p:stCondLst>
                                  <p:childTnLst>
                                    <p:set>
                                      <p:cBhvr>
                                        <p:cTn id="104" dur="1" fill="hold">
                                          <p:stCondLst>
                                            <p:cond delay="0"/>
                                          </p:stCondLst>
                                        </p:cTn>
                                        <p:tgtEl>
                                          <p:spTgt spid="106"/>
                                        </p:tgtEl>
                                        <p:attrNameLst>
                                          <p:attrName>style.visibility</p:attrName>
                                        </p:attrNameLst>
                                      </p:cBhvr>
                                      <p:to>
                                        <p:strVal val="visible"/>
                                      </p:to>
                                    </p:set>
                                    <p:anim calcmode="lin" valueType="num">
                                      <p:cBhvr>
                                        <p:cTn id="105" dur="500" fill="hold"/>
                                        <p:tgtEl>
                                          <p:spTgt spid="106"/>
                                        </p:tgtEl>
                                        <p:attrNameLst>
                                          <p:attrName>ppt_w</p:attrName>
                                        </p:attrNameLst>
                                      </p:cBhvr>
                                      <p:tavLst>
                                        <p:tav tm="0">
                                          <p:val>
                                            <p:fltVal val="0"/>
                                          </p:val>
                                        </p:tav>
                                        <p:tav tm="100000">
                                          <p:val>
                                            <p:strVal val="#ppt_w"/>
                                          </p:val>
                                        </p:tav>
                                      </p:tavLst>
                                    </p:anim>
                                    <p:anim calcmode="lin" valueType="num">
                                      <p:cBhvr>
                                        <p:cTn id="106" dur="500" fill="hold"/>
                                        <p:tgtEl>
                                          <p:spTgt spid="106"/>
                                        </p:tgtEl>
                                        <p:attrNameLst>
                                          <p:attrName>ppt_h</p:attrName>
                                        </p:attrNameLst>
                                      </p:cBhvr>
                                      <p:tavLst>
                                        <p:tav tm="0">
                                          <p:val>
                                            <p:fltVal val="0"/>
                                          </p:val>
                                        </p:tav>
                                        <p:tav tm="100000">
                                          <p:val>
                                            <p:strVal val="#ppt_h"/>
                                          </p:val>
                                        </p:tav>
                                      </p:tavLst>
                                    </p:anim>
                                    <p:animEffect transition="in" filter="fade">
                                      <p:cBhvr>
                                        <p:cTn id="107" dur="500"/>
                                        <p:tgtEl>
                                          <p:spTgt spid="106"/>
                                        </p:tgtEl>
                                      </p:cBhvr>
                                    </p:animEffect>
                                    <p:anim calcmode="lin" valueType="num">
                                      <p:cBhvr>
                                        <p:cTn id="108" dur="500" fill="hold"/>
                                        <p:tgtEl>
                                          <p:spTgt spid="106"/>
                                        </p:tgtEl>
                                        <p:attrNameLst>
                                          <p:attrName>ppt_x</p:attrName>
                                        </p:attrNameLst>
                                      </p:cBhvr>
                                      <p:tavLst>
                                        <p:tav tm="0">
                                          <p:val>
                                            <p:fltVal val="0.5"/>
                                          </p:val>
                                        </p:tav>
                                        <p:tav tm="100000">
                                          <p:val>
                                            <p:strVal val="#ppt_x"/>
                                          </p:val>
                                        </p:tav>
                                      </p:tavLst>
                                    </p:anim>
                                    <p:anim calcmode="lin" valueType="num">
                                      <p:cBhvr>
                                        <p:cTn id="109" dur="500" fill="hold"/>
                                        <p:tgtEl>
                                          <p:spTgt spid="106"/>
                                        </p:tgtEl>
                                        <p:attrNameLst>
                                          <p:attrName>ppt_y</p:attrName>
                                        </p:attrNameLst>
                                      </p:cBhvr>
                                      <p:tavLst>
                                        <p:tav tm="0">
                                          <p:val>
                                            <p:fltVal val="0.5"/>
                                          </p:val>
                                        </p:tav>
                                        <p:tav tm="100000">
                                          <p:val>
                                            <p:strVal val="#ppt_y"/>
                                          </p:val>
                                        </p:tav>
                                      </p:tavLst>
                                    </p:anim>
                                  </p:childTnLst>
                                </p:cTn>
                              </p:par>
                              <p:par>
                                <p:cTn id="110" presetID="53" presetClass="entr" presetSubtype="528" fill="hold" grpId="0" nodeType="withEffect">
                                  <p:stCondLst>
                                    <p:cond delay="80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anim calcmode="lin" valueType="num">
                                      <p:cBhvr>
                                        <p:cTn id="115" dur="500" fill="hold"/>
                                        <p:tgtEl>
                                          <p:spTgt spid="88"/>
                                        </p:tgtEl>
                                        <p:attrNameLst>
                                          <p:attrName>ppt_x</p:attrName>
                                        </p:attrNameLst>
                                      </p:cBhvr>
                                      <p:tavLst>
                                        <p:tav tm="0">
                                          <p:val>
                                            <p:fltVal val="0.5"/>
                                          </p:val>
                                        </p:tav>
                                        <p:tav tm="100000">
                                          <p:val>
                                            <p:strVal val="#ppt_x"/>
                                          </p:val>
                                        </p:tav>
                                      </p:tavLst>
                                    </p:anim>
                                    <p:anim calcmode="lin" valueType="num">
                                      <p:cBhvr>
                                        <p:cTn id="116" dur="500" fill="hold"/>
                                        <p:tgtEl>
                                          <p:spTgt spid="88"/>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1000"/>
                                  </p:stCondLst>
                                  <p:childTnLst>
                                    <p:set>
                                      <p:cBhvr>
                                        <p:cTn id="118" dur="1" fill="hold">
                                          <p:stCondLst>
                                            <p:cond delay="0"/>
                                          </p:stCondLst>
                                        </p:cTn>
                                        <p:tgtEl>
                                          <p:spTgt spid="80"/>
                                        </p:tgtEl>
                                        <p:attrNameLst>
                                          <p:attrName>style.visibility</p:attrName>
                                        </p:attrNameLst>
                                      </p:cBhvr>
                                      <p:to>
                                        <p:strVal val="visible"/>
                                      </p:to>
                                    </p:set>
                                    <p:anim calcmode="lin" valueType="num">
                                      <p:cBhvr>
                                        <p:cTn id="119" dur="500" fill="hold"/>
                                        <p:tgtEl>
                                          <p:spTgt spid="80"/>
                                        </p:tgtEl>
                                        <p:attrNameLst>
                                          <p:attrName>ppt_w</p:attrName>
                                        </p:attrNameLst>
                                      </p:cBhvr>
                                      <p:tavLst>
                                        <p:tav tm="0">
                                          <p:val>
                                            <p:fltVal val="0"/>
                                          </p:val>
                                        </p:tav>
                                        <p:tav tm="100000">
                                          <p:val>
                                            <p:strVal val="#ppt_w"/>
                                          </p:val>
                                        </p:tav>
                                      </p:tavLst>
                                    </p:anim>
                                    <p:anim calcmode="lin" valueType="num">
                                      <p:cBhvr>
                                        <p:cTn id="120" dur="500" fill="hold"/>
                                        <p:tgtEl>
                                          <p:spTgt spid="80"/>
                                        </p:tgtEl>
                                        <p:attrNameLst>
                                          <p:attrName>ppt_h</p:attrName>
                                        </p:attrNameLst>
                                      </p:cBhvr>
                                      <p:tavLst>
                                        <p:tav tm="0">
                                          <p:val>
                                            <p:fltVal val="0"/>
                                          </p:val>
                                        </p:tav>
                                        <p:tav tm="100000">
                                          <p:val>
                                            <p:strVal val="#ppt_h"/>
                                          </p:val>
                                        </p:tav>
                                      </p:tavLst>
                                    </p:anim>
                                    <p:animEffect transition="in" filter="fade">
                                      <p:cBhvr>
                                        <p:cTn id="121" dur="500"/>
                                        <p:tgtEl>
                                          <p:spTgt spid="80"/>
                                        </p:tgtEl>
                                      </p:cBhvr>
                                    </p:animEffect>
                                    <p:anim calcmode="lin" valueType="num">
                                      <p:cBhvr>
                                        <p:cTn id="122" dur="500" fill="hold"/>
                                        <p:tgtEl>
                                          <p:spTgt spid="80"/>
                                        </p:tgtEl>
                                        <p:attrNameLst>
                                          <p:attrName>ppt_x</p:attrName>
                                        </p:attrNameLst>
                                      </p:cBhvr>
                                      <p:tavLst>
                                        <p:tav tm="0">
                                          <p:val>
                                            <p:fltVal val="0.5"/>
                                          </p:val>
                                        </p:tav>
                                        <p:tav tm="100000">
                                          <p:val>
                                            <p:strVal val="#ppt_x"/>
                                          </p:val>
                                        </p:tav>
                                      </p:tavLst>
                                    </p:anim>
                                    <p:anim calcmode="lin" valueType="num">
                                      <p:cBhvr>
                                        <p:cTn id="123" dur="500" fill="hold"/>
                                        <p:tgtEl>
                                          <p:spTgt spid="80"/>
                                        </p:tgtEl>
                                        <p:attrNameLst>
                                          <p:attrName>ppt_y</p:attrName>
                                        </p:attrNameLst>
                                      </p:cBhvr>
                                      <p:tavLst>
                                        <p:tav tm="0">
                                          <p:val>
                                            <p:fltVal val="0.5"/>
                                          </p:val>
                                        </p:tav>
                                        <p:tav tm="100000">
                                          <p:val>
                                            <p:strVal val="#ppt_y"/>
                                          </p:val>
                                        </p:tav>
                                      </p:tavLst>
                                    </p:anim>
                                  </p:childTnLst>
                                </p:cTn>
                              </p:par>
                              <p:par>
                                <p:cTn id="124" presetID="53" presetClass="entr" presetSubtype="528" fill="hold" grpId="0" nodeType="withEffect">
                                  <p:stCondLst>
                                    <p:cond delay="1000"/>
                                  </p:stCondLst>
                                  <p:childTnLst>
                                    <p:set>
                                      <p:cBhvr>
                                        <p:cTn id="125" dur="1" fill="hold">
                                          <p:stCondLst>
                                            <p:cond delay="0"/>
                                          </p:stCondLst>
                                        </p:cTn>
                                        <p:tgtEl>
                                          <p:spTgt spid="92"/>
                                        </p:tgtEl>
                                        <p:attrNameLst>
                                          <p:attrName>style.visibility</p:attrName>
                                        </p:attrNameLst>
                                      </p:cBhvr>
                                      <p:to>
                                        <p:strVal val="visible"/>
                                      </p:to>
                                    </p:set>
                                    <p:anim calcmode="lin" valueType="num">
                                      <p:cBhvr>
                                        <p:cTn id="126" dur="500" fill="hold"/>
                                        <p:tgtEl>
                                          <p:spTgt spid="92"/>
                                        </p:tgtEl>
                                        <p:attrNameLst>
                                          <p:attrName>ppt_w</p:attrName>
                                        </p:attrNameLst>
                                      </p:cBhvr>
                                      <p:tavLst>
                                        <p:tav tm="0">
                                          <p:val>
                                            <p:fltVal val="0"/>
                                          </p:val>
                                        </p:tav>
                                        <p:tav tm="100000">
                                          <p:val>
                                            <p:strVal val="#ppt_w"/>
                                          </p:val>
                                        </p:tav>
                                      </p:tavLst>
                                    </p:anim>
                                    <p:anim calcmode="lin" valueType="num">
                                      <p:cBhvr>
                                        <p:cTn id="127" dur="500" fill="hold"/>
                                        <p:tgtEl>
                                          <p:spTgt spid="92"/>
                                        </p:tgtEl>
                                        <p:attrNameLst>
                                          <p:attrName>ppt_h</p:attrName>
                                        </p:attrNameLst>
                                      </p:cBhvr>
                                      <p:tavLst>
                                        <p:tav tm="0">
                                          <p:val>
                                            <p:fltVal val="0"/>
                                          </p:val>
                                        </p:tav>
                                        <p:tav tm="100000">
                                          <p:val>
                                            <p:strVal val="#ppt_h"/>
                                          </p:val>
                                        </p:tav>
                                      </p:tavLst>
                                    </p:anim>
                                    <p:animEffect transition="in" filter="fade">
                                      <p:cBhvr>
                                        <p:cTn id="128" dur="500"/>
                                        <p:tgtEl>
                                          <p:spTgt spid="92"/>
                                        </p:tgtEl>
                                      </p:cBhvr>
                                    </p:animEffect>
                                    <p:anim calcmode="lin" valueType="num">
                                      <p:cBhvr>
                                        <p:cTn id="129" dur="500" fill="hold"/>
                                        <p:tgtEl>
                                          <p:spTgt spid="92"/>
                                        </p:tgtEl>
                                        <p:attrNameLst>
                                          <p:attrName>ppt_x</p:attrName>
                                        </p:attrNameLst>
                                      </p:cBhvr>
                                      <p:tavLst>
                                        <p:tav tm="0">
                                          <p:val>
                                            <p:fltVal val="0.5"/>
                                          </p:val>
                                        </p:tav>
                                        <p:tav tm="100000">
                                          <p:val>
                                            <p:strVal val="#ppt_x"/>
                                          </p:val>
                                        </p:tav>
                                      </p:tavLst>
                                    </p:anim>
                                    <p:anim calcmode="lin" valueType="num">
                                      <p:cBhvr>
                                        <p:cTn id="130" dur="500" fill="hold"/>
                                        <p:tgtEl>
                                          <p:spTgt spid="92"/>
                                        </p:tgtEl>
                                        <p:attrNameLst>
                                          <p:attrName>ppt_y</p:attrName>
                                        </p:attrNameLst>
                                      </p:cBhvr>
                                      <p:tavLst>
                                        <p:tav tm="0">
                                          <p:val>
                                            <p:fltVal val="0.5"/>
                                          </p:val>
                                        </p:tav>
                                        <p:tav tm="100000">
                                          <p:val>
                                            <p:strVal val="#ppt_y"/>
                                          </p:val>
                                        </p:tav>
                                      </p:tavLst>
                                    </p:anim>
                                  </p:childTnLst>
                                </p:cTn>
                              </p:par>
                              <p:par>
                                <p:cTn id="131" presetID="53" presetClass="entr" presetSubtype="528" fill="hold" grpId="0" nodeType="withEffect">
                                  <p:stCondLst>
                                    <p:cond delay="1000"/>
                                  </p:stCondLst>
                                  <p:childTnLst>
                                    <p:set>
                                      <p:cBhvr>
                                        <p:cTn id="132" dur="1" fill="hold">
                                          <p:stCondLst>
                                            <p:cond delay="0"/>
                                          </p:stCondLst>
                                        </p:cTn>
                                        <p:tgtEl>
                                          <p:spTgt spid="89"/>
                                        </p:tgtEl>
                                        <p:attrNameLst>
                                          <p:attrName>style.visibility</p:attrName>
                                        </p:attrNameLst>
                                      </p:cBhvr>
                                      <p:to>
                                        <p:strVal val="visible"/>
                                      </p:to>
                                    </p:set>
                                    <p:anim calcmode="lin" valueType="num">
                                      <p:cBhvr>
                                        <p:cTn id="133" dur="500" fill="hold"/>
                                        <p:tgtEl>
                                          <p:spTgt spid="89"/>
                                        </p:tgtEl>
                                        <p:attrNameLst>
                                          <p:attrName>ppt_w</p:attrName>
                                        </p:attrNameLst>
                                      </p:cBhvr>
                                      <p:tavLst>
                                        <p:tav tm="0">
                                          <p:val>
                                            <p:fltVal val="0"/>
                                          </p:val>
                                        </p:tav>
                                        <p:tav tm="100000">
                                          <p:val>
                                            <p:strVal val="#ppt_w"/>
                                          </p:val>
                                        </p:tav>
                                      </p:tavLst>
                                    </p:anim>
                                    <p:anim calcmode="lin" valueType="num">
                                      <p:cBhvr>
                                        <p:cTn id="134" dur="500" fill="hold"/>
                                        <p:tgtEl>
                                          <p:spTgt spid="89"/>
                                        </p:tgtEl>
                                        <p:attrNameLst>
                                          <p:attrName>ppt_h</p:attrName>
                                        </p:attrNameLst>
                                      </p:cBhvr>
                                      <p:tavLst>
                                        <p:tav tm="0">
                                          <p:val>
                                            <p:fltVal val="0"/>
                                          </p:val>
                                        </p:tav>
                                        <p:tav tm="100000">
                                          <p:val>
                                            <p:strVal val="#ppt_h"/>
                                          </p:val>
                                        </p:tav>
                                      </p:tavLst>
                                    </p:anim>
                                    <p:animEffect transition="in" filter="fade">
                                      <p:cBhvr>
                                        <p:cTn id="135" dur="500"/>
                                        <p:tgtEl>
                                          <p:spTgt spid="89"/>
                                        </p:tgtEl>
                                      </p:cBhvr>
                                    </p:animEffect>
                                    <p:anim calcmode="lin" valueType="num">
                                      <p:cBhvr>
                                        <p:cTn id="136" dur="500" fill="hold"/>
                                        <p:tgtEl>
                                          <p:spTgt spid="89"/>
                                        </p:tgtEl>
                                        <p:attrNameLst>
                                          <p:attrName>ppt_x</p:attrName>
                                        </p:attrNameLst>
                                      </p:cBhvr>
                                      <p:tavLst>
                                        <p:tav tm="0">
                                          <p:val>
                                            <p:fltVal val="0.5"/>
                                          </p:val>
                                        </p:tav>
                                        <p:tav tm="100000">
                                          <p:val>
                                            <p:strVal val="#ppt_x"/>
                                          </p:val>
                                        </p:tav>
                                      </p:tavLst>
                                    </p:anim>
                                    <p:anim calcmode="lin" valueType="num">
                                      <p:cBhvr>
                                        <p:cTn id="137" dur="500" fill="hold"/>
                                        <p:tgtEl>
                                          <p:spTgt spid="89"/>
                                        </p:tgtEl>
                                        <p:attrNameLst>
                                          <p:attrName>ppt_y</p:attrName>
                                        </p:attrNameLst>
                                      </p:cBhvr>
                                      <p:tavLst>
                                        <p:tav tm="0">
                                          <p:val>
                                            <p:fltVal val="0.5"/>
                                          </p:val>
                                        </p:tav>
                                        <p:tav tm="100000">
                                          <p:val>
                                            <p:strVal val="#ppt_y"/>
                                          </p:val>
                                        </p:tav>
                                      </p:tavLst>
                                    </p:anim>
                                  </p:childTnLst>
                                </p:cTn>
                              </p:par>
                            </p:childTnLst>
                          </p:cTn>
                        </p:par>
                        <p:par>
                          <p:cTn id="138" fill="hold">
                            <p:stCondLst>
                              <p:cond delay="1500"/>
                            </p:stCondLst>
                            <p:childTnLst>
                              <p:par>
                                <p:cTn id="139" presetID="22" presetClass="entr" presetSubtype="8" fill="hold" grpId="0" nodeType="afterEffect">
                                  <p:stCondLst>
                                    <p:cond delay="0"/>
                                  </p:stCondLst>
                                  <p:childTnLst>
                                    <p:set>
                                      <p:cBhvr>
                                        <p:cTn id="140" dur="1" fill="hold">
                                          <p:stCondLst>
                                            <p:cond delay="0"/>
                                          </p:stCondLst>
                                        </p:cTn>
                                        <p:tgtEl>
                                          <p:spTgt spid="93"/>
                                        </p:tgtEl>
                                        <p:attrNameLst>
                                          <p:attrName>style.visibility</p:attrName>
                                        </p:attrNameLst>
                                      </p:cBhvr>
                                      <p:to>
                                        <p:strVal val="visible"/>
                                      </p:to>
                                    </p:set>
                                    <p:animEffect transition="in" filter="wipe(left)">
                                      <p:cBhvr>
                                        <p:cTn id="141" dur="500"/>
                                        <p:tgtEl>
                                          <p:spTgt spid="93"/>
                                        </p:tgtEl>
                                      </p:cBhvr>
                                    </p:animEffect>
                                  </p:childTnLst>
                                </p:cTn>
                              </p:par>
                              <p:par>
                                <p:cTn id="142" presetID="22" presetClass="entr" presetSubtype="8" fill="hold" grpId="0" nodeType="withEffect">
                                  <p:stCondLst>
                                    <p:cond delay="0"/>
                                  </p:stCondLst>
                                  <p:childTnLst>
                                    <p:set>
                                      <p:cBhvr>
                                        <p:cTn id="143" dur="1" fill="hold">
                                          <p:stCondLst>
                                            <p:cond delay="0"/>
                                          </p:stCondLst>
                                        </p:cTn>
                                        <p:tgtEl>
                                          <p:spTgt spid="77"/>
                                        </p:tgtEl>
                                        <p:attrNameLst>
                                          <p:attrName>style.visibility</p:attrName>
                                        </p:attrNameLst>
                                      </p:cBhvr>
                                      <p:to>
                                        <p:strVal val="visible"/>
                                      </p:to>
                                    </p:set>
                                    <p:animEffect transition="in" filter="wipe(left)">
                                      <p:cBhvr>
                                        <p:cTn id="144" dur="500"/>
                                        <p:tgtEl>
                                          <p:spTgt spid="77"/>
                                        </p:tgtEl>
                                      </p:cBhvr>
                                    </p:animEffect>
                                  </p:childTnLst>
                                </p:cTn>
                              </p:par>
                              <p:par>
                                <p:cTn id="145" presetID="22" presetClass="entr" presetSubtype="8" fill="hold" grpId="0" nodeType="withEffect">
                                  <p:stCondLst>
                                    <p:cond delay="200"/>
                                  </p:stCondLst>
                                  <p:childTnLst>
                                    <p:set>
                                      <p:cBhvr>
                                        <p:cTn id="146" dur="1" fill="hold">
                                          <p:stCondLst>
                                            <p:cond delay="0"/>
                                          </p:stCondLst>
                                        </p:cTn>
                                        <p:tgtEl>
                                          <p:spTgt spid="95"/>
                                        </p:tgtEl>
                                        <p:attrNameLst>
                                          <p:attrName>style.visibility</p:attrName>
                                        </p:attrNameLst>
                                      </p:cBhvr>
                                      <p:to>
                                        <p:strVal val="visible"/>
                                      </p:to>
                                    </p:set>
                                    <p:animEffect transition="in" filter="wipe(left)">
                                      <p:cBhvr>
                                        <p:cTn id="147" dur="500"/>
                                        <p:tgtEl>
                                          <p:spTgt spid="95"/>
                                        </p:tgtEl>
                                      </p:cBhvr>
                                    </p:animEffect>
                                  </p:childTnLst>
                                </p:cTn>
                              </p:par>
                              <p:par>
                                <p:cTn id="148" presetID="22" presetClass="entr" presetSubtype="8" fill="hold" grpId="0" nodeType="withEffect">
                                  <p:stCondLst>
                                    <p:cond delay="200"/>
                                  </p:stCondLst>
                                  <p:childTnLst>
                                    <p:set>
                                      <p:cBhvr>
                                        <p:cTn id="149" dur="1" fill="hold">
                                          <p:stCondLst>
                                            <p:cond delay="0"/>
                                          </p:stCondLst>
                                        </p:cTn>
                                        <p:tgtEl>
                                          <p:spTgt spid="94"/>
                                        </p:tgtEl>
                                        <p:attrNameLst>
                                          <p:attrName>style.visibility</p:attrName>
                                        </p:attrNameLst>
                                      </p:cBhvr>
                                      <p:to>
                                        <p:strVal val="visible"/>
                                      </p:to>
                                    </p:set>
                                    <p:animEffect transition="in" filter="wipe(left)">
                                      <p:cBhvr>
                                        <p:cTn id="150" dur="500"/>
                                        <p:tgtEl>
                                          <p:spTgt spid="94"/>
                                        </p:tgtEl>
                                      </p:cBhvr>
                                    </p:animEffect>
                                  </p:childTnLst>
                                </p:cTn>
                              </p:par>
                              <p:par>
                                <p:cTn id="151" presetID="22" presetClass="entr" presetSubtype="8" fill="hold" grpId="0" nodeType="withEffect">
                                  <p:stCondLst>
                                    <p:cond delay="400"/>
                                  </p:stCondLst>
                                  <p:childTnLst>
                                    <p:set>
                                      <p:cBhvr>
                                        <p:cTn id="152" dur="1" fill="hold">
                                          <p:stCondLst>
                                            <p:cond delay="0"/>
                                          </p:stCondLst>
                                        </p:cTn>
                                        <p:tgtEl>
                                          <p:spTgt spid="97"/>
                                        </p:tgtEl>
                                        <p:attrNameLst>
                                          <p:attrName>style.visibility</p:attrName>
                                        </p:attrNameLst>
                                      </p:cBhvr>
                                      <p:to>
                                        <p:strVal val="visible"/>
                                      </p:to>
                                    </p:set>
                                    <p:animEffect transition="in" filter="wipe(left)">
                                      <p:cBhvr>
                                        <p:cTn id="153" dur="500"/>
                                        <p:tgtEl>
                                          <p:spTgt spid="97"/>
                                        </p:tgtEl>
                                      </p:cBhvr>
                                    </p:animEffect>
                                  </p:childTnLst>
                                </p:cTn>
                              </p:par>
                              <p:par>
                                <p:cTn id="154" presetID="22" presetClass="entr" presetSubtype="8" fill="hold" grpId="0" nodeType="withEffect">
                                  <p:stCondLst>
                                    <p:cond delay="400"/>
                                  </p:stCondLst>
                                  <p:childTnLst>
                                    <p:set>
                                      <p:cBhvr>
                                        <p:cTn id="155" dur="1" fill="hold">
                                          <p:stCondLst>
                                            <p:cond delay="0"/>
                                          </p:stCondLst>
                                        </p:cTn>
                                        <p:tgtEl>
                                          <p:spTgt spid="96"/>
                                        </p:tgtEl>
                                        <p:attrNameLst>
                                          <p:attrName>style.visibility</p:attrName>
                                        </p:attrNameLst>
                                      </p:cBhvr>
                                      <p:to>
                                        <p:strVal val="visible"/>
                                      </p:to>
                                    </p:set>
                                    <p:animEffect transition="in" filter="wipe(left)">
                                      <p:cBhvr>
                                        <p:cTn id="156" dur="500"/>
                                        <p:tgtEl>
                                          <p:spTgt spid="96"/>
                                        </p:tgtEl>
                                      </p:cBhvr>
                                    </p:animEffect>
                                  </p:childTnLst>
                                </p:cTn>
                              </p:par>
                              <p:par>
                                <p:cTn id="157" presetID="22" presetClass="entr" presetSubtype="2" fill="hold" grpId="0" nodeType="withEffect">
                                  <p:stCondLst>
                                    <p:cond delay="600"/>
                                  </p:stCondLst>
                                  <p:childTnLst>
                                    <p:set>
                                      <p:cBhvr>
                                        <p:cTn id="158" dur="1" fill="hold">
                                          <p:stCondLst>
                                            <p:cond delay="0"/>
                                          </p:stCondLst>
                                        </p:cTn>
                                        <p:tgtEl>
                                          <p:spTgt spid="103"/>
                                        </p:tgtEl>
                                        <p:attrNameLst>
                                          <p:attrName>style.visibility</p:attrName>
                                        </p:attrNameLst>
                                      </p:cBhvr>
                                      <p:to>
                                        <p:strVal val="visible"/>
                                      </p:to>
                                    </p:set>
                                    <p:animEffect transition="in" filter="wipe(right)">
                                      <p:cBhvr>
                                        <p:cTn id="159" dur="500"/>
                                        <p:tgtEl>
                                          <p:spTgt spid="103"/>
                                        </p:tgtEl>
                                      </p:cBhvr>
                                    </p:animEffect>
                                  </p:childTnLst>
                                </p:cTn>
                              </p:par>
                              <p:par>
                                <p:cTn id="160" presetID="22" presetClass="entr" presetSubtype="2" fill="hold" grpId="0" nodeType="withEffect">
                                  <p:stCondLst>
                                    <p:cond delay="600"/>
                                  </p:stCondLst>
                                  <p:childTnLst>
                                    <p:set>
                                      <p:cBhvr>
                                        <p:cTn id="161" dur="1" fill="hold">
                                          <p:stCondLst>
                                            <p:cond delay="0"/>
                                          </p:stCondLst>
                                        </p:cTn>
                                        <p:tgtEl>
                                          <p:spTgt spid="102"/>
                                        </p:tgtEl>
                                        <p:attrNameLst>
                                          <p:attrName>style.visibility</p:attrName>
                                        </p:attrNameLst>
                                      </p:cBhvr>
                                      <p:to>
                                        <p:strVal val="visible"/>
                                      </p:to>
                                    </p:set>
                                    <p:animEffect transition="in" filter="wipe(right)">
                                      <p:cBhvr>
                                        <p:cTn id="162" dur="500"/>
                                        <p:tgtEl>
                                          <p:spTgt spid="102"/>
                                        </p:tgtEl>
                                      </p:cBhvr>
                                    </p:animEffect>
                                  </p:childTnLst>
                                </p:cTn>
                              </p:par>
                              <p:par>
                                <p:cTn id="163" presetID="22" presetClass="entr" presetSubtype="2" fill="hold" grpId="0" nodeType="withEffect">
                                  <p:stCondLst>
                                    <p:cond delay="800"/>
                                  </p:stCondLst>
                                  <p:childTnLst>
                                    <p:set>
                                      <p:cBhvr>
                                        <p:cTn id="164" dur="1" fill="hold">
                                          <p:stCondLst>
                                            <p:cond delay="0"/>
                                          </p:stCondLst>
                                        </p:cTn>
                                        <p:tgtEl>
                                          <p:spTgt spid="101"/>
                                        </p:tgtEl>
                                        <p:attrNameLst>
                                          <p:attrName>style.visibility</p:attrName>
                                        </p:attrNameLst>
                                      </p:cBhvr>
                                      <p:to>
                                        <p:strVal val="visible"/>
                                      </p:to>
                                    </p:set>
                                    <p:animEffect transition="in" filter="wipe(right)">
                                      <p:cBhvr>
                                        <p:cTn id="165" dur="500"/>
                                        <p:tgtEl>
                                          <p:spTgt spid="101"/>
                                        </p:tgtEl>
                                      </p:cBhvr>
                                    </p:animEffect>
                                  </p:childTnLst>
                                </p:cTn>
                              </p:par>
                              <p:par>
                                <p:cTn id="166" presetID="22" presetClass="entr" presetSubtype="2" fill="hold" grpId="0" nodeType="withEffect">
                                  <p:stCondLst>
                                    <p:cond delay="800"/>
                                  </p:stCondLst>
                                  <p:childTnLst>
                                    <p:set>
                                      <p:cBhvr>
                                        <p:cTn id="167" dur="1" fill="hold">
                                          <p:stCondLst>
                                            <p:cond delay="0"/>
                                          </p:stCondLst>
                                        </p:cTn>
                                        <p:tgtEl>
                                          <p:spTgt spid="100"/>
                                        </p:tgtEl>
                                        <p:attrNameLst>
                                          <p:attrName>style.visibility</p:attrName>
                                        </p:attrNameLst>
                                      </p:cBhvr>
                                      <p:to>
                                        <p:strVal val="visible"/>
                                      </p:to>
                                    </p:set>
                                    <p:animEffect transition="in" filter="wipe(right)">
                                      <p:cBhvr>
                                        <p:cTn id="168" dur="500"/>
                                        <p:tgtEl>
                                          <p:spTgt spid="100"/>
                                        </p:tgtEl>
                                      </p:cBhvr>
                                    </p:animEffect>
                                  </p:childTnLst>
                                </p:cTn>
                              </p:par>
                              <p:par>
                                <p:cTn id="169" presetID="22" presetClass="entr" presetSubtype="2" fill="hold" grpId="0" nodeType="withEffect">
                                  <p:stCondLst>
                                    <p:cond delay="1000"/>
                                  </p:stCondLst>
                                  <p:childTnLst>
                                    <p:set>
                                      <p:cBhvr>
                                        <p:cTn id="170" dur="1" fill="hold">
                                          <p:stCondLst>
                                            <p:cond delay="0"/>
                                          </p:stCondLst>
                                        </p:cTn>
                                        <p:tgtEl>
                                          <p:spTgt spid="99"/>
                                        </p:tgtEl>
                                        <p:attrNameLst>
                                          <p:attrName>style.visibility</p:attrName>
                                        </p:attrNameLst>
                                      </p:cBhvr>
                                      <p:to>
                                        <p:strVal val="visible"/>
                                      </p:to>
                                    </p:set>
                                    <p:animEffect transition="in" filter="wipe(right)">
                                      <p:cBhvr>
                                        <p:cTn id="171" dur="500"/>
                                        <p:tgtEl>
                                          <p:spTgt spid="99"/>
                                        </p:tgtEl>
                                      </p:cBhvr>
                                    </p:animEffect>
                                  </p:childTnLst>
                                </p:cTn>
                              </p:par>
                              <p:par>
                                <p:cTn id="172" presetID="22" presetClass="entr" presetSubtype="2" fill="hold" grpId="0" nodeType="withEffect">
                                  <p:stCondLst>
                                    <p:cond delay="1000"/>
                                  </p:stCondLst>
                                  <p:childTnLst>
                                    <p:set>
                                      <p:cBhvr>
                                        <p:cTn id="173" dur="1" fill="hold">
                                          <p:stCondLst>
                                            <p:cond delay="0"/>
                                          </p:stCondLst>
                                        </p:cTn>
                                        <p:tgtEl>
                                          <p:spTgt spid="98"/>
                                        </p:tgtEl>
                                        <p:attrNameLst>
                                          <p:attrName>style.visibility</p:attrName>
                                        </p:attrNameLst>
                                      </p:cBhvr>
                                      <p:to>
                                        <p:strVal val="visible"/>
                                      </p:to>
                                    </p:set>
                                    <p:animEffect transition="in" filter="wipe(right)">
                                      <p:cBhvr>
                                        <p:cTn id="174" dur="500"/>
                                        <p:tgtEl>
                                          <p:spTgt spid="98"/>
                                        </p:tgtEl>
                                      </p:cBhvr>
                                    </p:animEffect>
                                  </p:childTnLst>
                                </p:cTn>
                              </p:par>
                            </p:childTnLst>
                          </p:cTn>
                        </p:par>
                        <p:par>
                          <p:cTn id="175" fill="hold">
                            <p:stCondLst>
                              <p:cond delay="2000"/>
                            </p:stCondLst>
                            <p:childTnLst>
                              <p:par>
                                <p:cTn id="176" presetID="42" presetClass="entr" presetSubtype="0" fill="hold" grpId="0" nodeType="afterEffect">
                                  <p:stCondLst>
                                    <p:cond delay="0"/>
                                  </p:stCondLst>
                                  <p:childTnLst>
                                    <p:set>
                                      <p:cBhvr>
                                        <p:cTn id="177" dur="1" fill="hold">
                                          <p:stCondLst>
                                            <p:cond delay="0"/>
                                          </p:stCondLst>
                                        </p:cTn>
                                        <p:tgtEl>
                                          <p:spTgt spid="107"/>
                                        </p:tgtEl>
                                        <p:attrNameLst>
                                          <p:attrName>style.visibility</p:attrName>
                                        </p:attrNameLst>
                                      </p:cBhvr>
                                      <p:to>
                                        <p:strVal val="visible"/>
                                      </p:to>
                                    </p:set>
                                    <p:animEffect transition="in" filter="fade">
                                      <p:cBhvr>
                                        <p:cTn id="178" dur="1000"/>
                                        <p:tgtEl>
                                          <p:spTgt spid="107"/>
                                        </p:tgtEl>
                                      </p:cBhvr>
                                    </p:animEffect>
                                    <p:anim calcmode="lin" valueType="num">
                                      <p:cBhvr>
                                        <p:cTn id="179" dur="1000" fill="hold"/>
                                        <p:tgtEl>
                                          <p:spTgt spid="107"/>
                                        </p:tgtEl>
                                        <p:attrNameLst>
                                          <p:attrName>ppt_x</p:attrName>
                                        </p:attrNameLst>
                                      </p:cBhvr>
                                      <p:tavLst>
                                        <p:tav tm="0">
                                          <p:val>
                                            <p:strVal val="#ppt_x"/>
                                          </p:val>
                                        </p:tav>
                                        <p:tav tm="100000">
                                          <p:val>
                                            <p:strVal val="#ppt_x"/>
                                          </p:val>
                                        </p:tav>
                                      </p:tavLst>
                                    </p:anim>
                                    <p:anim calcmode="lin" valueType="num">
                                      <p:cBhvr>
                                        <p:cTn id="180"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77" grpId="0"/>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animBg="1"/>
      <p:bldP spid="91" grpId="0" animBg="1"/>
      <p:bldP spid="92" grpId="0" animBg="1"/>
      <p:bldP spid="93" grpId="0"/>
      <p:bldP spid="94" grpId="0"/>
      <p:bldP spid="95" grpId="0"/>
      <p:bldP spid="96" grpId="0"/>
      <p:bldP spid="97" grpId="0"/>
      <p:bldP spid="98" grpId="0"/>
      <p:bldP spid="99" grpId="0"/>
      <p:bldP spid="100" grpId="0"/>
      <p:bldP spid="101" grpId="0"/>
      <p:bldP spid="102" grpId="0"/>
      <p:bldP spid="103" grpId="0"/>
      <p:bldP spid="104" grpId="0" animBg="1"/>
      <p:bldP spid="105" grpId="0" animBg="1"/>
      <p:bldP spid="106" grpId="0" animBg="1"/>
      <p:bldP spid="10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ministrator\Desktop\4.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9219" y="3651870"/>
            <a:ext cx="9432212" cy="149163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Administrator\Desktop\Nipic_5613601_201108210857303660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9507" y="2139702"/>
            <a:ext cx="3124986" cy="2819101"/>
          </a:xfrm>
          <a:prstGeom prst="rect">
            <a:avLst/>
          </a:prstGeom>
          <a:noFill/>
          <a:extLst>
            <a:ext uri="{909E8E84-426E-40DD-AFC4-6F175D3DCCD1}">
              <a14:hiddenFill xmlns:a14="http://schemas.microsoft.com/office/drawing/2010/main">
                <a:solidFill>
                  <a:srgbClr val="FFFFFF"/>
                </a:solidFill>
              </a14:hiddenFill>
            </a:ext>
          </a:extLst>
        </p:spPr>
      </p:pic>
      <p:sp>
        <p:nvSpPr>
          <p:cNvPr id="31" name="文本框 2"/>
          <p:cNvSpPr txBox="1"/>
          <p:nvPr/>
        </p:nvSpPr>
        <p:spPr>
          <a:xfrm>
            <a:off x="2376158" y="483518"/>
            <a:ext cx="4356082" cy="769441"/>
          </a:xfrm>
          <a:prstGeom prst="rect">
            <a:avLst/>
          </a:prstGeom>
          <a:noFill/>
        </p:spPr>
        <p:txBody>
          <a:bodyPr wrap="square" rtlCol="0">
            <a:spAutoFit/>
          </a:bodyPr>
          <a:lstStyle/>
          <a:p>
            <a:pPr algn="ctr"/>
            <a:r>
              <a:rPr lang="zh-CN" altLang="en-US" sz="4400" b="1" dirty="0" smtClean="0">
                <a:solidFill>
                  <a:srgbClr val="EC8E1C"/>
                </a:solidFill>
                <a:latin typeface="微软雅黑" panose="020B0503020204020204" pitchFamily="34" charset="-122"/>
                <a:ea typeface="微软雅黑" panose="020B0503020204020204" pitchFamily="34" charset="-122"/>
              </a:rPr>
              <a:t>明年工作计划</a:t>
            </a:r>
            <a:endParaRPr lang="zh-CN" altLang="en-US" sz="4400" b="1" dirty="0">
              <a:solidFill>
                <a:srgbClr val="EC8E1C"/>
              </a:solidFill>
              <a:latin typeface="微软雅黑" panose="020B0503020204020204" pitchFamily="34" charset="-122"/>
              <a:ea typeface="微软雅黑" panose="020B0503020204020204" pitchFamily="34" charset="-122"/>
            </a:endParaRPr>
          </a:p>
        </p:txBody>
      </p:sp>
      <p:sp>
        <p:nvSpPr>
          <p:cNvPr id="32" name="文本框 9"/>
          <p:cNvSpPr txBox="1">
            <a:spLocks noChangeArrowheads="1"/>
          </p:cNvSpPr>
          <p:nvPr/>
        </p:nvSpPr>
        <p:spPr bwMode="auto">
          <a:xfrm>
            <a:off x="3275856" y="1353910"/>
            <a:ext cx="2008187" cy="231775"/>
          </a:xfrm>
          <a:prstGeom prst="rect">
            <a:avLst/>
          </a:prstGeom>
          <a:noFill/>
          <a:ln w="9525">
            <a:noFill/>
            <a:miter lim="800000"/>
          </a:ln>
        </p:spPr>
        <p:txBody>
          <a:bodyPr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计划一</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nvSpPr>
        <p:spPr bwMode="auto">
          <a:xfrm>
            <a:off x="4616887" y="1353910"/>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计划二</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4" name="文本框 9"/>
          <p:cNvSpPr txBox="1">
            <a:spLocks noChangeArrowheads="1"/>
          </p:cNvSpPr>
          <p:nvPr/>
        </p:nvSpPr>
        <p:spPr bwMode="auto">
          <a:xfrm>
            <a:off x="4616887" y="1763911"/>
            <a:ext cx="1179249"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计划四</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35" name="文本框 9"/>
          <p:cNvSpPr txBox="1">
            <a:spLocks noChangeArrowheads="1"/>
          </p:cNvSpPr>
          <p:nvPr/>
        </p:nvSpPr>
        <p:spPr bwMode="auto">
          <a:xfrm>
            <a:off x="3275857" y="1752322"/>
            <a:ext cx="1224136" cy="231775"/>
          </a:xfrm>
          <a:prstGeom prst="rect">
            <a:avLst/>
          </a:prstGeom>
          <a:noFill/>
          <a:ln w="9525">
            <a:noFill/>
            <a:miter lim="800000"/>
          </a:ln>
        </p:spPr>
        <p:txBody>
          <a:bodyPr wrap="square" lIns="0" tIns="0" rIns="0" bIns="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171450" lvl="1" indent="-171450">
              <a:buFont typeface="Wingdings" panose="05000000000000000000" pitchFamily="2" charset="2"/>
              <a:buChar char="l"/>
            </a:pPr>
            <a:r>
              <a:rPr lang="zh-CN" altLang="en-US" sz="1500" dirty="0" smtClean="0">
                <a:solidFill>
                  <a:srgbClr val="EC8E1C"/>
                </a:solidFill>
                <a:latin typeface="微软雅黑" panose="020B0503020204020204" pitchFamily="34" charset="-122"/>
                <a:ea typeface="微软雅黑" panose="020B0503020204020204" pitchFamily="34" charset="-122"/>
              </a:rPr>
              <a:t>计划三</a:t>
            </a:r>
            <a:endParaRPr lang="zh-CN" altLang="en-US" sz="1500" dirty="0">
              <a:solidFill>
                <a:srgbClr val="EC8E1C"/>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ppt_x</p:attrName>
                                        </p:attrNameLst>
                                      </p:cBhvr>
                                      <p:tavLst>
                                        <p:tav tm="0">
                                          <p:val>
                                            <p:strVal val="#ppt_x"/>
                                          </p:val>
                                        </p:tav>
                                        <p:tav tm="100000">
                                          <p:val>
                                            <p:strVal val="#ppt_x"/>
                                          </p:val>
                                        </p:tav>
                                      </p:tavLst>
                                    </p:anim>
                                    <p:anim calcmode="lin" valueType="num">
                                      <p:cBhvr>
                                        <p:cTn id="8" dur="250" fill="hold"/>
                                        <p:tgtEl>
                                          <p:spTgt spid="31"/>
                                        </p:tgtEl>
                                        <p:attrNameLst>
                                          <p:attrName>ppt_y</p:attrName>
                                        </p:attrNameLst>
                                      </p:cBhvr>
                                      <p:tavLst>
                                        <p:tav tm="0">
                                          <p:val>
                                            <p:strVal val="#ppt_y-#ppt_h/2"/>
                                          </p:val>
                                        </p:tav>
                                        <p:tav tm="100000">
                                          <p:val>
                                            <p:strVal val="#ppt_y"/>
                                          </p:val>
                                        </p:tav>
                                      </p:tavLst>
                                    </p:anim>
                                    <p:anim calcmode="lin" valueType="num">
                                      <p:cBhvr>
                                        <p:cTn id="9" dur="250" fill="hold"/>
                                        <p:tgtEl>
                                          <p:spTgt spid="31"/>
                                        </p:tgtEl>
                                        <p:attrNameLst>
                                          <p:attrName>ppt_w</p:attrName>
                                        </p:attrNameLst>
                                      </p:cBhvr>
                                      <p:tavLst>
                                        <p:tav tm="0">
                                          <p:val>
                                            <p:strVal val="#ppt_w"/>
                                          </p:val>
                                        </p:tav>
                                        <p:tav tm="100000">
                                          <p:val>
                                            <p:strVal val="#ppt_w"/>
                                          </p:val>
                                        </p:tav>
                                      </p:tavLst>
                                    </p:anim>
                                    <p:anim calcmode="lin" valueType="num">
                                      <p:cBhvr>
                                        <p:cTn id="10" dur="250" fill="hold"/>
                                        <p:tgtEl>
                                          <p:spTgt spid="31"/>
                                        </p:tgtEl>
                                        <p:attrNameLst>
                                          <p:attrName>ppt_h</p:attrName>
                                        </p:attrNameLst>
                                      </p:cBhvr>
                                      <p:tavLst>
                                        <p:tav tm="0">
                                          <p:val>
                                            <p:fltVal val="0"/>
                                          </p:val>
                                        </p:tav>
                                        <p:tav tm="100000">
                                          <p:val>
                                            <p:strVal val="#ppt_h"/>
                                          </p:val>
                                        </p:tav>
                                      </p:tavLst>
                                    </p:anim>
                                  </p:childTnLst>
                                </p:cTn>
                              </p:par>
                            </p:childTnLst>
                          </p:cTn>
                        </p:par>
                        <p:par>
                          <p:cTn id="11" fill="hold">
                            <p:stCondLst>
                              <p:cond delay="750"/>
                            </p:stCondLst>
                            <p:childTnLst>
                              <p:par>
                                <p:cTn id="12" presetID="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ppt_x"/>
                                          </p:val>
                                        </p:tav>
                                        <p:tav tm="100000">
                                          <p:val>
                                            <p:strVal val="#ppt_x"/>
                                          </p:val>
                                        </p:tav>
                                      </p:tavLst>
                                    </p:anim>
                                    <p:anim calcmode="lin" valueType="num">
                                      <p:cBhvr additive="base">
                                        <p:cTn id="15" dur="500" fill="hold"/>
                                        <p:tgtEl>
                                          <p:spTgt spid="32"/>
                                        </p:tgtEl>
                                        <p:attrNameLst>
                                          <p:attrName>ppt_y</p:attrName>
                                        </p:attrNameLst>
                                      </p:cBhvr>
                                      <p:tavLst>
                                        <p:tav tm="0">
                                          <p:val>
                                            <p:strVal val="1+#ppt_h/2"/>
                                          </p:val>
                                        </p:tav>
                                        <p:tav tm="100000">
                                          <p:val>
                                            <p:strVal val="#ppt_y"/>
                                          </p:val>
                                        </p:tav>
                                      </p:tavLst>
                                    </p:anim>
                                  </p:childTnLst>
                                </p:cTn>
                              </p:par>
                            </p:childTnLst>
                          </p:cTn>
                        </p:par>
                        <p:par>
                          <p:cTn id="16" fill="hold">
                            <p:stCondLst>
                              <p:cond delay="1250"/>
                            </p:stCondLst>
                            <p:childTnLst>
                              <p:par>
                                <p:cTn id="17" presetID="2" presetClass="entr" presetSubtype="4"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
        <p:nvSpPr>
          <p:cNvPr id="6" name="TextBox 5"/>
          <p:cNvSpPr txBox="1"/>
          <p:nvPr/>
        </p:nvSpPr>
        <p:spPr>
          <a:xfrm>
            <a:off x="1177463" y="1043111"/>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r>
              <a:rPr lang="zh-CN" altLang="en-US" dirty="0">
                <a:solidFill>
                  <a:srgbClr val="EC8E1C"/>
                </a:solidFill>
              </a:rPr>
              <a:t>输入标题文本</a:t>
            </a:r>
            <a:endParaRPr lang="zh-CN" altLang="en-US" dirty="0">
              <a:solidFill>
                <a:srgbClr val="EC8E1C"/>
              </a:solidFill>
            </a:endParaRPr>
          </a:p>
        </p:txBody>
      </p:sp>
      <p:sp>
        <p:nvSpPr>
          <p:cNvPr id="7" name="TextBox 6"/>
          <p:cNvSpPr txBox="1"/>
          <p:nvPr/>
        </p:nvSpPr>
        <p:spPr>
          <a:xfrm>
            <a:off x="1177463" y="1412443"/>
            <a:ext cx="2890481" cy="43447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solidFill>
              </a:rPr>
              <a:t>您的内容打在这里，或者通过复制您的文本后，在此框中选择粘贴</a:t>
            </a:r>
            <a:endParaRPr lang="en-US" altLang="zh-CN" sz="1000" dirty="0">
              <a:solidFill>
                <a:schemeClr val="tx1"/>
              </a:solidFill>
            </a:endParaRPr>
          </a:p>
        </p:txBody>
      </p:sp>
      <p:grpSp>
        <p:nvGrpSpPr>
          <p:cNvPr id="8" name="组合 7"/>
          <p:cNvGrpSpPr/>
          <p:nvPr/>
        </p:nvGrpSpPr>
        <p:grpSpPr>
          <a:xfrm>
            <a:off x="1042988" y="2272381"/>
            <a:ext cx="3503612" cy="1309688"/>
            <a:chOff x="1042988" y="2273002"/>
            <a:chExt cx="3503612" cy="1309688"/>
          </a:xfrm>
          <a:solidFill>
            <a:srgbClr val="C1671D"/>
          </a:solidFill>
        </p:grpSpPr>
        <p:sp>
          <p:nvSpPr>
            <p:cNvPr id="9" name="Freeform 7"/>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grpFill/>
            <a:ln>
              <a:noFill/>
            </a:ln>
          </p:spPr>
          <p:txBody>
            <a:bodyPr vert="horz" wrap="square" lIns="91440" tIns="45720" rIns="91440" bIns="45720" numCol="1" anchor="t" anchorCtr="0" compatLnSpc="1"/>
            <a:lstStyle/>
            <a:p>
              <a:endParaRPr lang="zh-CN" altLang="en-US"/>
            </a:p>
          </p:txBody>
        </p:sp>
        <p:sp>
          <p:nvSpPr>
            <p:cNvPr id="10" name="TextBox 9"/>
            <p:cNvSpPr txBox="1"/>
            <p:nvPr/>
          </p:nvSpPr>
          <p:spPr>
            <a:xfrm>
              <a:off x="1749987" y="2455515"/>
              <a:ext cx="2088231" cy="400110"/>
            </a:xfrm>
            <a:prstGeom prst="rect">
              <a:avLst/>
            </a:prstGeom>
            <a:grpFill/>
          </p:spPr>
          <p:txBody>
            <a:bodyPr wrap="square" rtlCol="0">
              <a:spAutoFit/>
            </a:bodyPr>
            <a:lstStyle/>
            <a:p>
              <a:pPr algn="just"/>
              <a:r>
                <a:rPr lang="zh-CN" altLang="en-US" sz="1000" dirty="0" smtClean="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1000" dirty="0" smtClean="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151814" y="2393960"/>
              <a:ext cx="627095" cy="523220"/>
            </a:xfrm>
            <a:prstGeom prst="rect">
              <a:avLst/>
            </a:prstGeom>
            <a:grpFill/>
          </p:spPr>
          <p:txBody>
            <a:bodyPr wrap="none">
              <a:spAutoFit/>
            </a:bodyPr>
            <a:lstStyle/>
            <a:p>
              <a:r>
                <a:rPr lang="en-US" altLang="zh-CN" sz="2800" b="1" dirty="0" smtClean="0">
                  <a:solidFill>
                    <a:schemeClr val="bg1"/>
                  </a:solidFill>
                  <a:latin typeface="微软雅黑" panose="020B0503020204020204" pitchFamily="34" charset="-122"/>
                  <a:ea typeface="微软雅黑" panose="020B0503020204020204" pitchFamily="34" charset="-122"/>
                </a:rPr>
                <a:t>01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042988" y="3331244"/>
            <a:ext cx="3503612" cy="1309688"/>
            <a:chOff x="1042988" y="3331865"/>
            <a:chExt cx="3503612" cy="1309688"/>
          </a:xfrm>
          <a:solidFill>
            <a:srgbClr val="DFAA33"/>
          </a:solidFill>
        </p:grpSpPr>
        <p:sp>
          <p:nvSpPr>
            <p:cNvPr id="13" name="Freeform 8"/>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grp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1750678" y="3522860"/>
              <a:ext cx="2088231" cy="400110"/>
            </a:xfrm>
            <a:prstGeom prst="rect">
              <a:avLst/>
            </a:prstGeom>
            <a:grp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r>
                <a:rPr lang="zh-CN" altLang="en-US" sz="1000" dirty="0"/>
                <a:t>点击输入简要文字内容，文字内容需概括精炼，不用多余的文字修饰。</a:t>
              </a:r>
              <a:endParaRPr lang="en-US" altLang="zh-CN" sz="1000" dirty="0"/>
            </a:p>
          </p:txBody>
        </p:sp>
        <p:sp>
          <p:nvSpPr>
            <p:cNvPr id="15" name="矩形 14"/>
            <p:cNvSpPr/>
            <p:nvPr/>
          </p:nvSpPr>
          <p:spPr>
            <a:xfrm>
              <a:off x="1151814" y="3445916"/>
              <a:ext cx="627095" cy="523220"/>
            </a:xfrm>
            <a:prstGeom prst="rect">
              <a:avLst/>
            </a:prstGeom>
            <a:grpFill/>
          </p:spPr>
          <p:txBody>
            <a:bodyPr wrap="none">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02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635500" y="1719931"/>
            <a:ext cx="3503612" cy="1309688"/>
            <a:chOff x="4635500" y="1720552"/>
            <a:chExt cx="3503612" cy="1309688"/>
          </a:xfrm>
          <a:solidFill>
            <a:srgbClr val="DFAA33"/>
          </a:solidFill>
        </p:grpSpPr>
        <p:sp>
          <p:nvSpPr>
            <p:cNvPr id="17" name="Freeform 5"/>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grpFill/>
            <a:ln>
              <a:noFill/>
            </a:ln>
          </p:spPr>
          <p:txBody>
            <a:bodyPr vert="horz" wrap="square" lIns="91440" tIns="45720" rIns="91440" bIns="45720" numCol="1" anchor="t" anchorCtr="0" compatLnSpc="1"/>
            <a:lstStyle/>
            <a:p>
              <a:endParaRPr lang="zh-CN" altLang="en-US"/>
            </a:p>
          </p:txBody>
        </p:sp>
        <p:sp>
          <p:nvSpPr>
            <p:cNvPr id="18" name="TextBox 17"/>
            <p:cNvSpPr txBox="1"/>
            <p:nvPr/>
          </p:nvSpPr>
          <p:spPr>
            <a:xfrm>
              <a:off x="5780228" y="1889055"/>
              <a:ext cx="2088231" cy="400110"/>
            </a:xfrm>
            <a:prstGeom prst="rect">
              <a:avLst/>
            </a:prstGeom>
            <a:grp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r>
                <a:rPr lang="zh-CN" altLang="en-US" sz="1000" dirty="0"/>
                <a:t>点击输入简要文字内容，文字内容需概括精炼，不用多余的文字修饰。</a:t>
              </a:r>
              <a:endParaRPr lang="en-US" altLang="zh-CN" sz="1000" dirty="0"/>
            </a:p>
          </p:txBody>
        </p:sp>
        <p:sp>
          <p:nvSpPr>
            <p:cNvPr id="19" name="矩形 18"/>
            <p:cNvSpPr/>
            <p:nvPr/>
          </p:nvSpPr>
          <p:spPr>
            <a:xfrm>
              <a:off x="5159007" y="1828562"/>
              <a:ext cx="627095" cy="523220"/>
            </a:xfrm>
            <a:prstGeom prst="rect">
              <a:avLst/>
            </a:prstGeom>
            <a:grpFill/>
          </p:spPr>
          <p:txBody>
            <a:bodyPr wrap="none">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03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635500" y="2780381"/>
            <a:ext cx="3503612" cy="1309688"/>
            <a:chOff x="4635500" y="2781002"/>
            <a:chExt cx="3503612" cy="1309688"/>
          </a:xfrm>
          <a:solidFill>
            <a:srgbClr val="C1671D"/>
          </a:solidFill>
        </p:grpSpPr>
        <p:sp>
          <p:nvSpPr>
            <p:cNvPr id="21" name="Freeform 6"/>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TextBox 21"/>
            <p:cNvSpPr txBox="1"/>
            <p:nvPr/>
          </p:nvSpPr>
          <p:spPr>
            <a:xfrm>
              <a:off x="5780227" y="2969175"/>
              <a:ext cx="2088231" cy="400110"/>
            </a:xfrm>
            <a:prstGeom prst="rect">
              <a:avLst/>
            </a:prstGeom>
            <a:grp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r>
                <a:rPr lang="zh-CN" altLang="en-US" sz="1000" dirty="0"/>
                <a:t>点击输入简要文字内容，文字内容需概括精炼，不用多余的文字修饰。</a:t>
              </a:r>
              <a:endParaRPr lang="en-US" altLang="zh-CN" sz="1000" dirty="0"/>
            </a:p>
          </p:txBody>
        </p:sp>
        <p:sp>
          <p:nvSpPr>
            <p:cNvPr id="23" name="矩形 22"/>
            <p:cNvSpPr/>
            <p:nvPr/>
          </p:nvSpPr>
          <p:spPr>
            <a:xfrm>
              <a:off x="5159007" y="2899082"/>
              <a:ext cx="627095" cy="523220"/>
            </a:xfrm>
            <a:prstGeom prst="rect">
              <a:avLst/>
            </a:prstGeom>
            <a:grpFill/>
          </p:spPr>
          <p:txBody>
            <a:bodyPr wrap="none">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04</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childTnLst>
                          </p:cTn>
                        </p:par>
                        <p:par>
                          <p:cTn id="15" fill="hold">
                            <p:stCondLst>
                              <p:cond delay="85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50"/>
                            </p:stCondLst>
                            <p:childTnLst>
                              <p:par>
                                <p:cTn id="21" presetID="22" presetClass="entr" presetSubtype="2"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childTnLst>
                          </p:cTn>
                        </p:par>
                        <p:par>
                          <p:cTn id="24" fill="hold">
                            <p:stCondLst>
                              <p:cond delay="185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35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50"/>
                            </p:stCondLst>
                            <p:childTnLst>
                              <p:par>
                                <p:cTn id="33" presetID="2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par>
                          <p:cTn id="36" fill="hold">
                            <p:stCondLst>
                              <p:cond delay="3350"/>
                            </p:stCondLst>
                            <p:childTnLst>
                              <p:par>
                                <p:cTn id="37" presetID="42"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5" name="Freeform 5"/>
          <p:cNvSpPr/>
          <p:nvPr/>
        </p:nvSpPr>
        <p:spPr bwMode="auto">
          <a:xfrm>
            <a:off x="3831275" y="982663"/>
            <a:ext cx="1536700" cy="3668713"/>
          </a:xfrm>
          <a:custGeom>
            <a:avLst/>
            <a:gdLst/>
            <a:ahLst/>
            <a:cxnLst/>
            <a:rect l="l" t="t"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close/>
              </a:path>
            </a:pathLst>
          </a:custGeom>
          <a:solidFill>
            <a:srgbClr val="EC8E1C"/>
          </a:solidFill>
          <a:ln>
            <a:noFill/>
          </a:ln>
        </p:spPr>
        <p:txBody>
          <a:bodyPr vert="horz" wrap="square" lIns="91440" tIns="45720" rIns="91440" bIns="45720" numCol="1" anchor="t" anchorCtr="0" compatLnSpc="1"/>
          <a:lstStyle/>
          <a:p>
            <a:endParaRPr lang="zh-CN" altLang="en-US"/>
          </a:p>
        </p:txBody>
      </p:sp>
      <p:sp>
        <p:nvSpPr>
          <p:cNvPr id="6" name="Oval 13"/>
          <p:cNvSpPr>
            <a:spLocks noChangeArrowheads="1"/>
          </p:cNvSpPr>
          <p:nvPr/>
        </p:nvSpPr>
        <p:spPr bwMode="auto">
          <a:xfrm>
            <a:off x="4888549" y="1226821"/>
            <a:ext cx="629288" cy="629286"/>
          </a:xfrm>
          <a:prstGeom prst="ellipse">
            <a:avLst/>
          </a:prstGeom>
          <a:solidFill>
            <a:srgbClr val="FECA01"/>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7" name="Oval 13"/>
          <p:cNvSpPr>
            <a:spLocks noChangeArrowheads="1"/>
          </p:cNvSpPr>
          <p:nvPr/>
        </p:nvSpPr>
        <p:spPr bwMode="auto">
          <a:xfrm>
            <a:off x="3665539" y="2057401"/>
            <a:ext cx="629288" cy="629286"/>
          </a:xfrm>
          <a:prstGeom prst="ellipse">
            <a:avLst/>
          </a:prstGeom>
          <a:solidFill>
            <a:srgbClr val="FECA01"/>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8" name="Oval 13"/>
          <p:cNvSpPr>
            <a:spLocks noChangeArrowheads="1"/>
          </p:cNvSpPr>
          <p:nvPr/>
        </p:nvSpPr>
        <p:spPr bwMode="auto">
          <a:xfrm>
            <a:off x="4888549" y="2971801"/>
            <a:ext cx="629288" cy="629286"/>
          </a:xfrm>
          <a:prstGeom prst="ellipse">
            <a:avLst/>
          </a:prstGeom>
          <a:solidFill>
            <a:schemeClr val="accent6"/>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9" name="Oval 13"/>
          <p:cNvSpPr>
            <a:spLocks noChangeArrowheads="1"/>
          </p:cNvSpPr>
          <p:nvPr/>
        </p:nvSpPr>
        <p:spPr bwMode="auto">
          <a:xfrm>
            <a:off x="3665539" y="3764281"/>
            <a:ext cx="629288" cy="629286"/>
          </a:xfrm>
          <a:prstGeom prst="ellipse">
            <a:avLst/>
          </a:prstGeom>
          <a:solidFill>
            <a:srgbClr val="FECA01"/>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657966" y="1522682"/>
            <a:ext cx="2344788" cy="333425"/>
          </a:xfrm>
          <a:prstGeom prst="rect">
            <a:avLst/>
          </a:prstGeom>
          <a:noFill/>
        </p:spPr>
        <p:txBody>
          <a:bodyPr wrap="square" lIns="0" tIns="0" rIns="0" bIns="0" rtlCol="0">
            <a:spAutoFit/>
          </a:bodyPr>
          <a:lstStyle/>
          <a:p>
            <a:pPr algn="just">
              <a:lnSpc>
                <a:spcPts val="1300"/>
              </a:lnSpc>
            </a:pPr>
            <a:r>
              <a:rPr lang="zh-CN" altLang="en-US" sz="1000" dirty="0" smtClean="0">
                <a:latin typeface="微软雅黑" panose="020B0503020204020204" pitchFamily="34" charset="-122"/>
                <a:ea typeface="微软雅黑" panose="020B0503020204020204" pitchFamily="34" charset="-122"/>
              </a:rPr>
              <a:t>点击</a:t>
            </a:r>
            <a:r>
              <a:rPr lang="zh-CN" altLang="en-US" sz="1000" dirty="0">
                <a:latin typeface="微软雅黑" panose="020B0503020204020204" pitchFamily="34" charset="-122"/>
                <a:ea typeface="微软雅黑" panose="020B0503020204020204" pitchFamily="34" charset="-122"/>
              </a:rPr>
              <a:t>输入简要文字内容，文字内容需概括精炼</a:t>
            </a:r>
            <a:r>
              <a:rPr lang="zh-CN" altLang="en-US" sz="1000" dirty="0" smtClean="0">
                <a:latin typeface="微软雅黑" panose="020B0503020204020204" pitchFamily="34" charset="-122"/>
                <a:ea typeface="微软雅黑" panose="020B0503020204020204" pitchFamily="34" charset="-122"/>
              </a:rPr>
              <a:t>，言简意赅</a:t>
            </a:r>
            <a:r>
              <a:rPr lang="zh-CN" altLang="en-US" sz="1000" dirty="0">
                <a:latin typeface="微软雅黑" panose="020B0503020204020204" pitchFamily="34" charset="-122"/>
                <a:ea typeface="微软雅黑" panose="020B0503020204020204" pitchFamily="34" charset="-122"/>
              </a:rPr>
              <a:t>的说明分项</a:t>
            </a:r>
            <a:r>
              <a:rPr lang="zh-CN" altLang="en-US" sz="1000" dirty="0" smtClean="0">
                <a:latin typeface="微软雅黑" panose="020B0503020204020204" pitchFamily="34" charset="-122"/>
                <a:ea typeface="微软雅黑" panose="020B0503020204020204" pitchFamily="34" charset="-122"/>
              </a:rPr>
              <a:t>内容</a:t>
            </a:r>
            <a:r>
              <a:rPr lang="en-US" altLang="zh-CN" sz="1000" dirty="0" smtClean="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5657966" y="1226821"/>
            <a:ext cx="2322652" cy="215444"/>
          </a:xfrm>
          <a:prstGeom prst="rect">
            <a:avLst/>
          </a:prstGeom>
          <a:noFill/>
        </p:spPr>
        <p:txBody>
          <a:bodyPr wrap="square" lIns="0" tIns="0" rIns="0" bIns="0" rtlCol="0">
            <a:spAutoFit/>
          </a:bodyPr>
          <a:lstStyle/>
          <a:p>
            <a:r>
              <a:rPr lang="zh-CN" altLang="en-US" sz="1400" b="1" dirty="0" smtClean="0">
                <a:latin typeface="微软雅黑" panose="020B0503020204020204" pitchFamily="34" charset="-122"/>
                <a:ea typeface="微软雅黑" panose="020B0503020204020204" pitchFamily="34" charset="-122"/>
              </a:rPr>
              <a:t>朋友圈推广</a:t>
            </a:r>
            <a:endParaRPr lang="zh-CN" altLang="en-US" sz="1400" b="1" dirty="0">
              <a:latin typeface="微软雅黑" panose="020B0503020204020204" pitchFamily="34" charset="-122"/>
              <a:ea typeface="微软雅黑" panose="020B0503020204020204" pitchFamily="34" charset="-122"/>
            </a:endParaRPr>
          </a:p>
        </p:txBody>
      </p:sp>
      <p:sp>
        <p:nvSpPr>
          <p:cNvPr id="12" name="TextBox 11"/>
          <p:cNvSpPr txBox="1"/>
          <p:nvPr/>
        </p:nvSpPr>
        <p:spPr>
          <a:xfrm>
            <a:off x="1193470" y="2353262"/>
            <a:ext cx="2344788" cy="333425"/>
          </a:xfrm>
          <a:prstGeom prst="rect">
            <a:avLst/>
          </a:prstGeom>
          <a:noFill/>
        </p:spPr>
        <p:txBody>
          <a:bodyPr wrap="square" lIns="0" tIns="0" rIns="0" bIns="0" rtlCol="0">
            <a:spAutoFit/>
          </a:bodyPr>
          <a:lstStyle/>
          <a:p>
            <a:pPr algn="r">
              <a:lnSpc>
                <a:spcPts val="1300"/>
              </a:lnSpc>
            </a:pPr>
            <a:r>
              <a:rPr lang="zh-CN" altLang="en-US" sz="1000" dirty="0" smtClean="0">
                <a:latin typeface="微软雅黑" panose="020B0503020204020204" pitchFamily="34" charset="-122"/>
                <a:ea typeface="微软雅黑" panose="020B0503020204020204" pitchFamily="34" charset="-122"/>
              </a:rPr>
              <a:t>点击</a:t>
            </a:r>
            <a:r>
              <a:rPr lang="zh-CN" altLang="en-US" sz="1000" dirty="0">
                <a:latin typeface="微软雅黑" panose="020B0503020204020204" pitchFamily="34" charset="-122"/>
                <a:ea typeface="微软雅黑" panose="020B0503020204020204" pitchFamily="34" charset="-122"/>
              </a:rPr>
              <a:t>输入简要文字内容，文字内容需概括精炼</a:t>
            </a:r>
            <a:r>
              <a:rPr lang="zh-CN" altLang="en-US" sz="1000" dirty="0" smtClean="0">
                <a:latin typeface="微软雅黑" panose="020B0503020204020204" pitchFamily="34" charset="-122"/>
                <a:ea typeface="微软雅黑" panose="020B0503020204020204" pitchFamily="34" charset="-122"/>
              </a:rPr>
              <a:t>，言简意赅</a:t>
            </a:r>
            <a:r>
              <a:rPr lang="zh-CN" altLang="en-US" sz="1000" dirty="0">
                <a:latin typeface="微软雅黑" panose="020B0503020204020204" pitchFamily="34" charset="-122"/>
                <a:ea typeface="微软雅黑" panose="020B0503020204020204" pitchFamily="34" charset="-122"/>
              </a:rPr>
              <a:t>的说明分项</a:t>
            </a:r>
            <a:r>
              <a:rPr lang="zh-CN" altLang="en-US" sz="1000" dirty="0" smtClean="0">
                <a:latin typeface="微软雅黑" panose="020B0503020204020204" pitchFamily="34" charset="-122"/>
                <a:ea typeface="微软雅黑" panose="020B0503020204020204" pitchFamily="34" charset="-122"/>
              </a:rPr>
              <a:t>内容</a:t>
            </a:r>
            <a:r>
              <a:rPr lang="en-US" altLang="zh-CN" sz="1000" dirty="0" smtClean="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13" name="TextBox 12"/>
          <p:cNvSpPr txBox="1"/>
          <p:nvPr/>
        </p:nvSpPr>
        <p:spPr>
          <a:xfrm>
            <a:off x="1193470" y="2057401"/>
            <a:ext cx="2322652" cy="215444"/>
          </a:xfrm>
          <a:prstGeom prst="rect">
            <a:avLst/>
          </a:prstGeom>
          <a:noFill/>
        </p:spPr>
        <p:txBody>
          <a:bodyPr wrap="square" lIns="0" tIns="0" rIns="0" bIns="0" rtlCol="0">
            <a:spAutoFit/>
          </a:bodyPr>
          <a:lstStyle/>
          <a:p>
            <a:pPr algn="r"/>
            <a:r>
              <a:rPr lang="zh-CN" altLang="en-US" sz="1400" b="1" dirty="0" smtClean="0">
                <a:latin typeface="微软雅黑" panose="020B0503020204020204" pitchFamily="34" charset="-122"/>
                <a:ea typeface="微软雅黑" panose="020B0503020204020204" pitchFamily="34" charset="-122"/>
              </a:rPr>
              <a:t>人人网</a:t>
            </a:r>
            <a:endParaRPr lang="zh-CN" altLang="en-US" sz="1400" b="1" dirty="0">
              <a:latin typeface="微软雅黑" panose="020B0503020204020204" pitchFamily="34" charset="-122"/>
              <a:ea typeface="微软雅黑" panose="020B0503020204020204" pitchFamily="34" charset="-122"/>
            </a:endParaRPr>
          </a:p>
        </p:txBody>
      </p:sp>
      <p:sp>
        <p:nvSpPr>
          <p:cNvPr id="14" name="TextBox 13"/>
          <p:cNvSpPr txBox="1"/>
          <p:nvPr/>
        </p:nvSpPr>
        <p:spPr>
          <a:xfrm>
            <a:off x="5657966" y="3290523"/>
            <a:ext cx="2344788" cy="333425"/>
          </a:xfrm>
          <a:prstGeom prst="rect">
            <a:avLst/>
          </a:prstGeom>
          <a:noFill/>
        </p:spPr>
        <p:txBody>
          <a:bodyPr wrap="square" lIns="0" tIns="0" rIns="0" bIns="0" rtlCol="0">
            <a:spAutoFit/>
          </a:bodyPr>
          <a:lstStyle/>
          <a:p>
            <a:pPr algn="just">
              <a:lnSpc>
                <a:spcPts val="1300"/>
              </a:lnSpc>
            </a:pPr>
            <a:r>
              <a:rPr lang="zh-CN" altLang="en-US" sz="1000" dirty="0" smtClean="0">
                <a:latin typeface="微软雅黑" panose="020B0503020204020204" pitchFamily="34" charset="-122"/>
                <a:ea typeface="微软雅黑" panose="020B0503020204020204" pitchFamily="34" charset="-122"/>
              </a:rPr>
              <a:t>点击</a:t>
            </a:r>
            <a:r>
              <a:rPr lang="zh-CN" altLang="en-US" sz="1000" dirty="0">
                <a:latin typeface="微软雅黑" panose="020B0503020204020204" pitchFamily="34" charset="-122"/>
                <a:ea typeface="微软雅黑" panose="020B0503020204020204" pitchFamily="34" charset="-122"/>
              </a:rPr>
              <a:t>输入简要文字内容，文字内容需概括精炼</a:t>
            </a:r>
            <a:r>
              <a:rPr lang="zh-CN" altLang="en-US" sz="1000" dirty="0" smtClean="0">
                <a:latin typeface="微软雅黑" panose="020B0503020204020204" pitchFamily="34" charset="-122"/>
                <a:ea typeface="微软雅黑" panose="020B0503020204020204" pitchFamily="34" charset="-122"/>
              </a:rPr>
              <a:t>，言简意赅</a:t>
            </a:r>
            <a:r>
              <a:rPr lang="zh-CN" altLang="en-US" sz="1000" dirty="0">
                <a:latin typeface="微软雅黑" panose="020B0503020204020204" pitchFamily="34" charset="-122"/>
                <a:ea typeface="微软雅黑" panose="020B0503020204020204" pitchFamily="34" charset="-122"/>
              </a:rPr>
              <a:t>的说明分项</a:t>
            </a:r>
            <a:r>
              <a:rPr lang="zh-CN" altLang="en-US" sz="1000" dirty="0" smtClean="0">
                <a:latin typeface="微软雅黑" panose="020B0503020204020204" pitchFamily="34" charset="-122"/>
                <a:ea typeface="微软雅黑" panose="020B0503020204020204" pitchFamily="34" charset="-122"/>
              </a:rPr>
              <a:t>内容</a:t>
            </a:r>
            <a:r>
              <a:rPr lang="en-US" altLang="zh-CN" sz="1000" dirty="0" smtClean="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15" name="TextBox 14"/>
          <p:cNvSpPr txBox="1"/>
          <p:nvPr/>
        </p:nvSpPr>
        <p:spPr>
          <a:xfrm>
            <a:off x="5657966" y="2994662"/>
            <a:ext cx="2322652" cy="215444"/>
          </a:xfrm>
          <a:prstGeom prst="rect">
            <a:avLst/>
          </a:prstGeom>
          <a:noFill/>
        </p:spPr>
        <p:txBody>
          <a:bodyPr wrap="square" lIns="0" tIns="0" rIns="0" bIns="0" rtlCol="0">
            <a:spAutoFit/>
          </a:bodyPr>
          <a:lstStyle/>
          <a:p>
            <a:r>
              <a:rPr lang="zh-CN" altLang="en-US" sz="1400" b="1" dirty="0" smtClean="0">
                <a:latin typeface="微软雅黑" panose="020B0503020204020204" pitchFamily="34" charset="-122"/>
                <a:ea typeface="微软雅黑" panose="020B0503020204020204" pitchFamily="34" charset="-122"/>
              </a:rPr>
              <a:t>微博营销</a:t>
            </a:r>
            <a:endParaRPr lang="zh-CN" altLang="en-US" sz="1400" b="1" dirty="0">
              <a:latin typeface="微软雅黑" panose="020B0503020204020204" pitchFamily="34" charset="-122"/>
              <a:ea typeface="微软雅黑" panose="020B0503020204020204" pitchFamily="34" charset="-122"/>
            </a:endParaRPr>
          </a:p>
        </p:txBody>
      </p:sp>
      <p:sp>
        <p:nvSpPr>
          <p:cNvPr id="16" name="TextBox 15"/>
          <p:cNvSpPr txBox="1"/>
          <p:nvPr/>
        </p:nvSpPr>
        <p:spPr>
          <a:xfrm>
            <a:off x="1193470" y="4121103"/>
            <a:ext cx="2344788" cy="333425"/>
          </a:xfrm>
          <a:prstGeom prst="rect">
            <a:avLst/>
          </a:prstGeom>
          <a:noFill/>
        </p:spPr>
        <p:txBody>
          <a:bodyPr wrap="square" lIns="0" tIns="0" rIns="0" bIns="0" rtlCol="0">
            <a:spAutoFit/>
          </a:bodyPr>
          <a:lstStyle/>
          <a:p>
            <a:pPr algn="r">
              <a:lnSpc>
                <a:spcPts val="1300"/>
              </a:lnSpc>
            </a:pPr>
            <a:r>
              <a:rPr lang="zh-CN" altLang="en-US" sz="1000" dirty="0" smtClean="0">
                <a:latin typeface="微软雅黑" panose="020B0503020204020204" pitchFamily="34" charset="-122"/>
                <a:ea typeface="微软雅黑" panose="020B0503020204020204" pitchFamily="34" charset="-122"/>
              </a:rPr>
              <a:t>点击</a:t>
            </a:r>
            <a:r>
              <a:rPr lang="zh-CN" altLang="en-US" sz="1000" dirty="0">
                <a:latin typeface="微软雅黑" panose="020B0503020204020204" pitchFamily="34" charset="-122"/>
                <a:ea typeface="微软雅黑" panose="020B0503020204020204" pitchFamily="34" charset="-122"/>
              </a:rPr>
              <a:t>输入简要文字内容，文字内容需概括精炼</a:t>
            </a:r>
            <a:r>
              <a:rPr lang="zh-CN" altLang="en-US" sz="1000" dirty="0" smtClean="0">
                <a:latin typeface="微软雅黑" panose="020B0503020204020204" pitchFamily="34" charset="-122"/>
                <a:ea typeface="微软雅黑" panose="020B0503020204020204" pitchFamily="34" charset="-122"/>
              </a:rPr>
              <a:t>，言简意赅</a:t>
            </a:r>
            <a:r>
              <a:rPr lang="zh-CN" altLang="en-US" sz="1000" dirty="0">
                <a:latin typeface="微软雅黑" panose="020B0503020204020204" pitchFamily="34" charset="-122"/>
                <a:ea typeface="微软雅黑" panose="020B0503020204020204" pitchFamily="34" charset="-122"/>
              </a:rPr>
              <a:t>的说明分项</a:t>
            </a:r>
            <a:r>
              <a:rPr lang="zh-CN" altLang="en-US" sz="1000" dirty="0" smtClean="0">
                <a:latin typeface="微软雅黑" panose="020B0503020204020204" pitchFamily="34" charset="-122"/>
                <a:ea typeface="微软雅黑" panose="020B0503020204020204" pitchFamily="34" charset="-122"/>
              </a:rPr>
              <a:t>内容</a:t>
            </a:r>
            <a:r>
              <a:rPr lang="en-US" altLang="zh-CN" sz="1000" dirty="0" smtClean="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17" name="TextBox 16"/>
          <p:cNvSpPr txBox="1"/>
          <p:nvPr/>
        </p:nvSpPr>
        <p:spPr>
          <a:xfrm>
            <a:off x="1193470" y="3825242"/>
            <a:ext cx="2322652" cy="215444"/>
          </a:xfrm>
          <a:prstGeom prst="rect">
            <a:avLst/>
          </a:prstGeom>
          <a:noFill/>
        </p:spPr>
        <p:txBody>
          <a:bodyPr wrap="square" lIns="0" tIns="0" rIns="0" bIns="0" rtlCol="0">
            <a:spAutoFit/>
          </a:bodyPr>
          <a:lstStyle/>
          <a:p>
            <a:pPr algn="r"/>
            <a:r>
              <a:rPr lang="zh-CN" altLang="en-US" sz="1400" b="1" dirty="0" smtClean="0">
                <a:latin typeface="微软雅黑" panose="020B0503020204020204" pitchFamily="34" charset="-122"/>
                <a:ea typeface="微软雅黑" panose="020B0503020204020204" pitchFamily="34" charset="-122"/>
              </a:rPr>
              <a:t>微信营销</a:t>
            </a:r>
            <a:endParaRPr lang="zh-CN" altLang="en-US" sz="1400" b="1" dirty="0">
              <a:latin typeface="微软雅黑" panose="020B0503020204020204" pitchFamily="34" charset="-122"/>
              <a:ea typeface="微软雅黑" panose="020B0503020204020204" pitchFamily="34" charset="-122"/>
            </a:endParaRPr>
          </a:p>
        </p:txBody>
      </p:sp>
      <p:sp>
        <p:nvSpPr>
          <p:cNvPr id="18" name="Freeform 7"/>
          <p:cNvSpPr>
            <a:spLocks noEditPoints="1"/>
          </p:cNvSpPr>
          <p:nvPr/>
        </p:nvSpPr>
        <p:spPr bwMode="auto">
          <a:xfrm>
            <a:off x="5021024" y="3142073"/>
            <a:ext cx="364338" cy="288742"/>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19" name="组合 18"/>
          <p:cNvGrpSpPr/>
          <p:nvPr/>
        </p:nvGrpSpPr>
        <p:grpSpPr>
          <a:xfrm>
            <a:off x="3797940" y="3926436"/>
            <a:ext cx="364486" cy="304976"/>
            <a:chOff x="4178300" y="4422775"/>
            <a:chExt cx="388938" cy="325438"/>
          </a:xfrm>
          <a:solidFill>
            <a:srgbClr val="1E90B4"/>
          </a:solidFill>
        </p:grpSpPr>
        <p:sp>
          <p:nvSpPr>
            <p:cNvPr id="20"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 name="Freeform 5"/>
          <p:cNvSpPr/>
          <p:nvPr/>
        </p:nvSpPr>
        <p:spPr bwMode="auto">
          <a:xfrm>
            <a:off x="5025445" y="1362035"/>
            <a:ext cx="355496" cy="358859"/>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9"/>
          <p:cNvSpPr/>
          <p:nvPr/>
        </p:nvSpPr>
        <p:spPr bwMode="auto">
          <a:xfrm>
            <a:off x="3726503" y="2225734"/>
            <a:ext cx="507360" cy="292620"/>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TextBox 23"/>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16" presetClass="entr" presetSubtype="4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Horizontal)">
                                      <p:cBhvr>
                                        <p:cTn id="15" dur="500"/>
                                        <p:tgtEl>
                                          <p:spTgt spid="5"/>
                                        </p:tgtEl>
                                      </p:cBhvr>
                                    </p:animEffect>
                                  </p:childTnLst>
                                </p:cTn>
                              </p:par>
                            </p:childTnLst>
                          </p:cTn>
                        </p:par>
                        <p:par>
                          <p:cTn id="16" fill="hold">
                            <p:stCondLst>
                              <p:cond delay="135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par>
                                <p:cTn id="42" presetID="53" presetClass="entr" presetSubtype="16" fill="hold" grpId="0" nodeType="withEffect">
                                  <p:stCondLst>
                                    <p:cond delay="4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60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par>
                                <p:cTn id="52" presetID="53" presetClass="entr" presetSubtype="16" fill="hold" nodeType="withEffect">
                                  <p:stCondLst>
                                    <p:cond delay="6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1850"/>
                            </p:stCondLst>
                            <p:childTnLst>
                              <p:par>
                                <p:cTn id="58" presetID="22" presetClass="entr" presetSubtype="8"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500"/>
                                        <p:tgtEl>
                                          <p:spTgt spid="1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right)">
                                      <p:cBhvr>
                                        <p:cTn id="72" dur="500"/>
                                        <p:tgtEl>
                                          <p:spTgt spid="17"/>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right)">
                                      <p:cBhvr>
                                        <p:cTn id="75" dur="500"/>
                                        <p:tgtEl>
                                          <p:spTgt spid="16"/>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right)">
                                      <p:cBhvr>
                                        <p:cTn id="78" dur="500"/>
                                        <p:tgtEl>
                                          <p:spTgt spid="1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right)">
                                      <p:cBhvr>
                                        <p:cTn id="81" dur="500"/>
                                        <p:tgtEl>
                                          <p:spTgt spid="13"/>
                                        </p:tgtEl>
                                      </p:cBhvr>
                                    </p:animEffect>
                                  </p:childTnLst>
                                </p:cTn>
                              </p:par>
                            </p:childTnLst>
                          </p:cTn>
                        </p:par>
                        <p:par>
                          <p:cTn id="82" fill="hold">
                            <p:stCondLst>
                              <p:cond delay="2350"/>
                            </p:stCondLst>
                            <p:childTnLst>
                              <p:par>
                                <p:cTn id="83" presetID="42"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anim calcmode="lin" valueType="num">
                                      <p:cBhvr>
                                        <p:cTn id="86" dur="1000" fill="hold"/>
                                        <p:tgtEl>
                                          <p:spTgt spid="24"/>
                                        </p:tgtEl>
                                        <p:attrNameLst>
                                          <p:attrName>ppt_x</p:attrName>
                                        </p:attrNameLst>
                                      </p:cBhvr>
                                      <p:tavLst>
                                        <p:tav tm="0">
                                          <p:val>
                                            <p:strVal val="#ppt_x"/>
                                          </p:val>
                                        </p:tav>
                                        <p:tav tm="100000">
                                          <p:val>
                                            <p:strVal val="#ppt_x"/>
                                          </p:val>
                                        </p:tav>
                                      </p:tavLst>
                                    </p:anim>
                                    <p:anim calcmode="lin" valueType="num">
                                      <p:cBhvr>
                                        <p:cTn id="8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animBg="1"/>
      <p:bldP spid="22" grpId="0" animBg="1"/>
      <p:bldP spid="23" grpId="0" animBg="1"/>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512925" y="1542228"/>
            <a:ext cx="2027143" cy="2020491"/>
            <a:chOff x="1440917" y="1548121"/>
            <a:chExt cx="2027143" cy="2020491"/>
          </a:xfrm>
          <a:solidFill>
            <a:srgbClr val="F67908"/>
          </a:solidFill>
        </p:grpSpPr>
        <p:sp>
          <p:nvSpPr>
            <p:cNvPr id="6"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vert="horz" wrap="square" lIns="91440" tIns="45720" rIns="91440" bIns="45720" numCol="1" anchor="t" anchorCtr="0" compatLnSpc="1"/>
            <a:lstStyle/>
            <a:p>
              <a:endParaRPr lang="zh-CN" altLang="en-US"/>
            </a:p>
          </p:txBody>
        </p:sp>
        <p:sp>
          <p:nvSpPr>
            <p:cNvPr id="7" name="TextBox 6"/>
            <p:cNvSpPr txBox="1"/>
            <p:nvPr/>
          </p:nvSpPr>
          <p:spPr>
            <a:xfrm>
              <a:off x="1868023" y="2031734"/>
              <a:ext cx="1304283" cy="307777"/>
            </a:xfrm>
            <a:prstGeom prst="rect">
              <a:avLst/>
            </a:prstGeom>
            <a:grp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小标题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 name="TextBox 9"/>
            <p:cNvSpPr txBox="1">
              <a:spLocks noChangeArrowheads="1"/>
            </p:cNvSpPr>
            <p:nvPr/>
          </p:nvSpPr>
          <p:spPr bwMode="auto">
            <a:xfrm>
              <a:off x="1970406" y="2491031"/>
              <a:ext cx="930063" cy="58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smtClean="0">
                  <a:solidFill>
                    <a:schemeClr val="bg1"/>
                  </a:solidFill>
                  <a:latin typeface="微软雅黑" panose="020B0503020204020204" pitchFamily="34" charset="-122"/>
                  <a:ea typeface="微软雅黑" panose="020B0503020204020204" pitchFamily="34" charset="-122"/>
                </a:rPr>
                <a:t>40</a:t>
              </a:r>
              <a:r>
                <a:rPr lang="en-US" altLang="zh-CN" sz="2000" b="1" dirty="0" smtClean="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183676" y="2938934"/>
            <a:ext cx="1640481" cy="1635098"/>
            <a:chOff x="3111668" y="2944827"/>
            <a:chExt cx="1640481" cy="1635098"/>
          </a:xfrm>
          <a:solidFill>
            <a:srgbClr val="DFAA33"/>
          </a:solidFill>
        </p:grpSpPr>
        <p:sp>
          <p:nvSpPr>
            <p:cNvPr id="10"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vert="horz" wrap="square" lIns="91440" tIns="45720" rIns="91440" bIns="45720" numCol="1" anchor="t" anchorCtr="0" compatLnSpc="1"/>
            <a:lstStyle/>
            <a:p>
              <a:endParaRPr lang="zh-CN" altLang="en-US"/>
            </a:p>
          </p:txBody>
        </p:sp>
        <p:sp>
          <p:nvSpPr>
            <p:cNvPr id="11" name="TextBox 10"/>
            <p:cNvSpPr txBox="1"/>
            <p:nvPr/>
          </p:nvSpPr>
          <p:spPr>
            <a:xfrm>
              <a:off x="3421329" y="3308756"/>
              <a:ext cx="1078663" cy="276999"/>
            </a:xfrm>
            <a:prstGeom prst="rect">
              <a:avLst/>
            </a:prstGeom>
            <a:grpFill/>
          </p:spPr>
          <p:txBody>
            <a:bodyPr wrap="square" lIns="0" tIns="0" rIns="0" bIns="0"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小标题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TextBox 9"/>
            <p:cNvSpPr txBox="1">
              <a:spLocks noChangeArrowheads="1"/>
            </p:cNvSpPr>
            <p:nvPr/>
          </p:nvSpPr>
          <p:spPr bwMode="auto">
            <a:xfrm>
              <a:off x="3466877" y="3620484"/>
              <a:ext cx="930063" cy="58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smtClean="0">
                  <a:solidFill>
                    <a:schemeClr val="bg1"/>
                  </a:solidFill>
                  <a:latin typeface="微软雅黑" panose="020B0503020204020204" pitchFamily="34" charset="-122"/>
                  <a:ea typeface="微软雅黑" panose="020B0503020204020204" pitchFamily="34" charset="-122"/>
                </a:rPr>
                <a:t>30</a:t>
              </a:r>
              <a:r>
                <a:rPr lang="en-US" altLang="zh-CN" sz="2000" b="1" dirty="0" smtClean="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326373" y="1904483"/>
            <a:ext cx="1300156" cy="1295980"/>
            <a:chOff x="4254365" y="1910376"/>
            <a:chExt cx="1300156" cy="1295980"/>
          </a:xfrm>
        </p:grpSpPr>
        <p:sp>
          <p:nvSpPr>
            <p:cNvPr id="14"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15" name="TextBox 14"/>
            <p:cNvSpPr txBox="1"/>
            <p:nvPr/>
          </p:nvSpPr>
          <p:spPr>
            <a:xfrm>
              <a:off x="4318760" y="2218183"/>
              <a:ext cx="901312" cy="215444"/>
            </a:xfrm>
            <a:prstGeom prst="rect">
              <a:avLst/>
            </a:prstGeom>
            <a:noFill/>
          </p:spPr>
          <p:txBody>
            <a:bodyPr wrap="square" lIns="0" tIns="0" rIns="0" bIns="0"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小标题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TextBox 9"/>
            <p:cNvSpPr txBox="1">
              <a:spLocks noChangeArrowheads="1"/>
            </p:cNvSpPr>
            <p:nvPr/>
          </p:nvSpPr>
          <p:spPr bwMode="auto">
            <a:xfrm>
              <a:off x="4396940" y="2413757"/>
              <a:ext cx="930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smtClean="0">
                  <a:solidFill>
                    <a:schemeClr val="bg1"/>
                  </a:solidFill>
                  <a:latin typeface="微软雅黑" panose="020B0503020204020204" pitchFamily="34" charset="-122"/>
                  <a:ea typeface="微软雅黑" panose="020B0503020204020204" pitchFamily="34" charset="-122"/>
                </a:rPr>
                <a:t>20</a:t>
              </a:r>
              <a:r>
                <a:rPr lang="en-US" altLang="zh-CN" sz="2000" b="1" dirty="0" smtClean="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3467269" y="1203598"/>
            <a:ext cx="1073298" cy="1069851"/>
            <a:chOff x="3395261" y="1209491"/>
            <a:chExt cx="1073298" cy="1069851"/>
          </a:xfrm>
          <a:solidFill>
            <a:srgbClr val="DFAA33"/>
          </a:solidFill>
        </p:grpSpPr>
        <p:sp>
          <p:nvSpPr>
            <p:cNvPr id="18"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endParaRPr lang="zh-CN" altLang="en-US"/>
            </a:p>
          </p:txBody>
        </p:sp>
        <p:sp>
          <p:nvSpPr>
            <p:cNvPr id="19" name="TextBox 18"/>
            <p:cNvSpPr txBox="1"/>
            <p:nvPr/>
          </p:nvSpPr>
          <p:spPr>
            <a:xfrm>
              <a:off x="3563555" y="1425515"/>
              <a:ext cx="698523" cy="184666"/>
            </a:xfrm>
            <a:prstGeom prst="rect">
              <a:avLst/>
            </a:prstGeom>
            <a:grpFill/>
          </p:spPr>
          <p:txBody>
            <a:bodyPr wrap="square" lIns="0" tIns="0" rIns="0" bIns="0" rtlCol="0">
              <a:spAutoFit/>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小标题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0" name="TextBox 9"/>
            <p:cNvSpPr txBox="1">
              <a:spLocks noChangeArrowheads="1"/>
            </p:cNvSpPr>
            <p:nvPr/>
          </p:nvSpPr>
          <p:spPr bwMode="auto">
            <a:xfrm>
              <a:off x="3555043" y="1654258"/>
              <a:ext cx="753732" cy="4616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b="1" dirty="0" smtClean="0">
                  <a:solidFill>
                    <a:schemeClr val="bg1"/>
                  </a:solidFill>
                  <a:latin typeface="微软雅黑" panose="020B0503020204020204" pitchFamily="34" charset="-122"/>
                  <a:ea typeface="微软雅黑" panose="020B0503020204020204" pitchFamily="34" charset="-122"/>
                </a:rPr>
                <a:t>10</a:t>
              </a:r>
              <a:r>
                <a:rPr lang="en-US" altLang="zh-CN" sz="1600" b="1" dirty="0" smtClean="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21" name="TextBox 20"/>
          <p:cNvSpPr txBox="1"/>
          <p:nvPr/>
        </p:nvSpPr>
        <p:spPr>
          <a:xfrm>
            <a:off x="4761636" y="1355511"/>
            <a:ext cx="3338756"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点击输入本栏的具体文字，简明扼要的说明分项内容，此为概念图解，请根据您的具体内容酌情修改</a:t>
            </a:r>
            <a:endParaRPr lang="en-US" altLang="zh-CN" dirty="0">
              <a:solidFill>
                <a:schemeClr val="tx1"/>
              </a:solidFill>
            </a:endParaRPr>
          </a:p>
        </p:txBody>
      </p:sp>
      <p:sp>
        <p:nvSpPr>
          <p:cNvPr id="22" name="TextBox 21"/>
          <p:cNvSpPr txBox="1"/>
          <p:nvPr/>
        </p:nvSpPr>
        <p:spPr>
          <a:xfrm>
            <a:off x="5796136" y="2299530"/>
            <a:ext cx="266429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点击输入本栏的具体文字，简明扼要的说明分项内容，此为概念图解，请根据您的具体内容酌情修改</a:t>
            </a:r>
            <a:endParaRPr lang="en-US" altLang="zh-CN" dirty="0">
              <a:solidFill>
                <a:schemeClr val="tx1"/>
              </a:solidFill>
            </a:endParaRPr>
          </a:p>
        </p:txBody>
      </p:sp>
      <p:sp>
        <p:nvSpPr>
          <p:cNvPr id="23" name="TextBox 22"/>
          <p:cNvSpPr txBox="1"/>
          <p:nvPr/>
        </p:nvSpPr>
        <p:spPr>
          <a:xfrm>
            <a:off x="4976451" y="3598808"/>
            <a:ext cx="3123941"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点击输入本栏的具体文字，简明扼要的说明分项内容，此为概念图解，请根据您的具体内容酌情修改</a:t>
            </a:r>
            <a:endParaRPr lang="en-US" altLang="zh-CN" dirty="0">
              <a:solidFill>
                <a:schemeClr val="tx1"/>
              </a:solidFill>
            </a:endParaRPr>
          </a:p>
        </p:txBody>
      </p:sp>
      <p:sp>
        <p:nvSpPr>
          <p:cNvPr id="24" name="TextBox 23"/>
          <p:cNvSpPr txBox="1"/>
          <p:nvPr/>
        </p:nvSpPr>
        <p:spPr>
          <a:xfrm>
            <a:off x="767241" y="3598808"/>
            <a:ext cx="1759256"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点击输入本栏的具体文字，简明扼要的说明分项内容，此为概念图解，请根据您的具体内容酌情修改</a:t>
            </a:r>
            <a:endParaRPr lang="en-US" altLang="zh-CN" dirty="0">
              <a:solidFill>
                <a:schemeClr val="tx1"/>
              </a:solidFill>
            </a:endParaRPr>
          </a:p>
        </p:txBody>
      </p:sp>
      <p:sp>
        <p:nvSpPr>
          <p:cNvPr id="25" name="TextBox 24"/>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par>
                                <p:cTn id="12" presetID="2" presetClass="entr" presetSubtype="1"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ppt_x"/>
                                          </p:val>
                                        </p:tav>
                                        <p:tav tm="100000">
                                          <p:val>
                                            <p:strVal val="#ppt_x"/>
                                          </p:val>
                                        </p:tav>
                                      </p:tavLst>
                                    </p:anim>
                                    <p:anim calcmode="lin" valueType="num">
                                      <p:cBhvr additive="base">
                                        <p:cTn id="15" dur="500" fill="hold"/>
                                        <p:tgtEl>
                                          <p:spTgt spid="17"/>
                                        </p:tgtEl>
                                        <p:attrNameLst>
                                          <p:attrName>ppt_y</p:attrName>
                                        </p:attrNameLst>
                                      </p:cBhvr>
                                      <p:tavLst>
                                        <p:tav tm="0">
                                          <p:val>
                                            <p:strVal val="0-#ppt_h/2"/>
                                          </p:val>
                                        </p:tav>
                                        <p:tav tm="100000">
                                          <p:val>
                                            <p:strVal val="#ppt_y"/>
                                          </p:val>
                                        </p:tav>
                                      </p:tavLst>
                                    </p:anim>
                                  </p:childTnLst>
                                </p:cTn>
                              </p:par>
                              <p:par>
                                <p:cTn id="16" presetID="2" presetClass="entr" presetSubtype="2" fill="hold" nodeType="withEffect">
                                  <p:stCondLst>
                                    <p:cond delay="2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4" fill="hold" nodeType="withEffect">
                                  <p:stCondLst>
                                    <p:cond delay="40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8" fill="hold" nodeType="withEffect">
                                  <p:stCondLst>
                                    <p:cond delay="6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p:stCondLst>
                              <p:cond delay="1100"/>
                            </p:stCondLst>
                            <p:childTnLst>
                              <p:par>
                                <p:cTn id="29" presetID="2" presetClass="entr" presetSubtype="2"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1+#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1+#ppt_w/2"/>
                                          </p:val>
                                        </p:tav>
                                        <p:tav tm="100000">
                                          <p:val>
                                            <p:strVal val="#ppt_x"/>
                                          </p:val>
                                        </p:tav>
                                      </p:tavLst>
                                    </p:anim>
                                    <p:anim calcmode="lin" valueType="num">
                                      <p:cBhvr additive="base">
                                        <p:cTn id="40" dur="5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par>
                          <p:cTn id="45" fill="hold">
                            <p:stCondLst>
                              <p:cond delay="1600"/>
                            </p:stCondLst>
                            <p:childTnLst>
                              <p:par>
                                <p:cTn id="46" presetID="42"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1" grpId="0"/>
      <p:bldP spid="22" grpId="0"/>
      <p:bldP spid="23" grpId="0"/>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Desktop\图形1.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481832"/>
            <a:ext cx="7668344" cy="9509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524328" y="-20538"/>
            <a:ext cx="1800200" cy="7439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3200" b="1" dirty="0" smtClean="0">
                <a:solidFill>
                  <a:srgbClr val="EC8E1C"/>
                </a:solidFill>
                <a:latin typeface="微软雅黑" panose="020B0503020204020204" pitchFamily="34" charset="-122"/>
                <a:ea typeface="微软雅黑" panose="020B0503020204020204" pitchFamily="34" charset="-122"/>
              </a:rPr>
              <a:t>LOGO</a:t>
            </a:r>
            <a:endParaRPr lang="zh-CN" altLang="en-US" sz="3200" b="1" dirty="0" smtClean="0">
              <a:solidFill>
                <a:srgbClr val="EC8E1C"/>
              </a:solidFill>
              <a:latin typeface="微软雅黑" panose="020B0503020204020204" pitchFamily="34" charset="-122"/>
              <a:ea typeface="微软雅黑" panose="020B0503020204020204" pitchFamily="34" charset="-122"/>
            </a:endParaRPr>
          </a:p>
        </p:txBody>
      </p:sp>
      <p:sp>
        <p:nvSpPr>
          <p:cNvPr id="28" name="文本框 2"/>
          <p:cNvSpPr txBox="1"/>
          <p:nvPr/>
        </p:nvSpPr>
        <p:spPr>
          <a:xfrm>
            <a:off x="376614" y="127673"/>
            <a:ext cx="2465430" cy="392324"/>
          </a:xfrm>
          <a:prstGeom prst="rect">
            <a:avLst/>
          </a:prstGeom>
          <a:noFill/>
        </p:spPr>
        <p:txBody>
          <a:bodyPr wrap="square" lIns="68543" tIns="34272" rIns="68543" bIns="34272" rtlCol="0">
            <a:spAutoFit/>
          </a:bodyPr>
          <a:lstStyle/>
          <a:p>
            <a:pPr algn="ctr"/>
            <a:r>
              <a:rPr lang="zh-CN" altLang="en-US" sz="2100" b="1" dirty="0">
                <a:solidFill>
                  <a:srgbClr val="EC8E1C"/>
                </a:solidFill>
                <a:latin typeface="微软雅黑" panose="020B0503020204020204" pitchFamily="34" charset="-122"/>
                <a:ea typeface="微软雅黑" panose="020B0503020204020204" pitchFamily="34" charset="-122"/>
              </a:rPr>
              <a:t>点击输入标题内容</a:t>
            </a:r>
            <a:endParaRPr lang="zh-CN" altLang="en-US" sz="2100" b="1" dirty="0">
              <a:solidFill>
                <a:srgbClr val="EC8E1C"/>
              </a:solidFill>
              <a:latin typeface="微软雅黑" panose="020B0503020204020204" pitchFamily="34" charset="-122"/>
              <a:ea typeface="微软雅黑" panose="020B0503020204020204" pitchFamily="34" charset="-122"/>
            </a:endParaRPr>
          </a:p>
        </p:txBody>
      </p:sp>
      <p:sp>
        <p:nvSpPr>
          <p:cNvPr id="5" name="椭圆 4"/>
          <p:cNvSpPr/>
          <p:nvPr/>
        </p:nvSpPr>
        <p:spPr>
          <a:xfrm>
            <a:off x="2123275" y="1107218"/>
            <a:ext cx="687266" cy="687266"/>
          </a:xfrm>
          <a:prstGeom prst="ellipse">
            <a:avLst/>
          </a:prstGeom>
          <a:solidFill>
            <a:srgbClr val="C1671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6" name="椭圆 5"/>
          <p:cNvSpPr/>
          <p:nvPr/>
        </p:nvSpPr>
        <p:spPr>
          <a:xfrm>
            <a:off x="2123275" y="3721284"/>
            <a:ext cx="687266" cy="687266"/>
          </a:xfrm>
          <a:prstGeom prst="ellipse">
            <a:avLst/>
          </a:prstGeom>
          <a:solidFill>
            <a:srgbClr val="C1671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7" name="椭圆 6"/>
          <p:cNvSpPr/>
          <p:nvPr/>
        </p:nvSpPr>
        <p:spPr>
          <a:xfrm>
            <a:off x="3430308" y="2414251"/>
            <a:ext cx="687266" cy="687266"/>
          </a:xfrm>
          <a:prstGeom prst="ellips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8" name="椭圆 7"/>
          <p:cNvSpPr/>
          <p:nvPr/>
        </p:nvSpPr>
        <p:spPr>
          <a:xfrm>
            <a:off x="816242" y="2414251"/>
            <a:ext cx="687266" cy="687266"/>
          </a:xfrm>
          <a:prstGeom prst="ellips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9" name="椭圆 8"/>
          <p:cNvSpPr/>
          <p:nvPr/>
        </p:nvSpPr>
        <p:spPr>
          <a:xfrm rot="2700000">
            <a:off x="3051286" y="1490039"/>
            <a:ext cx="687266" cy="68726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10" name="椭圆 9"/>
          <p:cNvSpPr/>
          <p:nvPr/>
        </p:nvSpPr>
        <p:spPr>
          <a:xfrm rot="2700000">
            <a:off x="1202862" y="3338463"/>
            <a:ext cx="687266" cy="68726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11" name="椭圆 10"/>
          <p:cNvSpPr/>
          <p:nvPr/>
        </p:nvSpPr>
        <p:spPr>
          <a:xfrm rot="-2700000">
            <a:off x="3051286" y="3338463"/>
            <a:ext cx="687266" cy="68726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12" name="椭圆 11"/>
          <p:cNvSpPr/>
          <p:nvPr/>
        </p:nvSpPr>
        <p:spPr>
          <a:xfrm rot="-2700000">
            <a:off x="1202862" y="1490039"/>
            <a:ext cx="687266" cy="68726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anose="020B0503020204020204" pitchFamily="34" charset="-122"/>
                <a:ea typeface="微软雅黑" panose="020B0503020204020204" pitchFamily="34" charset="-122"/>
              </a:rPr>
              <a:t>子</a:t>
            </a:r>
            <a:r>
              <a:rPr lang="zh-CN" altLang="en-US" sz="1200" dirty="0" smtClean="0">
                <a:latin typeface="微软雅黑" panose="020B0503020204020204" pitchFamily="34" charset="-122"/>
                <a:ea typeface="微软雅黑" panose="020B0503020204020204" pitchFamily="34" charset="-122"/>
              </a:rPr>
              <a:t>产品</a:t>
            </a:r>
            <a:endParaRPr lang="zh-CN" altLang="en-US" sz="1200" dirty="0">
              <a:latin typeface="微软雅黑" panose="020B0503020204020204" pitchFamily="34" charset="-122"/>
              <a:ea typeface="微软雅黑" panose="020B0503020204020204" pitchFamily="34" charset="-122"/>
            </a:endParaRPr>
          </a:p>
        </p:txBody>
      </p:sp>
      <p:sp>
        <p:nvSpPr>
          <p:cNvPr id="13" name="等腰三角形 12"/>
          <p:cNvSpPr/>
          <p:nvPr/>
        </p:nvSpPr>
        <p:spPr>
          <a:xfrm>
            <a:off x="2389564" y="1821314"/>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V="1">
            <a:off x="2389564" y="3540150"/>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a:off x="3248982" y="2680732"/>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flipV="1">
            <a:off x="1530146" y="2680732"/>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2700000">
            <a:off x="2997263" y="2073032"/>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2700000" flipV="1">
            <a:off x="1781863" y="3288432"/>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8100000">
            <a:off x="2997263" y="3288432"/>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8100000" flipV="1">
            <a:off x="1781863" y="2073032"/>
            <a:ext cx="154688" cy="154304"/>
          </a:xfrm>
          <a:prstGeom prst="triangl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723826" y="2014802"/>
            <a:ext cx="1486164" cy="1486164"/>
          </a:xfrm>
          <a:prstGeom prst="ellipse">
            <a:avLst/>
          </a:prstGeom>
          <a:solidFill>
            <a:srgbClr val="DFA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2025556" y="2326997"/>
            <a:ext cx="882704"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00" b="1" dirty="0" smtClean="0">
                <a:solidFill>
                  <a:schemeClr val="bg1"/>
                </a:solidFill>
              </a:rPr>
              <a:t>核心产品</a:t>
            </a:r>
            <a:endParaRPr lang="en-US" altLang="zh-CN" sz="2800" b="1" dirty="0">
              <a:solidFill>
                <a:schemeClr val="bg1"/>
              </a:solidFill>
            </a:endParaRPr>
          </a:p>
        </p:txBody>
      </p:sp>
      <p:sp>
        <p:nvSpPr>
          <p:cNvPr id="23" name="圆角矩形 22"/>
          <p:cNvSpPr/>
          <p:nvPr/>
        </p:nvSpPr>
        <p:spPr>
          <a:xfrm>
            <a:off x="4917105" y="1343473"/>
            <a:ext cx="3437649" cy="864096"/>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4917105" y="2387712"/>
            <a:ext cx="3437649" cy="864096"/>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4917105" y="3431952"/>
            <a:ext cx="3437649" cy="864096"/>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4742695" y="1599998"/>
            <a:ext cx="351046" cy="351046"/>
            <a:chOff x="3683368" y="2342383"/>
            <a:chExt cx="351046" cy="351046"/>
          </a:xfrm>
          <a:solidFill>
            <a:srgbClr val="DFAA33"/>
          </a:solidFill>
        </p:grpSpPr>
        <p:sp>
          <p:nvSpPr>
            <p:cNvPr id="29" name="椭圆 28"/>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200" b="1" dirty="0" smtClean="0">
                  <a:solidFill>
                    <a:schemeClr val="bg1"/>
                  </a:solidFill>
                  <a:latin typeface="微软雅黑" panose="020B0503020204020204" pitchFamily="34" charset="-122"/>
                  <a:ea typeface="微软雅黑" panose="020B0503020204020204" pitchFamily="34" charset="-122"/>
                </a:rPr>
                <a:t>1</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742695" y="2644237"/>
            <a:ext cx="351046" cy="351046"/>
            <a:chOff x="3683368" y="2342383"/>
            <a:chExt cx="351046" cy="351046"/>
          </a:xfrm>
          <a:solidFill>
            <a:srgbClr val="C1671D"/>
          </a:solidFill>
        </p:grpSpPr>
        <p:sp>
          <p:nvSpPr>
            <p:cNvPr id="32" name="椭圆 3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200" b="1" dirty="0" smtClean="0">
                  <a:solidFill>
                    <a:schemeClr val="bg1"/>
                  </a:solidFill>
                  <a:latin typeface="微软雅黑" panose="020B0503020204020204" pitchFamily="34" charset="-122"/>
                  <a:ea typeface="微软雅黑" panose="020B0503020204020204" pitchFamily="34" charset="-122"/>
                </a:rPr>
                <a:t>2</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742695" y="3688477"/>
            <a:ext cx="351046" cy="351046"/>
            <a:chOff x="3683368" y="2342383"/>
            <a:chExt cx="351046" cy="351046"/>
          </a:xfrm>
          <a:solidFill>
            <a:srgbClr val="DFAA33"/>
          </a:solidFill>
        </p:grpSpPr>
        <p:sp>
          <p:nvSpPr>
            <p:cNvPr id="35" name="椭圆 34"/>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200" b="1" dirty="0" smtClean="0">
                  <a:solidFill>
                    <a:schemeClr val="bg1"/>
                  </a:solidFill>
                  <a:latin typeface="微软雅黑" panose="020B0503020204020204" pitchFamily="34" charset="-122"/>
                  <a:ea typeface="微软雅黑" panose="020B0503020204020204" pitchFamily="34" charset="-122"/>
                </a:rPr>
                <a:t>3</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37" name="TextBox 36"/>
          <p:cNvSpPr txBox="1"/>
          <p:nvPr/>
        </p:nvSpPr>
        <p:spPr>
          <a:xfrm>
            <a:off x="5207301" y="1525453"/>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smtClean="0">
                <a:solidFill>
                  <a:schemeClr val="tx1"/>
                </a:solidFill>
              </a:rPr>
              <a:t>产品说明一</a:t>
            </a:r>
            <a:r>
              <a:rPr lang="en-US" altLang="zh-CN" dirty="0" smtClean="0">
                <a:solidFill>
                  <a:schemeClr val="tx1"/>
                </a:solidFill>
              </a:rPr>
              <a:t>……</a:t>
            </a:r>
            <a:r>
              <a:rPr lang="zh-CN" altLang="en-US" dirty="0" smtClean="0">
                <a:solidFill>
                  <a:schemeClr val="tx1"/>
                </a:solidFill>
              </a:rPr>
              <a:t>点击</a:t>
            </a:r>
            <a:r>
              <a:rPr lang="zh-CN" altLang="en-US" dirty="0">
                <a:solidFill>
                  <a:schemeClr val="tx1"/>
                </a:solidFill>
              </a:rPr>
              <a:t>输入本栏的具体文字，简明扼要的说明分项内容，此为概念图解，请根据您的具体内容酌情修改</a:t>
            </a:r>
            <a:endParaRPr lang="en-US" altLang="zh-CN" dirty="0">
              <a:solidFill>
                <a:schemeClr val="tx1"/>
              </a:solidFill>
            </a:endParaRPr>
          </a:p>
        </p:txBody>
      </p:sp>
      <p:sp>
        <p:nvSpPr>
          <p:cNvPr id="38" name="TextBox 37"/>
          <p:cNvSpPr txBox="1"/>
          <p:nvPr/>
        </p:nvSpPr>
        <p:spPr>
          <a:xfrm>
            <a:off x="5207301" y="2569692"/>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chemeClr val="tx1"/>
                </a:solidFill>
              </a:rPr>
              <a:t>产品说明二</a:t>
            </a:r>
            <a:r>
              <a:rPr lang="en-US" altLang="zh-CN" dirty="0" smtClean="0">
                <a:solidFill>
                  <a:schemeClr val="tx1"/>
                </a:solidFill>
              </a:rPr>
              <a:t>……</a:t>
            </a:r>
            <a:r>
              <a:rPr lang="zh-CN" altLang="en-US" dirty="0">
                <a:solidFill>
                  <a:schemeClr val="tx1"/>
                </a:solidFill>
              </a:rPr>
              <a:t>点击输入本栏的具体文字，简明扼要的说明分项内容，此为概念图解，请根据您的具体内容酌情修改</a:t>
            </a:r>
            <a:endParaRPr lang="en-US" altLang="zh-CN" dirty="0">
              <a:solidFill>
                <a:schemeClr val="tx1"/>
              </a:solidFill>
            </a:endParaRPr>
          </a:p>
        </p:txBody>
      </p:sp>
      <p:sp>
        <p:nvSpPr>
          <p:cNvPr id="39" name="TextBox 38"/>
          <p:cNvSpPr txBox="1"/>
          <p:nvPr/>
        </p:nvSpPr>
        <p:spPr>
          <a:xfrm>
            <a:off x="5207301" y="3613932"/>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chemeClr val="tx1"/>
                </a:solidFill>
              </a:rPr>
              <a:t>产品说明三</a:t>
            </a:r>
            <a:r>
              <a:rPr lang="en-US" altLang="zh-CN" dirty="0" smtClean="0">
                <a:solidFill>
                  <a:schemeClr val="tx1"/>
                </a:solidFill>
              </a:rPr>
              <a:t>……</a:t>
            </a:r>
            <a:r>
              <a:rPr lang="zh-CN" altLang="en-US" dirty="0">
                <a:solidFill>
                  <a:schemeClr val="tx1"/>
                </a:solidFill>
              </a:rPr>
              <a:t>点击输入本栏的具体文字，简明扼要的说明分项内容，此为概念图解，请根据您的具体内容酌情修改</a:t>
            </a:r>
            <a:endParaRPr lang="en-US" altLang="zh-CN" dirty="0">
              <a:solidFill>
                <a:schemeClr val="tx1"/>
              </a:solidFill>
            </a:endParaRPr>
          </a:p>
        </p:txBody>
      </p:sp>
      <p:sp>
        <p:nvSpPr>
          <p:cNvPr id="40" name="TextBox 39"/>
          <p:cNvSpPr txBox="1"/>
          <p:nvPr/>
        </p:nvSpPr>
        <p:spPr>
          <a:xfrm>
            <a:off x="6986783" y="5596086"/>
            <a:ext cx="64953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延时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53" presetClass="entr" presetSubtype="16"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350"/>
                            </p:stCondLst>
                            <p:childTnLst>
                              <p:par>
                                <p:cTn id="24" presetID="1"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par>
                                <p:cTn id="26" presetID="64" presetClass="path" presetSubtype="0" accel="50000" decel="50000" fill="hold" grpId="1" nodeType="withEffect">
                                  <p:stCondLst>
                                    <p:cond delay="0"/>
                                  </p:stCondLst>
                                  <p:childTnLst>
                                    <p:animMotion origin="layout" path="M 4.72222E-6 0.16605 L 4.72222E-6 1.48148E-6 " pathEditMode="relative" rAng="0" ptsTypes="AA">
                                      <p:cBhvr>
                                        <p:cTn id="27" dur="500" fill="hold"/>
                                        <p:tgtEl>
                                          <p:spTgt spid="13"/>
                                        </p:tgtEl>
                                        <p:attrNameLst>
                                          <p:attrName>ppt_x</p:attrName>
                                          <p:attrName>ppt_y</p:attrName>
                                        </p:attrNameLst>
                                      </p:cBhvr>
                                      <p:rCtr x="0" y="-8302"/>
                                    </p:animMotion>
                                  </p:childTnLst>
                                </p:cTn>
                              </p:par>
                              <p:par>
                                <p:cTn id="28" presetID="1" presetClass="entr" presetSubtype="0" fill="hold" grpId="0" nodeType="withEffect">
                                  <p:stCondLst>
                                    <p:cond delay="200"/>
                                  </p:stCondLst>
                                  <p:childTnLst>
                                    <p:set>
                                      <p:cBhvr>
                                        <p:cTn id="29" dur="1" fill="hold">
                                          <p:stCondLst>
                                            <p:cond delay="0"/>
                                          </p:stCondLst>
                                        </p:cTn>
                                        <p:tgtEl>
                                          <p:spTgt spid="17"/>
                                        </p:tgtEl>
                                        <p:attrNameLst>
                                          <p:attrName>style.visibility</p:attrName>
                                        </p:attrNameLst>
                                      </p:cBhvr>
                                      <p:to>
                                        <p:strVal val="visible"/>
                                      </p:to>
                                    </p:set>
                                  </p:childTnLst>
                                </p:cTn>
                              </p:par>
                              <p:par>
                                <p:cTn id="30" presetID="64" presetClass="path" presetSubtype="0" accel="50000" decel="50000" fill="hold" grpId="1" nodeType="withEffect">
                                  <p:stCondLst>
                                    <p:cond delay="200"/>
                                  </p:stCondLst>
                                  <p:childTnLst>
                                    <p:animMotion origin="layout" path="M -0.06631 0.11852 L -4.72222E-6 -3.95062E-6 " pathEditMode="relative" rAng="0" ptsTypes="AA">
                                      <p:cBhvr>
                                        <p:cTn id="31" dur="500" fill="hold"/>
                                        <p:tgtEl>
                                          <p:spTgt spid="17"/>
                                        </p:tgtEl>
                                        <p:attrNameLst>
                                          <p:attrName>ppt_x</p:attrName>
                                          <p:attrName>ppt_y</p:attrName>
                                        </p:attrNameLst>
                                      </p:cBhvr>
                                      <p:rCtr x="3316" y="-5926"/>
                                    </p:animMotion>
                                  </p:childTnLst>
                                </p:cTn>
                              </p:par>
                              <p:par>
                                <p:cTn id="32" presetID="1" presetClass="entr" presetSubtype="0" fill="hold" grpId="0" nodeType="withEffect">
                                  <p:stCondLst>
                                    <p:cond delay="400"/>
                                  </p:stCondLst>
                                  <p:childTnLst>
                                    <p:set>
                                      <p:cBhvr>
                                        <p:cTn id="33" dur="1" fill="hold">
                                          <p:stCondLst>
                                            <p:cond delay="0"/>
                                          </p:stCondLst>
                                        </p:cTn>
                                        <p:tgtEl>
                                          <p:spTgt spid="15"/>
                                        </p:tgtEl>
                                        <p:attrNameLst>
                                          <p:attrName>style.visibility</p:attrName>
                                        </p:attrNameLst>
                                      </p:cBhvr>
                                      <p:to>
                                        <p:strVal val="visible"/>
                                      </p:to>
                                    </p:set>
                                  </p:childTnLst>
                                </p:cTn>
                              </p:par>
                              <p:par>
                                <p:cTn id="34" presetID="64" presetClass="path" presetSubtype="0" accel="50000" decel="50000" fill="hold" grpId="1" nodeType="withEffect">
                                  <p:stCondLst>
                                    <p:cond delay="400"/>
                                  </p:stCondLst>
                                  <p:childTnLst>
                                    <p:animMotion origin="layout" path="M -0.09427 -0.00061 L 1.11111E-6 -3.82716E-6 " pathEditMode="relative" rAng="0" ptsTypes="AA">
                                      <p:cBhvr>
                                        <p:cTn id="35" dur="500" fill="hold"/>
                                        <p:tgtEl>
                                          <p:spTgt spid="15"/>
                                        </p:tgtEl>
                                        <p:attrNameLst>
                                          <p:attrName>ppt_x</p:attrName>
                                          <p:attrName>ppt_y</p:attrName>
                                        </p:attrNameLst>
                                      </p:cBhvr>
                                      <p:rCtr x="4705" y="31"/>
                                    </p:animMotion>
                                  </p:childTnLst>
                                </p:cTn>
                              </p:par>
                              <p:par>
                                <p:cTn id="36" presetID="1" presetClass="entr" presetSubtype="0" fill="hold" grpId="0" nodeType="withEffect">
                                  <p:stCondLst>
                                    <p:cond delay="600"/>
                                  </p:stCondLst>
                                  <p:childTnLst>
                                    <p:set>
                                      <p:cBhvr>
                                        <p:cTn id="37" dur="1" fill="hold">
                                          <p:stCondLst>
                                            <p:cond delay="0"/>
                                          </p:stCondLst>
                                        </p:cTn>
                                        <p:tgtEl>
                                          <p:spTgt spid="19"/>
                                        </p:tgtEl>
                                        <p:attrNameLst>
                                          <p:attrName>style.visibility</p:attrName>
                                        </p:attrNameLst>
                                      </p:cBhvr>
                                      <p:to>
                                        <p:strVal val="visible"/>
                                      </p:to>
                                    </p:set>
                                  </p:childTnLst>
                                </p:cTn>
                              </p:par>
                              <p:par>
                                <p:cTn id="38" presetID="64" presetClass="path" presetSubtype="0" accel="50000" decel="50000" fill="hold" grpId="1" nodeType="withEffect">
                                  <p:stCondLst>
                                    <p:cond delay="600"/>
                                  </p:stCondLst>
                                  <p:childTnLst>
                                    <p:animMotion origin="layout" path="M -0.06631 -0.11882 L -4.72222E-6 -3.7037E-6 " pathEditMode="relative" rAng="0" ptsTypes="AA">
                                      <p:cBhvr>
                                        <p:cTn id="39" dur="500" fill="hold"/>
                                        <p:tgtEl>
                                          <p:spTgt spid="19"/>
                                        </p:tgtEl>
                                        <p:attrNameLst>
                                          <p:attrName>ppt_x</p:attrName>
                                          <p:attrName>ppt_y</p:attrName>
                                        </p:attrNameLst>
                                      </p:cBhvr>
                                      <p:rCtr x="3316" y="5926"/>
                                    </p:animMotion>
                                  </p:childTnLst>
                                </p:cTn>
                              </p:par>
                              <p:par>
                                <p:cTn id="40" presetID="1" presetClass="entr" presetSubtype="0" fill="hold" grpId="0" nodeType="withEffect">
                                  <p:stCondLst>
                                    <p:cond delay="800"/>
                                  </p:stCondLst>
                                  <p:childTnLst>
                                    <p:set>
                                      <p:cBhvr>
                                        <p:cTn id="41" dur="1" fill="hold">
                                          <p:stCondLst>
                                            <p:cond delay="0"/>
                                          </p:stCondLst>
                                        </p:cTn>
                                        <p:tgtEl>
                                          <p:spTgt spid="14"/>
                                        </p:tgtEl>
                                        <p:attrNameLst>
                                          <p:attrName>style.visibility</p:attrName>
                                        </p:attrNameLst>
                                      </p:cBhvr>
                                      <p:to>
                                        <p:strVal val="visible"/>
                                      </p:to>
                                    </p:set>
                                  </p:childTnLst>
                                </p:cTn>
                              </p:par>
                              <p:par>
                                <p:cTn id="42" presetID="64" presetClass="path" presetSubtype="0" accel="50000" decel="50000" fill="hold" grpId="1" nodeType="withEffect">
                                  <p:stCondLst>
                                    <p:cond delay="800"/>
                                  </p:stCondLst>
                                  <p:childTnLst>
                                    <p:animMotion origin="layout" path="M -0.00053 -0.16728 L 4.72222E-6 8.64198E-7 " pathEditMode="relative" rAng="0" ptsTypes="AA">
                                      <p:cBhvr>
                                        <p:cTn id="43" dur="500" fill="hold"/>
                                        <p:tgtEl>
                                          <p:spTgt spid="14"/>
                                        </p:tgtEl>
                                        <p:attrNameLst>
                                          <p:attrName>ppt_x</p:attrName>
                                          <p:attrName>ppt_y</p:attrName>
                                        </p:attrNameLst>
                                      </p:cBhvr>
                                      <p:rCtr x="17" y="8364"/>
                                    </p:animMotion>
                                  </p:childTnLst>
                                </p:cTn>
                              </p:par>
                              <p:par>
                                <p:cTn id="44" presetID="1" presetClass="entr" presetSubtype="0" fill="hold" grpId="0" nodeType="withEffect">
                                  <p:stCondLst>
                                    <p:cond delay="1000"/>
                                  </p:stCondLst>
                                  <p:childTnLst>
                                    <p:set>
                                      <p:cBhvr>
                                        <p:cTn id="45" dur="1" fill="hold">
                                          <p:stCondLst>
                                            <p:cond delay="0"/>
                                          </p:stCondLst>
                                        </p:cTn>
                                        <p:tgtEl>
                                          <p:spTgt spid="18"/>
                                        </p:tgtEl>
                                        <p:attrNameLst>
                                          <p:attrName>style.visibility</p:attrName>
                                        </p:attrNameLst>
                                      </p:cBhvr>
                                      <p:to>
                                        <p:strVal val="visible"/>
                                      </p:to>
                                    </p:set>
                                  </p:childTnLst>
                                </p:cTn>
                              </p:par>
                              <p:par>
                                <p:cTn id="46" presetID="64" presetClass="path" presetSubtype="0" accel="50000" decel="50000" fill="hold" grpId="1" nodeType="withEffect">
                                  <p:stCondLst>
                                    <p:cond delay="1000"/>
                                  </p:stCondLst>
                                  <p:childTnLst>
                                    <p:animMotion origin="layout" path="M 0.06597 -0.11882 L -2.22222E-6 -3.7037E-6 " pathEditMode="relative" rAng="0" ptsTypes="AA">
                                      <p:cBhvr>
                                        <p:cTn id="47" dur="500" fill="hold"/>
                                        <p:tgtEl>
                                          <p:spTgt spid="18"/>
                                        </p:tgtEl>
                                        <p:attrNameLst>
                                          <p:attrName>ppt_x</p:attrName>
                                          <p:attrName>ppt_y</p:attrName>
                                        </p:attrNameLst>
                                      </p:cBhvr>
                                      <p:rCtr x="-3299" y="5926"/>
                                    </p:animMotion>
                                  </p:childTnLst>
                                </p:cTn>
                              </p:par>
                              <p:par>
                                <p:cTn id="48" presetID="1" presetClass="entr" presetSubtype="0" fill="hold" grpId="0" nodeType="withEffect">
                                  <p:stCondLst>
                                    <p:cond delay="1200"/>
                                  </p:stCondLst>
                                  <p:childTnLst>
                                    <p:set>
                                      <p:cBhvr>
                                        <p:cTn id="49" dur="1" fill="hold">
                                          <p:stCondLst>
                                            <p:cond delay="0"/>
                                          </p:stCondLst>
                                        </p:cTn>
                                        <p:tgtEl>
                                          <p:spTgt spid="16"/>
                                        </p:tgtEl>
                                        <p:attrNameLst>
                                          <p:attrName>style.visibility</p:attrName>
                                        </p:attrNameLst>
                                      </p:cBhvr>
                                      <p:to>
                                        <p:strVal val="visible"/>
                                      </p:to>
                                    </p:set>
                                  </p:childTnLst>
                                </p:cTn>
                              </p:par>
                              <p:par>
                                <p:cTn id="50" presetID="64" presetClass="path" presetSubtype="0" accel="50000" decel="50000" fill="hold" grpId="1" nodeType="withEffect">
                                  <p:stCondLst>
                                    <p:cond delay="1200"/>
                                  </p:stCondLst>
                                  <p:childTnLst>
                                    <p:animMotion origin="layout" path="M 0.09375 -0.0003 L 1.94444E-6 -3.82716E-6 " pathEditMode="relative" rAng="0" ptsTypes="AA">
                                      <p:cBhvr>
                                        <p:cTn id="51" dur="500" fill="hold"/>
                                        <p:tgtEl>
                                          <p:spTgt spid="16"/>
                                        </p:tgtEl>
                                        <p:attrNameLst>
                                          <p:attrName>ppt_x</p:attrName>
                                          <p:attrName>ppt_y</p:attrName>
                                        </p:attrNameLst>
                                      </p:cBhvr>
                                      <p:rCtr x="-4688" y="0"/>
                                    </p:animMotion>
                                  </p:childTnLst>
                                </p:cTn>
                              </p:par>
                              <p:par>
                                <p:cTn id="52" presetID="1" presetClass="entr" presetSubtype="0" fill="hold" grpId="0" nodeType="withEffect">
                                  <p:stCondLst>
                                    <p:cond delay="1400"/>
                                  </p:stCondLst>
                                  <p:childTnLst>
                                    <p:set>
                                      <p:cBhvr>
                                        <p:cTn id="53" dur="1" fill="hold">
                                          <p:stCondLst>
                                            <p:cond delay="0"/>
                                          </p:stCondLst>
                                        </p:cTn>
                                        <p:tgtEl>
                                          <p:spTgt spid="20"/>
                                        </p:tgtEl>
                                        <p:attrNameLst>
                                          <p:attrName>style.visibility</p:attrName>
                                        </p:attrNameLst>
                                      </p:cBhvr>
                                      <p:to>
                                        <p:strVal val="visible"/>
                                      </p:to>
                                    </p:set>
                                  </p:childTnLst>
                                </p:cTn>
                              </p:par>
                              <p:par>
                                <p:cTn id="54" presetID="64" presetClass="path" presetSubtype="0" accel="50000" decel="50000" fill="hold" grpId="1" nodeType="withEffect">
                                  <p:stCondLst>
                                    <p:cond delay="1400"/>
                                  </p:stCondLst>
                                  <p:childTnLst>
                                    <p:animMotion origin="layout" path="M 0.06615 0.1176 L -2.22222E-6 -3.95062E-6 " pathEditMode="relative" rAng="0" ptsTypes="AA">
                                      <p:cBhvr>
                                        <p:cTn id="55" dur="500" fill="hold"/>
                                        <p:tgtEl>
                                          <p:spTgt spid="20"/>
                                        </p:tgtEl>
                                        <p:attrNameLst>
                                          <p:attrName>ppt_x</p:attrName>
                                          <p:attrName>ppt_y</p:attrName>
                                        </p:attrNameLst>
                                      </p:cBhvr>
                                      <p:rCtr x="-3316" y="-5895"/>
                                    </p:animMotion>
                                  </p:childTnLst>
                                </p:cTn>
                              </p:par>
                            </p:childTnLst>
                          </p:cTn>
                        </p:par>
                        <p:par>
                          <p:cTn id="56" fill="hold">
                            <p:stCondLst>
                              <p:cond delay="1350"/>
                            </p:stCondLst>
                            <p:childTnLst>
                              <p:par>
                                <p:cTn id="57" presetID="1" presetClass="entr" presetSubtype="0" fill="hold" grpId="1" nodeType="afterEffect">
                                  <p:stCondLst>
                                    <p:cond delay="0"/>
                                  </p:stCondLst>
                                  <p:childTnLst>
                                    <p:set>
                                      <p:cBhvr>
                                        <p:cTn id="58" dur="1" fill="hold">
                                          <p:stCondLst>
                                            <p:cond delay="0"/>
                                          </p:stCondLst>
                                        </p:cTn>
                                        <p:tgtEl>
                                          <p:spTgt spid="5"/>
                                        </p:tgtEl>
                                        <p:attrNameLst>
                                          <p:attrName>style.visibility</p:attrName>
                                        </p:attrNameLst>
                                      </p:cBhvr>
                                      <p:to>
                                        <p:strVal val="visible"/>
                                      </p:to>
                                    </p:set>
                                  </p:childTnLst>
                                </p:cTn>
                              </p:par>
                              <p:par>
                                <p:cTn id="59" presetID="64" presetClass="path" presetSubtype="0" accel="50000" decel="50000" fill="hold" grpId="0" nodeType="withEffect">
                                  <p:stCondLst>
                                    <p:cond delay="0"/>
                                  </p:stCondLst>
                                  <p:childTnLst>
                                    <p:animMotion origin="layout" path="M -1.66667E-6 0.25432 L -1.66667E-6 -1.48148E-6 " pathEditMode="relative" rAng="0" ptsTypes="AA">
                                      <p:cBhvr>
                                        <p:cTn id="60" dur="500" fill="hold"/>
                                        <p:tgtEl>
                                          <p:spTgt spid="5"/>
                                        </p:tgtEl>
                                        <p:attrNameLst>
                                          <p:attrName>ppt_x</p:attrName>
                                          <p:attrName>ppt_y</p:attrName>
                                        </p:attrNameLst>
                                      </p:cBhvr>
                                      <p:rCtr x="0" y="-12716"/>
                                    </p:animMotion>
                                  </p:childTnLst>
                                </p:cTn>
                              </p:par>
                              <p:par>
                                <p:cTn id="61" presetID="1" presetClass="entr" presetSubtype="0" fill="hold" grpId="1" nodeType="withEffect">
                                  <p:stCondLst>
                                    <p:cond delay="200"/>
                                  </p:stCondLst>
                                  <p:childTnLst>
                                    <p:set>
                                      <p:cBhvr>
                                        <p:cTn id="62" dur="1" fill="hold">
                                          <p:stCondLst>
                                            <p:cond delay="0"/>
                                          </p:stCondLst>
                                        </p:cTn>
                                        <p:tgtEl>
                                          <p:spTgt spid="9"/>
                                        </p:tgtEl>
                                        <p:attrNameLst>
                                          <p:attrName>style.visibility</p:attrName>
                                        </p:attrNameLst>
                                      </p:cBhvr>
                                      <p:to>
                                        <p:strVal val="visible"/>
                                      </p:to>
                                    </p:set>
                                  </p:childTnLst>
                                </p:cTn>
                              </p:par>
                              <p:par>
                                <p:cTn id="63" presetID="64" presetClass="path" presetSubtype="0" accel="50000" decel="50000" fill="hold" grpId="0" nodeType="withEffect">
                                  <p:stCondLst>
                                    <p:cond delay="200"/>
                                  </p:stCondLst>
                                  <p:childTnLst>
                                    <p:animMotion origin="layout" path="M -0.10086 0.17994 L -4.16667E-6 -4.19753E-6 " pathEditMode="relative" rAng="0" ptsTypes="AA">
                                      <p:cBhvr>
                                        <p:cTn id="64" dur="500" fill="hold"/>
                                        <p:tgtEl>
                                          <p:spTgt spid="9"/>
                                        </p:tgtEl>
                                        <p:attrNameLst>
                                          <p:attrName>ppt_x</p:attrName>
                                          <p:attrName>ppt_y</p:attrName>
                                        </p:attrNameLst>
                                      </p:cBhvr>
                                      <p:rCtr x="5035" y="-9012"/>
                                    </p:animMotion>
                                  </p:childTnLst>
                                </p:cTn>
                              </p:par>
                              <p:par>
                                <p:cTn id="65" presetID="1" presetClass="entr" presetSubtype="0" fill="hold" grpId="1" nodeType="withEffect">
                                  <p:stCondLst>
                                    <p:cond delay="400"/>
                                  </p:stCondLst>
                                  <p:childTnLst>
                                    <p:set>
                                      <p:cBhvr>
                                        <p:cTn id="66" dur="1" fill="hold">
                                          <p:stCondLst>
                                            <p:cond delay="0"/>
                                          </p:stCondLst>
                                        </p:cTn>
                                        <p:tgtEl>
                                          <p:spTgt spid="7"/>
                                        </p:tgtEl>
                                        <p:attrNameLst>
                                          <p:attrName>style.visibility</p:attrName>
                                        </p:attrNameLst>
                                      </p:cBhvr>
                                      <p:to>
                                        <p:strVal val="visible"/>
                                      </p:to>
                                    </p:set>
                                  </p:childTnLst>
                                </p:cTn>
                              </p:par>
                              <p:par>
                                <p:cTn id="67" presetID="64" presetClass="path" presetSubtype="0" accel="50000" decel="50000" fill="hold" grpId="0" nodeType="withEffect">
                                  <p:stCondLst>
                                    <p:cond delay="400"/>
                                  </p:stCondLst>
                                  <p:childTnLst>
                                    <p:animMotion origin="layout" path="M -0.14254 0.00031 L 2.77778E-6 -3.82716E-6 " pathEditMode="relative" rAng="0" ptsTypes="AA">
                                      <p:cBhvr>
                                        <p:cTn id="68" dur="500" fill="hold"/>
                                        <p:tgtEl>
                                          <p:spTgt spid="7"/>
                                        </p:tgtEl>
                                        <p:attrNameLst>
                                          <p:attrName>ppt_x</p:attrName>
                                          <p:attrName>ppt_y</p:attrName>
                                        </p:attrNameLst>
                                      </p:cBhvr>
                                      <p:rCtr x="7118" y="-31"/>
                                    </p:animMotion>
                                  </p:childTnLst>
                                </p:cTn>
                              </p:par>
                              <p:par>
                                <p:cTn id="69" presetID="1" presetClass="entr" presetSubtype="0" fill="hold" grpId="1" nodeType="withEffect">
                                  <p:stCondLst>
                                    <p:cond delay="600"/>
                                  </p:stCondLst>
                                  <p:childTnLst>
                                    <p:set>
                                      <p:cBhvr>
                                        <p:cTn id="70" dur="1" fill="hold">
                                          <p:stCondLst>
                                            <p:cond delay="0"/>
                                          </p:stCondLst>
                                        </p:cTn>
                                        <p:tgtEl>
                                          <p:spTgt spid="11"/>
                                        </p:tgtEl>
                                        <p:attrNameLst>
                                          <p:attrName>style.visibility</p:attrName>
                                        </p:attrNameLst>
                                      </p:cBhvr>
                                      <p:to>
                                        <p:strVal val="visible"/>
                                      </p:to>
                                    </p:set>
                                  </p:childTnLst>
                                </p:cTn>
                              </p:par>
                              <p:par>
                                <p:cTn id="71" presetID="64" presetClass="path" presetSubtype="0" accel="50000" decel="50000" fill="hold" grpId="0" nodeType="withEffect">
                                  <p:stCondLst>
                                    <p:cond delay="600"/>
                                  </p:stCondLst>
                                  <p:childTnLst>
                                    <p:animMotion origin="layout" path="M -0.10173 -0.17993 L -4.16667E-6 -3.45679E-6 " pathEditMode="relative" rAng="0" ptsTypes="AA">
                                      <p:cBhvr>
                                        <p:cTn id="72" dur="500" fill="hold"/>
                                        <p:tgtEl>
                                          <p:spTgt spid="11"/>
                                        </p:tgtEl>
                                        <p:attrNameLst>
                                          <p:attrName>ppt_x</p:attrName>
                                          <p:attrName>ppt_y</p:attrName>
                                        </p:attrNameLst>
                                      </p:cBhvr>
                                      <p:rCtr x="5087" y="8981"/>
                                    </p:animMotion>
                                  </p:childTnLst>
                                </p:cTn>
                              </p:par>
                              <p:par>
                                <p:cTn id="73" presetID="1" presetClass="entr" presetSubtype="0" fill="hold" grpId="1" nodeType="withEffect">
                                  <p:stCondLst>
                                    <p:cond delay="800"/>
                                  </p:stCondLst>
                                  <p:childTnLst>
                                    <p:set>
                                      <p:cBhvr>
                                        <p:cTn id="74" dur="1" fill="hold">
                                          <p:stCondLst>
                                            <p:cond delay="0"/>
                                          </p:stCondLst>
                                        </p:cTn>
                                        <p:tgtEl>
                                          <p:spTgt spid="6"/>
                                        </p:tgtEl>
                                        <p:attrNameLst>
                                          <p:attrName>style.visibility</p:attrName>
                                        </p:attrNameLst>
                                      </p:cBhvr>
                                      <p:to>
                                        <p:strVal val="visible"/>
                                      </p:to>
                                    </p:set>
                                  </p:childTnLst>
                                </p:cTn>
                              </p:par>
                              <p:par>
                                <p:cTn id="75" presetID="64" presetClass="path" presetSubtype="0" accel="50000" decel="50000" fill="hold" grpId="0" nodeType="withEffect">
                                  <p:stCondLst>
                                    <p:cond delay="800"/>
                                  </p:stCondLst>
                                  <p:childTnLst>
                                    <p:animMotion origin="layout" path="M -0.00069 -0.25432 L -1.66667E-6 3.82716E-6 " pathEditMode="relative" rAng="0" ptsTypes="AA">
                                      <p:cBhvr>
                                        <p:cTn id="76" dur="500" fill="hold"/>
                                        <p:tgtEl>
                                          <p:spTgt spid="6"/>
                                        </p:tgtEl>
                                        <p:attrNameLst>
                                          <p:attrName>ppt_x</p:attrName>
                                          <p:attrName>ppt_y</p:attrName>
                                        </p:attrNameLst>
                                      </p:cBhvr>
                                      <p:rCtr x="35" y="12716"/>
                                    </p:animMotion>
                                  </p:childTnLst>
                                </p:cTn>
                              </p:par>
                              <p:par>
                                <p:cTn id="77" presetID="1" presetClass="entr" presetSubtype="0" fill="hold" grpId="1" nodeType="withEffect">
                                  <p:stCondLst>
                                    <p:cond delay="1000"/>
                                  </p:stCondLst>
                                  <p:childTnLst>
                                    <p:set>
                                      <p:cBhvr>
                                        <p:cTn id="78" dur="1" fill="hold">
                                          <p:stCondLst>
                                            <p:cond delay="0"/>
                                          </p:stCondLst>
                                        </p:cTn>
                                        <p:tgtEl>
                                          <p:spTgt spid="10"/>
                                        </p:tgtEl>
                                        <p:attrNameLst>
                                          <p:attrName>style.visibility</p:attrName>
                                        </p:attrNameLst>
                                      </p:cBhvr>
                                      <p:to>
                                        <p:strVal val="visible"/>
                                      </p:to>
                                    </p:set>
                                  </p:childTnLst>
                                </p:cTn>
                              </p:par>
                              <p:par>
                                <p:cTn id="79" presetID="64" presetClass="path" presetSubtype="0" accel="50000" decel="50000" fill="hold" grpId="0" nodeType="withEffect">
                                  <p:stCondLst>
                                    <p:cond delay="1000"/>
                                  </p:stCondLst>
                                  <p:childTnLst>
                                    <p:animMotion origin="layout" path="M 0.1007 -0.17963 L -8.33333E-7 -3.45679E-6 " pathEditMode="relative" rAng="0" ptsTypes="AA">
                                      <p:cBhvr>
                                        <p:cTn id="80" dur="500" fill="hold"/>
                                        <p:tgtEl>
                                          <p:spTgt spid="10"/>
                                        </p:tgtEl>
                                        <p:attrNameLst>
                                          <p:attrName>ppt_x</p:attrName>
                                          <p:attrName>ppt_y</p:attrName>
                                        </p:attrNameLst>
                                      </p:cBhvr>
                                      <p:rCtr x="-5035" y="8981"/>
                                    </p:animMotion>
                                  </p:childTnLst>
                                </p:cTn>
                              </p:par>
                              <p:par>
                                <p:cTn id="81" presetID="1" presetClass="entr" presetSubtype="0" fill="hold" grpId="1" nodeType="withEffect">
                                  <p:stCondLst>
                                    <p:cond delay="1200"/>
                                  </p:stCondLst>
                                  <p:childTnLst>
                                    <p:set>
                                      <p:cBhvr>
                                        <p:cTn id="82" dur="1" fill="hold">
                                          <p:stCondLst>
                                            <p:cond delay="0"/>
                                          </p:stCondLst>
                                        </p:cTn>
                                        <p:tgtEl>
                                          <p:spTgt spid="8"/>
                                        </p:tgtEl>
                                        <p:attrNameLst>
                                          <p:attrName>style.visibility</p:attrName>
                                        </p:attrNameLst>
                                      </p:cBhvr>
                                      <p:to>
                                        <p:strVal val="visible"/>
                                      </p:to>
                                    </p:set>
                                  </p:childTnLst>
                                </p:cTn>
                              </p:par>
                              <p:par>
                                <p:cTn id="83" presetID="64" presetClass="path" presetSubtype="0" accel="50000" decel="50000" fill="hold" grpId="0" nodeType="withEffect">
                                  <p:stCondLst>
                                    <p:cond delay="1200"/>
                                  </p:stCondLst>
                                  <p:childTnLst>
                                    <p:animMotion origin="layout" path="M 0.14167 -0.0003 L 2.77778E-7 -3.82716E-6 " pathEditMode="relative" rAng="0" ptsTypes="AA">
                                      <p:cBhvr>
                                        <p:cTn id="84" dur="500" fill="hold"/>
                                        <p:tgtEl>
                                          <p:spTgt spid="8"/>
                                        </p:tgtEl>
                                        <p:attrNameLst>
                                          <p:attrName>ppt_x</p:attrName>
                                          <p:attrName>ppt_y</p:attrName>
                                        </p:attrNameLst>
                                      </p:cBhvr>
                                      <p:rCtr x="-7083" y="0"/>
                                    </p:animMotion>
                                  </p:childTnLst>
                                </p:cTn>
                              </p:par>
                              <p:par>
                                <p:cTn id="85" presetID="1" presetClass="entr" presetSubtype="0" fill="hold" grpId="1" nodeType="withEffect">
                                  <p:stCondLst>
                                    <p:cond delay="1400"/>
                                  </p:stCondLst>
                                  <p:childTnLst>
                                    <p:set>
                                      <p:cBhvr>
                                        <p:cTn id="86" dur="1" fill="hold">
                                          <p:stCondLst>
                                            <p:cond delay="0"/>
                                          </p:stCondLst>
                                        </p:cTn>
                                        <p:tgtEl>
                                          <p:spTgt spid="12"/>
                                        </p:tgtEl>
                                        <p:attrNameLst>
                                          <p:attrName>style.visibility</p:attrName>
                                        </p:attrNameLst>
                                      </p:cBhvr>
                                      <p:to>
                                        <p:strVal val="visible"/>
                                      </p:to>
                                    </p:set>
                                  </p:childTnLst>
                                </p:cTn>
                              </p:par>
                              <p:par>
                                <p:cTn id="87" presetID="64" presetClass="path" presetSubtype="0" accel="50000" decel="50000" fill="hold" grpId="0" nodeType="withEffect">
                                  <p:stCondLst>
                                    <p:cond delay="1400"/>
                                  </p:stCondLst>
                                  <p:childTnLst>
                                    <p:animMotion origin="layout" path="M 0.10017 0.17778 L -8.33333E-7 -4.19753E-6 " pathEditMode="relative" rAng="0" ptsTypes="AA">
                                      <p:cBhvr>
                                        <p:cTn id="88" dur="500" fill="hold"/>
                                        <p:tgtEl>
                                          <p:spTgt spid="12"/>
                                        </p:tgtEl>
                                        <p:attrNameLst>
                                          <p:attrName>ppt_x</p:attrName>
                                          <p:attrName>ppt_y</p:attrName>
                                        </p:attrNameLst>
                                      </p:cBhvr>
                                      <p:rCtr x="-5017" y="-8889"/>
                                    </p:animMotion>
                                  </p:childTnLst>
                                </p:cTn>
                              </p:par>
                            </p:childTnLst>
                          </p:cTn>
                        </p:par>
                        <p:par>
                          <p:cTn id="89" fill="hold">
                            <p:stCondLst>
                              <p:cond delay="1350"/>
                            </p:stCondLst>
                            <p:childTnLst>
                              <p:par>
                                <p:cTn id="90" presetID="2" presetClass="entr" presetSubtype="2"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additive="base">
                                        <p:cTn id="92" dur="500" fill="hold"/>
                                        <p:tgtEl>
                                          <p:spTgt spid="23"/>
                                        </p:tgtEl>
                                        <p:attrNameLst>
                                          <p:attrName>ppt_x</p:attrName>
                                        </p:attrNameLst>
                                      </p:cBhvr>
                                      <p:tavLst>
                                        <p:tav tm="0">
                                          <p:val>
                                            <p:strVal val="1+#ppt_w/2"/>
                                          </p:val>
                                        </p:tav>
                                        <p:tav tm="100000">
                                          <p:val>
                                            <p:strVal val="#ppt_x"/>
                                          </p:val>
                                        </p:tav>
                                      </p:tavLst>
                                    </p:anim>
                                    <p:anim calcmode="lin" valueType="num">
                                      <p:cBhvr additive="base">
                                        <p:cTn id="93" dur="500" fill="hold"/>
                                        <p:tgtEl>
                                          <p:spTgt spid="23"/>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fill="hold"/>
                                        <p:tgtEl>
                                          <p:spTgt spid="27"/>
                                        </p:tgtEl>
                                        <p:attrNameLst>
                                          <p:attrName>ppt_x</p:attrName>
                                        </p:attrNameLst>
                                      </p:cBhvr>
                                      <p:tavLst>
                                        <p:tav tm="0">
                                          <p:val>
                                            <p:strVal val="1+#ppt_w/2"/>
                                          </p:val>
                                        </p:tav>
                                        <p:tav tm="100000">
                                          <p:val>
                                            <p:strVal val="#ppt_x"/>
                                          </p:val>
                                        </p:tav>
                                      </p:tavLst>
                                    </p:anim>
                                    <p:anim calcmode="lin" valueType="num">
                                      <p:cBhvr additive="base">
                                        <p:cTn id="97" dur="500" fill="hold"/>
                                        <p:tgtEl>
                                          <p:spTgt spid="27"/>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500" fill="hold"/>
                                        <p:tgtEl>
                                          <p:spTgt spid="37"/>
                                        </p:tgtEl>
                                        <p:attrNameLst>
                                          <p:attrName>ppt_x</p:attrName>
                                        </p:attrNameLst>
                                      </p:cBhvr>
                                      <p:tavLst>
                                        <p:tav tm="0">
                                          <p:val>
                                            <p:strVal val="1+#ppt_w/2"/>
                                          </p:val>
                                        </p:tav>
                                        <p:tav tm="100000">
                                          <p:val>
                                            <p:strVal val="#ppt_x"/>
                                          </p:val>
                                        </p:tav>
                                      </p:tavLst>
                                    </p:anim>
                                    <p:anim calcmode="lin" valueType="num">
                                      <p:cBhvr additive="base">
                                        <p:cTn id="101" dur="500" fill="hold"/>
                                        <p:tgtEl>
                                          <p:spTgt spid="37"/>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300"/>
                                  </p:stCondLst>
                                  <p:childTnLst>
                                    <p:set>
                                      <p:cBhvr>
                                        <p:cTn id="103" dur="1" fill="hold">
                                          <p:stCondLst>
                                            <p:cond delay="0"/>
                                          </p:stCondLst>
                                        </p:cTn>
                                        <p:tgtEl>
                                          <p:spTgt spid="24"/>
                                        </p:tgtEl>
                                        <p:attrNameLst>
                                          <p:attrName>style.visibility</p:attrName>
                                        </p:attrNameLst>
                                      </p:cBhvr>
                                      <p:to>
                                        <p:strVal val="visible"/>
                                      </p:to>
                                    </p:set>
                                    <p:anim calcmode="lin" valueType="num">
                                      <p:cBhvr additive="base">
                                        <p:cTn id="104" dur="500" fill="hold"/>
                                        <p:tgtEl>
                                          <p:spTgt spid="24"/>
                                        </p:tgtEl>
                                        <p:attrNameLst>
                                          <p:attrName>ppt_x</p:attrName>
                                        </p:attrNameLst>
                                      </p:cBhvr>
                                      <p:tavLst>
                                        <p:tav tm="0">
                                          <p:val>
                                            <p:strVal val="1+#ppt_w/2"/>
                                          </p:val>
                                        </p:tav>
                                        <p:tav tm="100000">
                                          <p:val>
                                            <p:strVal val="#ppt_x"/>
                                          </p:val>
                                        </p:tav>
                                      </p:tavLst>
                                    </p:anim>
                                    <p:anim calcmode="lin" valueType="num">
                                      <p:cBhvr additive="base">
                                        <p:cTn id="105" dur="500" fill="hold"/>
                                        <p:tgtEl>
                                          <p:spTgt spid="24"/>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stCondLst>
                                    <p:cond delay="300"/>
                                  </p:stCondLst>
                                  <p:childTnLst>
                                    <p:set>
                                      <p:cBhvr>
                                        <p:cTn id="107" dur="1" fill="hold">
                                          <p:stCondLst>
                                            <p:cond delay="0"/>
                                          </p:stCondLst>
                                        </p:cTn>
                                        <p:tgtEl>
                                          <p:spTgt spid="31"/>
                                        </p:tgtEl>
                                        <p:attrNameLst>
                                          <p:attrName>style.visibility</p:attrName>
                                        </p:attrNameLst>
                                      </p:cBhvr>
                                      <p:to>
                                        <p:strVal val="visible"/>
                                      </p:to>
                                    </p:set>
                                    <p:anim calcmode="lin" valueType="num">
                                      <p:cBhvr additive="base">
                                        <p:cTn id="108" dur="500" fill="hold"/>
                                        <p:tgtEl>
                                          <p:spTgt spid="31"/>
                                        </p:tgtEl>
                                        <p:attrNameLst>
                                          <p:attrName>ppt_x</p:attrName>
                                        </p:attrNameLst>
                                      </p:cBhvr>
                                      <p:tavLst>
                                        <p:tav tm="0">
                                          <p:val>
                                            <p:strVal val="1+#ppt_w/2"/>
                                          </p:val>
                                        </p:tav>
                                        <p:tav tm="100000">
                                          <p:val>
                                            <p:strVal val="#ppt_x"/>
                                          </p:val>
                                        </p:tav>
                                      </p:tavLst>
                                    </p:anim>
                                    <p:anim calcmode="lin" valueType="num">
                                      <p:cBhvr additive="base">
                                        <p:cTn id="109" dur="500" fill="hold"/>
                                        <p:tgtEl>
                                          <p:spTgt spid="31"/>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300"/>
                                  </p:stCondLst>
                                  <p:childTnLst>
                                    <p:set>
                                      <p:cBhvr>
                                        <p:cTn id="111" dur="1" fill="hold">
                                          <p:stCondLst>
                                            <p:cond delay="0"/>
                                          </p:stCondLst>
                                        </p:cTn>
                                        <p:tgtEl>
                                          <p:spTgt spid="38"/>
                                        </p:tgtEl>
                                        <p:attrNameLst>
                                          <p:attrName>style.visibility</p:attrName>
                                        </p:attrNameLst>
                                      </p:cBhvr>
                                      <p:to>
                                        <p:strVal val="visible"/>
                                      </p:to>
                                    </p:set>
                                    <p:anim calcmode="lin" valueType="num">
                                      <p:cBhvr additive="base">
                                        <p:cTn id="112" dur="500" fill="hold"/>
                                        <p:tgtEl>
                                          <p:spTgt spid="38"/>
                                        </p:tgtEl>
                                        <p:attrNameLst>
                                          <p:attrName>ppt_x</p:attrName>
                                        </p:attrNameLst>
                                      </p:cBhvr>
                                      <p:tavLst>
                                        <p:tav tm="0">
                                          <p:val>
                                            <p:strVal val="1+#ppt_w/2"/>
                                          </p:val>
                                        </p:tav>
                                        <p:tav tm="100000">
                                          <p:val>
                                            <p:strVal val="#ppt_x"/>
                                          </p:val>
                                        </p:tav>
                                      </p:tavLst>
                                    </p:anim>
                                    <p:anim calcmode="lin" valueType="num">
                                      <p:cBhvr additive="base">
                                        <p:cTn id="113" dur="500" fill="hold"/>
                                        <p:tgtEl>
                                          <p:spTgt spid="38"/>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600"/>
                                  </p:stCondLst>
                                  <p:childTnLst>
                                    <p:set>
                                      <p:cBhvr>
                                        <p:cTn id="115" dur="1" fill="hold">
                                          <p:stCondLst>
                                            <p:cond delay="0"/>
                                          </p:stCondLst>
                                        </p:cTn>
                                        <p:tgtEl>
                                          <p:spTgt spid="25"/>
                                        </p:tgtEl>
                                        <p:attrNameLst>
                                          <p:attrName>style.visibility</p:attrName>
                                        </p:attrNameLst>
                                      </p:cBhvr>
                                      <p:to>
                                        <p:strVal val="visible"/>
                                      </p:to>
                                    </p:set>
                                    <p:anim calcmode="lin" valueType="num">
                                      <p:cBhvr additive="base">
                                        <p:cTn id="116" dur="500" fill="hold"/>
                                        <p:tgtEl>
                                          <p:spTgt spid="25"/>
                                        </p:tgtEl>
                                        <p:attrNameLst>
                                          <p:attrName>ppt_x</p:attrName>
                                        </p:attrNameLst>
                                      </p:cBhvr>
                                      <p:tavLst>
                                        <p:tav tm="0">
                                          <p:val>
                                            <p:strVal val="1+#ppt_w/2"/>
                                          </p:val>
                                        </p:tav>
                                        <p:tav tm="100000">
                                          <p:val>
                                            <p:strVal val="#ppt_x"/>
                                          </p:val>
                                        </p:tav>
                                      </p:tavLst>
                                    </p:anim>
                                    <p:anim calcmode="lin" valueType="num">
                                      <p:cBhvr additive="base">
                                        <p:cTn id="117" dur="500" fill="hold"/>
                                        <p:tgtEl>
                                          <p:spTgt spid="25"/>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600"/>
                                  </p:stCondLst>
                                  <p:childTnLst>
                                    <p:set>
                                      <p:cBhvr>
                                        <p:cTn id="119" dur="1" fill="hold">
                                          <p:stCondLst>
                                            <p:cond delay="0"/>
                                          </p:stCondLst>
                                        </p:cTn>
                                        <p:tgtEl>
                                          <p:spTgt spid="34"/>
                                        </p:tgtEl>
                                        <p:attrNameLst>
                                          <p:attrName>style.visibility</p:attrName>
                                        </p:attrNameLst>
                                      </p:cBhvr>
                                      <p:to>
                                        <p:strVal val="visible"/>
                                      </p:to>
                                    </p:set>
                                    <p:anim calcmode="lin" valueType="num">
                                      <p:cBhvr additive="base">
                                        <p:cTn id="120" dur="500" fill="hold"/>
                                        <p:tgtEl>
                                          <p:spTgt spid="34"/>
                                        </p:tgtEl>
                                        <p:attrNameLst>
                                          <p:attrName>ppt_x</p:attrName>
                                        </p:attrNameLst>
                                      </p:cBhvr>
                                      <p:tavLst>
                                        <p:tav tm="0">
                                          <p:val>
                                            <p:strVal val="1+#ppt_w/2"/>
                                          </p:val>
                                        </p:tav>
                                        <p:tav tm="100000">
                                          <p:val>
                                            <p:strVal val="#ppt_x"/>
                                          </p:val>
                                        </p:tav>
                                      </p:tavLst>
                                    </p:anim>
                                    <p:anim calcmode="lin" valueType="num">
                                      <p:cBhvr additive="base">
                                        <p:cTn id="121" dur="500" fill="hold"/>
                                        <p:tgtEl>
                                          <p:spTgt spid="34"/>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600"/>
                                  </p:stCondLst>
                                  <p:childTnLst>
                                    <p:set>
                                      <p:cBhvr>
                                        <p:cTn id="123" dur="1" fill="hold">
                                          <p:stCondLst>
                                            <p:cond delay="0"/>
                                          </p:stCondLst>
                                        </p:cTn>
                                        <p:tgtEl>
                                          <p:spTgt spid="39"/>
                                        </p:tgtEl>
                                        <p:attrNameLst>
                                          <p:attrName>style.visibility</p:attrName>
                                        </p:attrNameLst>
                                      </p:cBhvr>
                                      <p:to>
                                        <p:strVal val="visible"/>
                                      </p:to>
                                    </p:set>
                                    <p:anim calcmode="lin" valueType="num">
                                      <p:cBhvr additive="base">
                                        <p:cTn id="124" dur="500" fill="hold"/>
                                        <p:tgtEl>
                                          <p:spTgt spid="39"/>
                                        </p:tgtEl>
                                        <p:attrNameLst>
                                          <p:attrName>ppt_x</p:attrName>
                                        </p:attrNameLst>
                                      </p:cBhvr>
                                      <p:tavLst>
                                        <p:tav tm="0">
                                          <p:val>
                                            <p:strVal val="1+#ppt_w/2"/>
                                          </p:val>
                                        </p:tav>
                                        <p:tav tm="100000">
                                          <p:val>
                                            <p:strVal val="#ppt_x"/>
                                          </p:val>
                                        </p:tav>
                                      </p:tavLst>
                                    </p:anim>
                                    <p:anim calcmode="lin" valueType="num">
                                      <p:cBhvr additive="base">
                                        <p:cTn id="125" dur="500" fill="hold"/>
                                        <p:tgtEl>
                                          <p:spTgt spid="39"/>
                                        </p:tgtEl>
                                        <p:attrNameLst>
                                          <p:attrName>ppt_y</p:attrName>
                                        </p:attrNameLst>
                                      </p:cBhvr>
                                      <p:tavLst>
                                        <p:tav tm="0">
                                          <p:val>
                                            <p:strVal val="#ppt_y"/>
                                          </p:val>
                                        </p:tav>
                                        <p:tav tm="100000">
                                          <p:val>
                                            <p:strVal val="#ppt_y"/>
                                          </p:val>
                                        </p:tav>
                                      </p:tavLst>
                                    </p:anim>
                                  </p:childTnLst>
                                </p:cTn>
                              </p:par>
                            </p:childTnLst>
                          </p:cTn>
                        </p:par>
                        <p:par>
                          <p:cTn id="126" fill="hold">
                            <p:stCondLst>
                              <p:cond delay="1850"/>
                            </p:stCondLst>
                            <p:childTnLst>
                              <p:par>
                                <p:cTn id="127" presetID="42" presetClass="entr" presetSubtype="0" fill="hold" grpId="0" nodeType="after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1000"/>
                                        <p:tgtEl>
                                          <p:spTgt spid="40"/>
                                        </p:tgtEl>
                                      </p:cBhvr>
                                    </p:animEffect>
                                    <p:anim calcmode="lin" valueType="num">
                                      <p:cBhvr>
                                        <p:cTn id="130" dur="1000" fill="hold"/>
                                        <p:tgtEl>
                                          <p:spTgt spid="40"/>
                                        </p:tgtEl>
                                        <p:attrNameLst>
                                          <p:attrName>ppt_x</p:attrName>
                                        </p:attrNameLst>
                                      </p:cBhvr>
                                      <p:tavLst>
                                        <p:tav tm="0">
                                          <p:val>
                                            <p:strVal val="#ppt_x"/>
                                          </p:val>
                                        </p:tav>
                                        <p:tav tm="100000">
                                          <p:val>
                                            <p:strVal val="#ppt_x"/>
                                          </p:val>
                                        </p:tav>
                                      </p:tavLst>
                                    </p:anim>
                                    <p:anim calcmode="lin" valueType="num">
                                      <p:cBhvr>
                                        <p:cTn id="13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2" grpId="0"/>
      <p:bldP spid="23" grpId="0" animBg="1"/>
      <p:bldP spid="24" grpId="0" animBg="1"/>
      <p:bldP spid="25" grpId="0" animBg="1"/>
      <p:bldP spid="37" grpId="0"/>
      <p:bldP spid="38" grpId="0"/>
      <p:bldP spid="39" grpId="0"/>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6147" name="Picture 3" descr="C:\Users\Administrator\Desktop\图形111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267494"/>
            <a:ext cx="4608512" cy="4301583"/>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4067944" y="1059582"/>
            <a:ext cx="792088"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rPr>
              <a:t>LOGO</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60223180641"/>
  <p:tag name="MH_LIBRARY" val="GRAPHIC"/>
  <p:tag name="MH_ORDER" val="Oval 4"/>
</p:tagLst>
</file>

<file path=ppt/tags/tag2.xml><?xml version="1.0" encoding="utf-8"?>
<p:tagLst xmlns:p="http://schemas.openxmlformats.org/presentationml/2006/main">
  <p:tag name="MH" val="20160223180641"/>
  <p:tag name="MH_LIBRARY" val="GRAPHIC"/>
  <p:tag name="MH_ORDER" val="Shape"/>
</p:tagLst>
</file>

<file path=ppt/tags/tag3.xml><?xml version="1.0" encoding="utf-8"?>
<p:tagLst xmlns:p="http://schemas.openxmlformats.org/presentationml/2006/main">
  <p:tag name="MH" val="20160223180641"/>
  <p:tag name="MH_LIBRARY" val="GRAPHIC"/>
  <p:tag name="MH_ORDER" val="Oval 4"/>
</p:tagLst>
</file>

<file path=ppt/tags/tag4.xml><?xml version="1.0" encoding="utf-8"?>
<p:tagLst xmlns:p="http://schemas.openxmlformats.org/presentationml/2006/main">
  <p:tag name="MH" val="20160223180641"/>
  <p:tag name="MH_LIBRARY" val="GRAPHIC"/>
  <p:tag name="MH_ORDER" val="Shape"/>
</p:tagLst>
</file>

<file path=ppt/tags/tag5.xml><?xml version="1.0" encoding="utf-8"?>
<p:tagLst xmlns:p="http://schemas.openxmlformats.org/presentationml/2006/main">
  <p:tag name="MH" val="20160223180641"/>
  <p:tag name="MH_LIBRARY" val="GRAPHIC"/>
  <p:tag name="MH_ORDER" val="Oval 4"/>
</p:tagLst>
</file>

<file path=ppt/tags/tag6.xml><?xml version="1.0" encoding="utf-8"?>
<p:tagLst xmlns:p="http://schemas.openxmlformats.org/presentationml/2006/main">
  <p:tag name="MH" val="20160223180641"/>
  <p:tag name="MH_LIBRARY" val="GRAPHIC"/>
  <p:tag name="MH_ORDER" val="Shape"/>
</p:tagLst>
</file>

<file path=ppt/tags/tag7.xml><?xml version="1.0" encoding="utf-8"?>
<p:tagLst xmlns:p="http://schemas.openxmlformats.org/presentationml/2006/main">
  <p:tag name="MH" val="20160223180641"/>
  <p:tag name="MH_LIBRARY" val="GRAPHIC"/>
  <p:tag name="MH_ORDER" val="Oval 4"/>
</p:tagLst>
</file>

<file path=ppt/tags/tag8.xml><?xml version="1.0" encoding="utf-8"?>
<p:tagLst xmlns:p="http://schemas.openxmlformats.org/presentationml/2006/main">
  <p:tag name="MH" val="20160223180641"/>
  <p:tag name="MH_LIBRARY" val="GRAPHIC"/>
  <p:tag name="MH_ORDER" val="Shape"/>
</p:tagLst>
</file>

<file path=ppt/tags/tag9.xml><?xml version="1.0" encoding="utf-8"?>
<p:tagLst xmlns:p="http://schemas.openxmlformats.org/presentationml/2006/main">
  <p:tag name="MH" val="20160223180641"/>
  <p:tag name="MH_LIBRARY" val="GRAPHIC"/>
  <p:tag name="MH_ORDER" val="Oval 4"/>
</p:tagLst>
</file>

<file path=ppt/tags/tag10.xml><?xml version="1.0" encoding="utf-8"?>
<p:tagLst xmlns:p="http://schemas.openxmlformats.org/presentationml/2006/main">
  <p:tag name="MH" val="20160223180641"/>
  <p:tag name="MH_LIBRARY" val="GRAPHIC"/>
  <p:tag name="MH_ORDER" val="Shape"/>
</p:tagLst>
</file>

<file path=ppt/tags/tag11.xml><?xml version="1.0" encoding="utf-8"?>
<p:tagLst xmlns:p="http://schemas.openxmlformats.org/presentationml/2006/main">
  <p:tag name="MH" val="20151122132442"/>
  <p:tag name="MH_LIBRARY" val="GRAPHIC"/>
  <p:tag name="MH_TYPE" val="SubTitle"/>
  <p:tag name="MH_ORDER" val="1"/>
</p:tagLst>
</file>

<file path=ppt/tags/tag12.xml><?xml version="1.0" encoding="utf-8"?>
<p:tagLst xmlns:p="http://schemas.openxmlformats.org/presentationml/2006/main">
  <p:tag name="MH" val="20151122132442"/>
  <p:tag name="MH_LIBRARY" val="GRAPHIC"/>
  <p:tag name="MH_TYPE" val="Other"/>
  <p:tag name="MH_ORDER" val="1"/>
</p:tagLst>
</file>

<file path=ppt/tags/tag13.xml><?xml version="1.0" encoding="utf-8"?>
<p:tagLst xmlns:p="http://schemas.openxmlformats.org/presentationml/2006/main">
  <p:tag name="MH" val="20151122132442"/>
  <p:tag name="MH_LIBRARY" val="GRAPHIC"/>
  <p:tag name="MH_TYPE" val="SubTitle"/>
  <p:tag name="MH_ORDER" val="2"/>
</p:tagLst>
</file>

<file path=ppt/tags/tag14.xml><?xml version="1.0" encoding="utf-8"?>
<p:tagLst xmlns:p="http://schemas.openxmlformats.org/presentationml/2006/main">
  <p:tag name="MH" val="20151122132442"/>
  <p:tag name="MH_LIBRARY" val="GRAPHIC"/>
  <p:tag name="MH_TYPE" val="Other"/>
  <p:tag name="MH_ORDER" val="2"/>
</p:tagLst>
</file>

<file path=ppt/tags/tag15.xml><?xml version="1.0" encoding="utf-8"?>
<p:tagLst xmlns:p="http://schemas.openxmlformats.org/presentationml/2006/main">
  <p:tag name="MH" val="20151122132442"/>
  <p:tag name="MH_LIBRARY" val="GRAPHIC"/>
  <p:tag name="MH_TYPE" val="SubTitle"/>
  <p:tag name="MH_ORDER" val="3"/>
</p:tagLst>
</file>

<file path=ppt/tags/tag16.xml><?xml version="1.0" encoding="utf-8"?>
<p:tagLst xmlns:p="http://schemas.openxmlformats.org/presentationml/2006/main">
  <p:tag name="MH" val="20151122132442"/>
  <p:tag name="MH_LIBRARY" val="GRAPHIC"/>
  <p:tag name="MH_TYPE" val="Other"/>
  <p:tag name="MH_ORDER" val="3"/>
</p:tagLst>
</file>

<file path=ppt/tags/tag17.xml><?xml version="1.0" encoding="utf-8"?>
<p:tagLst xmlns:p="http://schemas.openxmlformats.org/presentationml/2006/main">
  <p:tag name="MH" val="20151122132442"/>
  <p:tag name="MH_LIBRARY" val="GRAPHIC"/>
  <p:tag name="MH_TYPE" val="SubTitle"/>
  <p:tag name="MH_ORDER" val="4"/>
</p:tagLst>
</file>

<file path=ppt/tags/tag18.xml><?xml version="1.0" encoding="utf-8"?>
<p:tagLst xmlns:p="http://schemas.openxmlformats.org/presentationml/2006/main">
  <p:tag name="MH" val="20151122132442"/>
  <p:tag name="MH_LIBRARY" val="GRAPHIC"/>
  <p:tag name="MH_TYPE" val="Other"/>
  <p:tag name="MH_ORDER" val="4"/>
</p:tagLst>
</file>

<file path=ppt/tags/tag19.xml><?xml version="1.0" encoding="utf-8"?>
<p:tagLst xmlns:p="http://schemas.openxmlformats.org/presentationml/2006/main">
  <p:tag name="MH" val="20151122125551"/>
  <p:tag name="MH_LIBRARY" val="GRAPHIC"/>
  <p:tag name="MH_TYPE" val="Other"/>
  <p:tag name="MH_ORDER" val="9"/>
</p:tagLst>
</file>

<file path=ppt/tags/tag20.xml><?xml version="1.0" encoding="utf-8"?>
<p:tagLst xmlns:p="http://schemas.openxmlformats.org/presentationml/2006/main">
  <p:tag name="MH" val="20151122125551"/>
  <p:tag name="MH_LIBRARY" val="GRAPHIC"/>
  <p:tag name="MH_TYPE" val="Other"/>
  <p:tag name="MH_ORDER" val="10"/>
</p:tagLst>
</file>

<file path=ppt/tags/tag21.xml><?xml version="1.0" encoding="utf-8"?>
<p:tagLst xmlns:p="http://schemas.openxmlformats.org/presentationml/2006/main">
  <p:tag name="MH" val="20151122125551"/>
  <p:tag name="MH_LIBRARY" val="GRAPHIC"/>
  <p:tag name="MH_TYPE" val="Other"/>
  <p:tag name="MH_ORDER" val="11"/>
</p:tagLst>
</file>

<file path=ppt/tags/tag22.xml><?xml version="1.0" encoding="utf-8"?>
<p:tagLst xmlns:p="http://schemas.openxmlformats.org/presentationml/2006/main">
  <p:tag name="MH" val="20151122125551"/>
  <p:tag name="MH_LIBRARY" val="GRAPHIC"/>
  <p:tag name="MH_TYPE" val="Other"/>
  <p:tag name="MH_ORDER" val="12"/>
</p:tagLst>
</file>

<file path=ppt/tags/tag23.xml><?xml version="1.0" encoding="utf-8"?>
<p:tagLst xmlns:p="http://schemas.openxmlformats.org/presentationml/2006/main">
  <p:tag name="MH" val="20151122125551"/>
  <p:tag name="MH_LIBRARY" val="GRAPHIC"/>
  <p:tag name="MH_TYPE" val="Other"/>
  <p:tag name="MH_ORDER" val="3"/>
</p:tagLst>
</file>

<file path=ppt/tags/tag24.xml><?xml version="1.0" encoding="utf-8"?>
<p:tagLst xmlns:p="http://schemas.openxmlformats.org/presentationml/2006/main">
  <p:tag name="MH" val="20151122125551"/>
  <p:tag name="MH_LIBRARY" val="GRAPHIC"/>
  <p:tag name="MH_TYPE" val="Other"/>
  <p:tag name="MH_ORDER" val="4"/>
</p:tagLst>
</file>

<file path=ppt/tags/tag25.xml><?xml version="1.0" encoding="utf-8"?>
<p:tagLst xmlns:p="http://schemas.openxmlformats.org/presentationml/2006/main">
  <p:tag name="MH" val="20151122125551"/>
  <p:tag name="MH_LIBRARY" val="GRAPHIC"/>
  <p:tag name="MH_TYPE" val="Other"/>
  <p:tag name="MH_ORDER" val="13"/>
</p:tagLst>
</file>

<file path=ppt/tags/tag26.xml><?xml version="1.0" encoding="utf-8"?>
<p:tagLst xmlns:p="http://schemas.openxmlformats.org/presentationml/2006/main">
  <p:tag name="MH" val="20151122125551"/>
  <p:tag name="MH_LIBRARY" val="GRAPHIC"/>
  <p:tag name="MH_TYPE" val="Other"/>
  <p:tag name="MH_ORDER" val="1"/>
</p:tagLst>
</file>

<file path=ppt/tags/tag27.xml><?xml version="1.0" encoding="utf-8"?>
<p:tagLst xmlns:p="http://schemas.openxmlformats.org/presentationml/2006/main">
  <p:tag name="MH" val="20151122125551"/>
  <p:tag name="MH_LIBRARY" val="GRAPHIC"/>
  <p:tag name="MH_TYPE" val="Other"/>
  <p:tag name="MH_ORDER" val="2"/>
</p:tagLst>
</file>

<file path=ppt/tags/tag28.xml><?xml version="1.0" encoding="utf-8"?>
<p:tagLst xmlns:p="http://schemas.openxmlformats.org/presentationml/2006/main">
  <p:tag name="MH" val="20151122125551"/>
  <p:tag name="MH_LIBRARY" val="GRAPHIC"/>
  <p:tag name="MH_TYPE" val="Other"/>
  <p:tag name="MH_ORDER" val="14"/>
</p:tagLst>
</file>

<file path=ppt/tags/tag29.xml><?xml version="1.0" encoding="utf-8"?>
<p:tagLst xmlns:p="http://schemas.openxmlformats.org/presentationml/2006/main">
  <p:tag name="MH" val="20151122125551"/>
  <p:tag name="MH_LIBRARY" val="GRAPHIC"/>
  <p:tag name="MH_TYPE" val="Other"/>
  <p:tag name="MH_ORDER" val="5"/>
</p:tagLst>
</file>

<file path=ppt/tags/tag30.xml><?xml version="1.0" encoding="utf-8"?>
<p:tagLst xmlns:p="http://schemas.openxmlformats.org/presentationml/2006/main">
  <p:tag name="MH" val="20151122125551"/>
  <p:tag name="MH_LIBRARY" val="GRAPHIC"/>
  <p:tag name="MH_TYPE" val="Other"/>
  <p:tag name="MH_ORDER" val="6"/>
</p:tagLst>
</file>

<file path=ppt/tags/tag31.xml><?xml version="1.0" encoding="utf-8"?>
<p:tagLst xmlns:p="http://schemas.openxmlformats.org/presentationml/2006/main">
  <p:tag name="MH" val="20151122125551"/>
  <p:tag name="MH_LIBRARY" val="GRAPHIC"/>
  <p:tag name="MH_TYPE" val="Other"/>
  <p:tag name="MH_ORDER" val="15"/>
</p:tagLst>
</file>

<file path=ppt/tags/tag32.xml><?xml version="1.0" encoding="utf-8"?>
<p:tagLst xmlns:p="http://schemas.openxmlformats.org/presentationml/2006/main">
  <p:tag name="MH" val="20151122125551"/>
  <p:tag name="MH_LIBRARY" val="GRAPHIC"/>
  <p:tag name="MH_TYPE" val="Other"/>
  <p:tag name="MH_ORDER" val="7"/>
</p:tagLst>
</file>

<file path=ppt/tags/tag33.xml><?xml version="1.0" encoding="utf-8"?>
<p:tagLst xmlns:p="http://schemas.openxmlformats.org/presentationml/2006/main">
  <p:tag name="MH" val="20151122125551"/>
  <p:tag name="MH_LIBRARY" val="GRAPHIC"/>
  <p:tag name="MH_TYPE" val="Other"/>
  <p:tag name="MH_ORDER" val="8"/>
</p:tagLst>
</file>

<file path=ppt/tags/tag34.xml><?xml version="1.0" encoding="utf-8"?>
<p:tagLst xmlns:p="http://schemas.openxmlformats.org/presentationml/2006/main">
  <p:tag name="MH" val="20151122125551"/>
  <p:tag name="MH_LIBRARY" val="GRAPHIC"/>
  <p:tag name="MH_TYPE" val="Other"/>
  <p:tag name="MH_ORDER" val="16"/>
</p:tagLst>
</file>

<file path=ppt/tags/tag35.xml><?xml version="1.0" encoding="utf-8"?>
<p:tagLst xmlns:p="http://schemas.openxmlformats.org/presentationml/2006/main">
  <p:tag name="MH" val="20151122223000"/>
  <p:tag name="MH_LIBRARY" val="GRAPHIC"/>
  <p:tag name="MH_TYPE" val="Other"/>
  <p:tag name="MH_ORDER" val="1"/>
</p:tagLst>
</file>

<file path=ppt/tags/tag36.xml><?xml version="1.0" encoding="utf-8"?>
<p:tagLst xmlns:p="http://schemas.openxmlformats.org/presentationml/2006/main">
  <p:tag name="MH" val="20151122223000"/>
  <p:tag name="MH_LIBRARY" val="GRAPHIC"/>
  <p:tag name="MH_TYPE" val="Other"/>
  <p:tag name="MH_ORDER" val="2"/>
</p:tagLst>
</file>

<file path=ppt/tags/tag37.xml><?xml version="1.0" encoding="utf-8"?>
<p:tagLst xmlns:p="http://schemas.openxmlformats.org/presentationml/2006/main">
  <p:tag name="MH" val="20151122223000"/>
  <p:tag name="MH_LIBRARY" val="GRAPHIC"/>
  <p:tag name="MH_TYPE" val="Other"/>
  <p:tag name="MH_ORDER" val="8"/>
</p:tagLst>
</file>

<file path=ppt/tags/tag38.xml><?xml version="1.0" encoding="utf-8"?>
<p:tagLst xmlns:p="http://schemas.openxmlformats.org/presentationml/2006/main">
  <p:tag name="MH" val="20151122223000"/>
  <p:tag name="MH_LIBRARY" val="GRAPHIC"/>
  <p:tag name="MH_TYPE" val="Other"/>
  <p:tag name="MH_ORDER" val="9"/>
</p:tagLst>
</file>

<file path=ppt/tags/tag39.xml><?xml version="1.0" encoding="utf-8"?>
<p:tagLst xmlns:p="http://schemas.openxmlformats.org/presentationml/2006/main">
  <p:tag name="MH" val="20151122223000"/>
  <p:tag name="MH_LIBRARY" val="GRAPHIC"/>
  <p:tag name="MH_TYPE" val="Other"/>
  <p:tag name="MH_ORDER" val="10"/>
</p:tagLst>
</file>

<file path=ppt/tags/tag40.xml><?xml version="1.0" encoding="utf-8"?>
<p:tagLst xmlns:p="http://schemas.openxmlformats.org/presentationml/2006/main">
  <p:tag name="MH" val="20151122223000"/>
  <p:tag name="MH_LIBRARY" val="GRAPHIC"/>
  <p:tag name="MH_TYPE" val="Other"/>
  <p:tag name="MH_ORDER" val="11"/>
</p:tagLst>
</file>

<file path=ppt/tags/tag41.xml><?xml version="1.0" encoding="utf-8"?>
<p:tagLst xmlns:p="http://schemas.openxmlformats.org/presentationml/2006/main">
  <p:tag name="MH" val="20151122223000"/>
  <p:tag name="MH_LIBRARY" val="GRAPHIC"/>
  <p:tag name="MH_TYPE" val="Other"/>
  <p:tag name="MH_ORDER" val="12"/>
</p:tagLst>
</file>

<file path=ppt/tags/tag42.xml><?xml version="1.0" encoding="utf-8"?>
<p:tagLst xmlns:p="http://schemas.openxmlformats.org/presentationml/2006/main">
  <p:tag name="MH" val="20151122223000"/>
  <p:tag name="MH_LIBRARY" val="GRAPHIC"/>
  <p:tag name="MH_TYPE" val="Other"/>
  <p:tag name="MH_ORDER" val="13"/>
</p:tagLst>
</file>

<file path=ppt/tags/tag43.xml><?xml version="1.0" encoding="utf-8"?>
<p:tagLst xmlns:p="http://schemas.openxmlformats.org/presentationml/2006/main">
  <p:tag name="MH" val="20151122223000"/>
  <p:tag name="MH_LIBRARY" val="GRAPHIC"/>
  <p:tag name="MH_TYPE" val="Other"/>
  <p:tag name="MH_ORDER" val="3"/>
</p:tagLst>
</file>

<file path=ppt/tags/tag44.xml><?xml version="1.0" encoding="utf-8"?>
<p:tagLst xmlns:p="http://schemas.openxmlformats.org/presentationml/2006/main">
  <p:tag name="MH" val="20151122223000"/>
  <p:tag name="MH_LIBRARY" val="GRAPHIC"/>
  <p:tag name="MH_TYPE" val="Other"/>
  <p:tag name="MH_ORDER" val="14"/>
</p:tagLst>
</file>

<file path=ppt/tags/tag45.xml><?xml version="1.0" encoding="utf-8"?>
<p:tagLst xmlns:p="http://schemas.openxmlformats.org/presentationml/2006/main">
  <p:tag name="MH" val="20151122223000"/>
  <p:tag name="MH_LIBRARY" val="GRAPHIC"/>
  <p:tag name="MH_TYPE" val="Other"/>
  <p:tag name="MH_ORDER" val="15"/>
</p:tagLst>
</file>

<file path=ppt/tags/tag46.xml><?xml version="1.0" encoding="utf-8"?>
<p:tagLst xmlns:p="http://schemas.openxmlformats.org/presentationml/2006/main">
  <p:tag name="MH" val="20151122223000"/>
  <p:tag name="MH_LIBRARY" val="GRAPHIC"/>
  <p:tag name="MH_TYPE" val="Other"/>
  <p:tag name="MH_ORDER" val="6"/>
</p:tagLst>
</file>

<file path=ppt/tags/tag47.xml><?xml version="1.0" encoding="utf-8"?>
<p:tagLst xmlns:p="http://schemas.openxmlformats.org/presentationml/2006/main">
  <p:tag name="MH" val="20151122223000"/>
  <p:tag name="MH_LIBRARY" val="GRAPHIC"/>
  <p:tag name="MH_TYPE" val="Other"/>
  <p:tag name="MH_ORDER" val="16"/>
</p:tagLst>
</file>

<file path=ppt/tags/tag48.xml><?xml version="1.0" encoding="utf-8"?>
<p:tagLst xmlns:p="http://schemas.openxmlformats.org/presentationml/2006/main">
  <p:tag name="MH" val="20151122223000"/>
  <p:tag name="MH_LIBRARY" val="GRAPHIC"/>
  <p:tag name="MH_TYPE" val="Other"/>
  <p:tag name="MH_ORDER" val="4"/>
</p:tagLst>
</file>

<file path=ppt/tags/tag49.xml><?xml version="1.0" encoding="utf-8"?>
<p:tagLst xmlns:p="http://schemas.openxmlformats.org/presentationml/2006/main">
  <p:tag name="MH" val="20151122223000"/>
  <p:tag name="MH_LIBRARY" val="GRAPHIC"/>
  <p:tag name="MH_TYPE" val="Other"/>
  <p:tag name="MH_ORDER" val="17"/>
</p:tagLst>
</file>

<file path=ppt/tags/tag50.xml><?xml version="1.0" encoding="utf-8"?>
<p:tagLst xmlns:p="http://schemas.openxmlformats.org/presentationml/2006/main">
  <p:tag name="MH" val="20151122223000"/>
  <p:tag name="MH_LIBRARY" val="GRAPHIC"/>
  <p:tag name="MH_TYPE" val="Other"/>
  <p:tag name="MH_ORDER" val="7"/>
</p:tagLst>
</file>

<file path=ppt/tags/tag51.xml><?xml version="1.0" encoding="utf-8"?>
<p:tagLst xmlns:p="http://schemas.openxmlformats.org/presentationml/2006/main">
  <p:tag name="MH" val="20151122223000"/>
  <p:tag name="MH_LIBRARY" val="GRAPHIC"/>
  <p:tag name="MH_TYPE" val="Other"/>
  <p:tag name="MH_ORDER" val="18"/>
</p:tagLst>
</file>

<file path=ppt/tags/tag52.xml><?xml version="1.0" encoding="utf-8"?>
<p:tagLst xmlns:p="http://schemas.openxmlformats.org/presentationml/2006/main">
  <p:tag name="MH" val="20151122223000"/>
  <p:tag name="MH_LIBRARY" val="GRAPHIC"/>
  <p:tag name="MH_TYPE" val="Other"/>
  <p:tag name="MH_ORDER" val="5"/>
</p:tagLst>
</file>

<file path=ppt/tags/tag53.xml><?xml version="1.0" encoding="utf-8"?>
<p:tagLst xmlns:p="http://schemas.openxmlformats.org/presentationml/2006/main">
  <p:tag name="MH" val="20151122223000"/>
  <p:tag name="MH_LIBRARY" val="GRAPHIC"/>
  <p:tag name="MH_TYPE" val="Other"/>
  <p:tag name="MH_ORDER" val="19"/>
</p:tagLst>
</file>

<file path=ppt/tags/tag54.xml><?xml version="1.0" encoding="utf-8"?>
<p:tagLst xmlns:p="http://schemas.openxmlformats.org/presentationml/2006/main">
  <p:tag name="MH" val="20151122223000"/>
  <p:tag name="MH_LIBRARY" val="GRAPHIC"/>
  <p:tag name="MH_TYPE" val="Other"/>
  <p:tag name="MH_ORDER" val="20"/>
</p:tagLst>
</file>

<file path=ppt/tags/tag55.xml><?xml version="1.0" encoding="utf-8"?>
<p:tagLst xmlns:p="http://schemas.openxmlformats.org/presentationml/2006/main">
  <p:tag name="MH" val="20151122223000"/>
  <p:tag name="MH_LIBRARY" val="GRAPHIC"/>
  <p:tag name="MH_TYPE" val="Other"/>
  <p:tag name="MH_ORDER" val="21"/>
</p:tagLst>
</file>

<file path=ppt/tags/tag56.xml><?xml version="1.0" encoding="utf-8"?>
<p:tagLst xmlns:p="http://schemas.openxmlformats.org/presentationml/2006/main">
  <p:tag name="MH" val="20151122223000"/>
  <p:tag name="MH_LIBRARY" val="GRAPHIC"/>
  <p:tag name="MH_TYPE" val="Other"/>
  <p:tag name="MH_ORDER" val="22"/>
</p:tagLst>
</file>

<file path=ppt/tags/tag57.xml><?xml version="1.0" encoding="utf-8"?>
<p:tagLst xmlns:p="http://schemas.openxmlformats.org/presentationml/2006/main">
  <p:tag name="MH" val="20151016013053"/>
  <p:tag name="MH_LIBRARY" val="GRAPHIC"/>
  <p:tag name="MH_TYPE" val="Other"/>
  <p:tag name="MH_ORDER" val="1"/>
</p:tagLst>
</file>

<file path=ppt/tags/tag58.xml><?xml version="1.0" encoding="utf-8"?>
<p:tagLst xmlns:p="http://schemas.openxmlformats.org/presentationml/2006/main">
  <p:tag name="MH" val="20151016013053"/>
  <p:tag name="MH_LIBRARY" val="GRAPHIC"/>
  <p:tag name="MH_TYPE" val="Other"/>
  <p:tag name="MH_ORDER" val="2"/>
</p:tagLst>
</file>

<file path=ppt/tags/tag59.xml><?xml version="1.0" encoding="utf-8"?>
<p:tagLst xmlns:p="http://schemas.openxmlformats.org/presentationml/2006/main">
  <p:tag name="MH" val="20151016013053"/>
  <p:tag name="MH_LIBRARY" val="GRAPHIC"/>
  <p:tag name="MH_TYPE" val="Other"/>
  <p:tag name="MH_ORDER" val="3"/>
</p:tagLst>
</file>

<file path=ppt/tags/tag60.xml><?xml version="1.0" encoding="utf-8"?>
<p:tagLst xmlns:p="http://schemas.openxmlformats.org/presentationml/2006/main">
  <p:tag name="MH" val="20151016013053"/>
  <p:tag name="MH_LIBRARY" val="GRAPHIC"/>
  <p:tag name="MH_TYPE" val="Other"/>
  <p:tag name="MH_ORDER" val="4"/>
</p:tagLst>
</file>

<file path=ppt/tags/tag61.xml><?xml version="1.0" encoding="utf-8"?>
<p:tagLst xmlns:p="http://schemas.openxmlformats.org/presentationml/2006/main">
  <p:tag name="MH" val="20151016013053"/>
  <p:tag name="MH_LIBRARY" val="GRAPHIC"/>
  <p:tag name="MH_TYPE" val="Other"/>
  <p:tag name="MH_ORDER" val="5"/>
</p:tagLst>
</file>

<file path=ppt/tags/tag62.xml><?xml version="1.0" encoding="utf-8"?>
<p:tagLst xmlns:p="http://schemas.openxmlformats.org/presentationml/2006/main">
  <p:tag name="MH" val="20151016013053"/>
  <p:tag name="MH_LIBRARY" val="GRAPHIC"/>
  <p:tag name="MH_TYPE" val="Other"/>
  <p:tag name="MH_ORDER" val="6"/>
</p:tagLst>
</file>

<file path=ppt/tags/tag63.xml><?xml version="1.0" encoding="utf-8"?>
<p:tagLst xmlns:p="http://schemas.openxmlformats.org/presentationml/2006/main">
  <p:tag name="MH" val="20151016013053"/>
  <p:tag name="MH_LIBRARY" val="GRAPHIC"/>
  <p:tag name="MH_TYPE" val="Other"/>
  <p:tag name="MH_ORDER" val="7"/>
</p:tagLst>
</file>

<file path=ppt/tags/tag64.xml><?xml version="1.0" encoding="utf-8"?>
<p:tagLst xmlns:p="http://schemas.openxmlformats.org/presentationml/2006/main">
  <p:tag name="MH" val="20151016013053"/>
  <p:tag name="MH_LIBRARY" val="GRAPHIC"/>
  <p:tag name="MH_TYPE" val="Other"/>
  <p:tag name="MH_ORDER" val="8"/>
</p:tagLst>
</file>

<file path=ppt/tags/tag65.xml><?xml version="1.0" encoding="utf-8"?>
<p:tagLst xmlns:p="http://schemas.openxmlformats.org/presentationml/2006/main">
  <p:tag name="MH" val="20151016013053"/>
  <p:tag name="MH_LIBRARY" val="GRAPHIC"/>
  <p:tag name="MH_TYPE" val="Other"/>
  <p:tag name="MH_ORDER" val="9"/>
</p:tagLst>
</file>

<file path=ppt/tags/tag66.xml><?xml version="1.0" encoding="utf-8"?>
<p:tagLst xmlns:p="http://schemas.openxmlformats.org/presentationml/2006/main">
  <p:tag name="MH" val="20151016013053"/>
  <p:tag name="MH_LIBRARY" val="GRAPHIC"/>
  <p:tag name="MH_TYPE" val="Other"/>
  <p:tag name="MH_ORDER" val="10"/>
</p:tagLst>
</file>

<file path=ppt/tags/tag67.xml><?xml version="1.0" encoding="utf-8"?>
<p:tagLst xmlns:p="http://schemas.openxmlformats.org/presentationml/2006/main">
  <p:tag name="MH" val="20151016013053"/>
  <p:tag name="MH_LIBRARY" val="GRAPHIC"/>
  <p:tag name="MH_TYPE" val="Other"/>
  <p:tag name="MH_ORDER" val="11"/>
</p:tagLst>
</file>

<file path=ppt/tags/tag68.xml><?xml version="1.0" encoding="utf-8"?>
<p:tagLst xmlns:p="http://schemas.openxmlformats.org/presentationml/2006/main">
  <p:tag name="MH" val="20151016013053"/>
  <p:tag name="MH_LIBRARY" val="GRAPHIC"/>
  <p:tag name="MH_TYPE" val="Other"/>
  <p:tag name="MH_ORDER" val="1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4203</Words>
  <Application>WPS 演示</Application>
  <PresentationFormat>全屏显示(16:9)</PresentationFormat>
  <Paragraphs>733</Paragraphs>
  <Slides>29</Slides>
  <Notes>24</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29</vt:i4>
      </vt:variant>
    </vt:vector>
  </HeadingPairs>
  <TitlesOfParts>
    <vt:vector size="45" baseType="lpstr">
      <vt:lpstr>Arial</vt:lpstr>
      <vt:lpstr>宋体</vt:lpstr>
      <vt:lpstr>Wingdings</vt:lpstr>
      <vt:lpstr>微软雅黑</vt:lpstr>
      <vt:lpstr>Arial Unicode MS</vt:lpstr>
      <vt:lpstr>Times New Roman</vt:lpstr>
      <vt:lpstr>Calibri</vt:lpstr>
      <vt:lpstr>方正韵动中黑简体</vt:lpstr>
      <vt:lpstr>Roboto</vt:lpstr>
      <vt:lpstr>Helvetica</vt:lpstr>
      <vt:lpstr>Open Sans</vt:lpstr>
      <vt:lpstr>Calibri</vt:lpstr>
      <vt:lpstr>Impact</vt:lpstr>
      <vt:lpstr>方正兰亭纤黑简体</vt:lpstr>
      <vt:lpstr>Kozuka Gothic Pr6N 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37</cp:revision>
  <dcterms:created xsi:type="dcterms:W3CDTF">2016-02-23T01:58:00Z</dcterms:created>
  <dcterms:modified xsi:type="dcterms:W3CDTF">2017-05-19T01:45:25Z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